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64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6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BA0C1A-CB10-4F13-8495-0A0AB7440B0D}" type="datetimeFigureOut">
              <a:rPr lang="en-US" smtClean="0"/>
              <a:pPr/>
              <a:t>5/27/2008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D046A5-4AC5-41D1-BE80-44248F25837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046A5-4AC5-41D1-BE80-44248F258373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046A5-4AC5-41D1-BE80-44248F258373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046A5-4AC5-41D1-BE80-44248F258373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046A5-4AC5-41D1-BE80-44248F258373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046A5-4AC5-41D1-BE80-44248F258373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046A5-4AC5-41D1-BE80-44248F258373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046A5-4AC5-41D1-BE80-44248F258373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046A5-4AC5-41D1-BE80-44248F258373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046A5-4AC5-41D1-BE80-44248F258373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正方形/長方形 189"/>
          <p:cNvSpPr/>
          <p:nvPr/>
        </p:nvSpPr>
        <p:spPr>
          <a:xfrm>
            <a:off x="-9554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tint val="60000"/>
                  <a:alpha val="10000"/>
                </a:schemeClr>
              </a:gs>
              <a:gs pos="39999">
                <a:schemeClr val="tx2">
                  <a:lumMod val="20000"/>
                  <a:lumOff val="80000"/>
                </a:schemeClr>
              </a:gs>
              <a:gs pos="70000">
                <a:schemeClr val="tx2">
                  <a:lumMod val="20000"/>
                  <a:lumOff val="80000"/>
                </a:schemeClr>
              </a:gs>
              <a:gs pos="87000">
                <a:schemeClr val="tx2">
                  <a:lumMod val="40000"/>
                  <a:lumOff val="60000"/>
                </a:schemeClr>
              </a:gs>
            </a:gsLst>
            <a:lin ang="5400000" scaled="1"/>
            <a:tileRect/>
          </a:gradFill>
          <a:ln w="635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" name="グループ化 90"/>
          <p:cNvGrpSpPr>
            <a:grpSpLocks/>
          </p:cNvGrpSpPr>
          <p:nvPr/>
        </p:nvGrpSpPr>
        <p:grpSpPr bwMode="auto">
          <a:xfrm>
            <a:off x="4765" y="5589626"/>
            <a:ext cx="5067302" cy="1268398"/>
            <a:chOff x="16865" y="4817936"/>
            <a:chExt cx="5067302" cy="1268398"/>
          </a:xfrm>
        </p:grpSpPr>
        <p:sp>
          <p:nvSpPr>
            <p:cNvPr id="92" name="図形 91"/>
            <p:cNvSpPr>
              <a:spLocks/>
            </p:cNvSpPr>
            <p:nvPr/>
          </p:nvSpPr>
          <p:spPr bwMode="auto">
            <a:xfrm>
              <a:off x="16865" y="5459197"/>
              <a:ext cx="254515" cy="303681"/>
            </a:xfrm>
            <a:custGeom>
              <a:avLst/>
              <a:gdLst/>
              <a:ahLst/>
              <a:cxnLst>
                <a:cxn ang="0">
                  <a:pos x="159" y="122"/>
                </a:cxn>
                <a:cxn ang="0">
                  <a:pos x="166" y="115"/>
                </a:cxn>
                <a:cxn ang="0">
                  <a:pos x="166" y="100"/>
                </a:cxn>
                <a:cxn ang="0">
                  <a:pos x="166" y="78"/>
                </a:cxn>
                <a:cxn ang="0">
                  <a:pos x="155" y="63"/>
                </a:cxn>
                <a:cxn ang="0">
                  <a:pos x="144" y="48"/>
                </a:cxn>
                <a:cxn ang="0">
                  <a:pos x="111" y="23"/>
                </a:cxn>
                <a:cxn ang="0">
                  <a:pos x="78" y="15"/>
                </a:cxn>
                <a:cxn ang="0">
                  <a:pos x="44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4" y="8"/>
                </a:cxn>
                <a:cxn ang="0">
                  <a:pos x="78" y="19"/>
                </a:cxn>
                <a:cxn ang="0">
                  <a:pos x="111" y="30"/>
                </a:cxn>
                <a:cxn ang="0">
                  <a:pos x="141" y="52"/>
                </a:cxn>
                <a:cxn ang="0">
                  <a:pos x="155" y="71"/>
                </a:cxn>
                <a:cxn ang="0">
                  <a:pos x="159" y="85"/>
                </a:cxn>
                <a:cxn ang="0">
                  <a:pos x="166" y="100"/>
                </a:cxn>
                <a:cxn ang="0">
                  <a:pos x="159" y="119"/>
                </a:cxn>
                <a:cxn ang="0">
                  <a:pos x="159" y="119"/>
                </a:cxn>
                <a:cxn ang="0">
                  <a:pos x="148" y="141"/>
                </a:cxn>
                <a:cxn ang="0">
                  <a:pos x="133" y="156"/>
                </a:cxn>
                <a:cxn ang="0">
                  <a:pos x="96" y="174"/>
                </a:cxn>
                <a:cxn ang="0">
                  <a:pos x="48" y="193"/>
                </a:cxn>
                <a:cxn ang="0">
                  <a:pos x="0" y="211"/>
                </a:cxn>
                <a:cxn ang="0">
                  <a:pos x="0" y="215"/>
                </a:cxn>
                <a:cxn ang="0">
                  <a:pos x="48" y="200"/>
                </a:cxn>
                <a:cxn ang="0">
                  <a:pos x="100" y="178"/>
                </a:cxn>
                <a:cxn ang="0">
                  <a:pos x="133" y="156"/>
                </a:cxn>
                <a:cxn ang="0">
                  <a:pos x="148" y="141"/>
                </a:cxn>
                <a:cxn ang="0">
                  <a:pos x="155" y="122"/>
                </a:cxn>
              </a:cxnLst>
              <a:rect l="0" t="0" r="0" b="0"/>
              <a:pathLst>
                <a:path w="166" h="215">
                  <a:moveTo>
                    <a:pt x="159" y="122"/>
                  </a:moveTo>
                  <a:lnTo>
                    <a:pt x="166" y="115"/>
                  </a:lnTo>
                  <a:lnTo>
                    <a:pt x="166" y="100"/>
                  </a:lnTo>
                  <a:lnTo>
                    <a:pt x="166" y="78"/>
                  </a:lnTo>
                  <a:lnTo>
                    <a:pt x="155" y="63"/>
                  </a:lnTo>
                  <a:lnTo>
                    <a:pt x="144" y="48"/>
                  </a:lnTo>
                  <a:lnTo>
                    <a:pt x="111" y="23"/>
                  </a:lnTo>
                  <a:lnTo>
                    <a:pt x="78" y="15"/>
                  </a:lnTo>
                  <a:lnTo>
                    <a:pt x="4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4" y="8"/>
                  </a:lnTo>
                  <a:lnTo>
                    <a:pt x="78" y="19"/>
                  </a:lnTo>
                  <a:lnTo>
                    <a:pt x="111" y="30"/>
                  </a:lnTo>
                  <a:lnTo>
                    <a:pt x="141" y="52"/>
                  </a:lnTo>
                  <a:lnTo>
                    <a:pt x="155" y="71"/>
                  </a:lnTo>
                  <a:lnTo>
                    <a:pt x="159" y="85"/>
                  </a:lnTo>
                  <a:lnTo>
                    <a:pt x="166" y="100"/>
                  </a:lnTo>
                  <a:lnTo>
                    <a:pt x="159" y="119"/>
                  </a:lnTo>
                  <a:lnTo>
                    <a:pt x="159" y="119"/>
                  </a:lnTo>
                  <a:lnTo>
                    <a:pt x="148" y="141"/>
                  </a:lnTo>
                  <a:lnTo>
                    <a:pt x="133" y="156"/>
                  </a:lnTo>
                  <a:lnTo>
                    <a:pt x="96" y="174"/>
                  </a:lnTo>
                  <a:lnTo>
                    <a:pt x="48" y="193"/>
                  </a:lnTo>
                  <a:lnTo>
                    <a:pt x="0" y="211"/>
                  </a:lnTo>
                  <a:lnTo>
                    <a:pt x="0" y="215"/>
                  </a:lnTo>
                  <a:lnTo>
                    <a:pt x="48" y="200"/>
                  </a:lnTo>
                  <a:lnTo>
                    <a:pt x="100" y="178"/>
                  </a:lnTo>
                  <a:lnTo>
                    <a:pt x="133" y="156"/>
                  </a:lnTo>
                  <a:lnTo>
                    <a:pt x="148" y="141"/>
                  </a:lnTo>
                  <a:lnTo>
                    <a:pt x="155" y="122"/>
                  </a:lnTo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3" name="図形 92"/>
            <p:cNvSpPr>
              <a:spLocks/>
            </p:cNvSpPr>
            <p:nvPr/>
          </p:nvSpPr>
          <p:spPr bwMode="auto">
            <a:xfrm>
              <a:off x="16865" y="4906922"/>
              <a:ext cx="159455" cy="187859"/>
            </a:xfrm>
            <a:custGeom>
              <a:avLst/>
              <a:gdLst/>
              <a:ahLst/>
              <a:cxnLst>
                <a:cxn ang="0">
                  <a:pos x="104" y="85"/>
                </a:cxn>
                <a:cxn ang="0">
                  <a:pos x="104" y="77"/>
                </a:cxn>
                <a:cxn ang="0">
                  <a:pos x="100" y="62"/>
                </a:cxn>
                <a:cxn ang="0">
                  <a:pos x="96" y="55"/>
                </a:cxn>
                <a:cxn ang="0">
                  <a:pos x="85" y="40"/>
                </a:cxn>
                <a:cxn ang="0">
                  <a:pos x="63" y="22"/>
                </a:cxn>
                <a:cxn ang="0">
                  <a:pos x="41" y="7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41" y="14"/>
                </a:cxn>
                <a:cxn ang="0">
                  <a:pos x="63" y="29"/>
                </a:cxn>
                <a:cxn ang="0">
                  <a:pos x="78" y="40"/>
                </a:cxn>
                <a:cxn ang="0">
                  <a:pos x="89" y="55"/>
                </a:cxn>
                <a:cxn ang="0">
                  <a:pos x="100" y="70"/>
                </a:cxn>
                <a:cxn ang="0">
                  <a:pos x="100" y="77"/>
                </a:cxn>
                <a:cxn ang="0">
                  <a:pos x="100" y="85"/>
                </a:cxn>
                <a:cxn ang="0">
                  <a:pos x="85" y="99"/>
                </a:cxn>
                <a:cxn ang="0">
                  <a:pos x="59" y="114"/>
                </a:cxn>
                <a:cxn ang="0">
                  <a:pos x="0" y="133"/>
                </a:cxn>
                <a:cxn ang="0">
                  <a:pos x="33" y="129"/>
                </a:cxn>
                <a:cxn ang="0">
                  <a:pos x="63" y="114"/>
                </a:cxn>
                <a:cxn ang="0">
                  <a:pos x="85" y="99"/>
                </a:cxn>
                <a:cxn ang="0">
                  <a:pos x="104" y="85"/>
                </a:cxn>
              </a:cxnLst>
              <a:rect l="0" t="0" r="0" b="0"/>
              <a:pathLst>
                <a:path w="104" h="133">
                  <a:moveTo>
                    <a:pt x="104" y="85"/>
                  </a:moveTo>
                  <a:lnTo>
                    <a:pt x="104" y="77"/>
                  </a:lnTo>
                  <a:lnTo>
                    <a:pt x="100" y="62"/>
                  </a:lnTo>
                  <a:lnTo>
                    <a:pt x="96" y="55"/>
                  </a:lnTo>
                  <a:lnTo>
                    <a:pt x="85" y="40"/>
                  </a:lnTo>
                  <a:lnTo>
                    <a:pt x="63" y="22"/>
                  </a:lnTo>
                  <a:lnTo>
                    <a:pt x="41" y="7"/>
                  </a:lnTo>
                  <a:lnTo>
                    <a:pt x="0" y="0"/>
                  </a:lnTo>
                  <a:lnTo>
                    <a:pt x="0" y="3"/>
                  </a:lnTo>
                  <a:lnTo>
                    <a:pt x="41" y="14"/>
                  </a:lnTo>
                  <a:lnTo>
                    <a:pt x="63" y="29"/>
                  </a:lnTo>
                  <a:lnTo>
                    <a:pt x="78" y="40"/>
                  </a:lnTo>
                  <a:lnTo>
                    <a:pt x="89" y="55"/>
                  </a:lnTo>
                  <a:lnTo>
                    <a:pt x="100" y="70"/>
                  </a:lnTo>
                  <a:lnTo>
                    <a:pt x="100" y="77"/>
                  </a:lnTo>
                  <a:lnTo>
                    <a:pt x="100" y="85"/>
                  </a:lnTo>
                  <a:lnTo>
                    <a:pt x="85" y="99"/>
                  </a:lnTo>
                  <a:lnTo>
                    <a:pt x="59" y="114"/>
                  </a:lnTo>
                  <a:lnTo>
                    <a:pt x="0" y="133"/>
                  </a:lnTo>
                  <a:lnTo>
                    <a:pt x="33" y="129"/>
                  </a:lnTo>
                  <a:lnTo>
                    <a:pt x="63" y="114"/>
                  </a:lnTo>
                  <a:lnTo>
                    <a:pt x="85" y="99"/>
                  </a:lnTo>
                  <a:lnTo>
                    <a:pt x="104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4" name="図形 93"/>
            <p:cNvSpPr>
              <a:spLocks/>
            </p:cNvSpPr>
            <p:nvPr/>
          </p:nvSpPr>
          <p:spPr bwMode="auto">
            <a:xfrm>
              <a:off x="3842256" y="5919663"/>
              <a:ext cx="317377" cy="166671"/>
            </a:xfrm>
            <a:custGeom>
              <a:avLst/>
              <a:gdLst/>
              <a:ahLst/>
              <a:cxnLst>
                <a:cxn ang="0">
                  <a:pos x="4" y="74"/>
                </a:cxn>
                <a:cxn ang="0">
                  <a:pos x="19" y="59"/>
                </a:cxn>
                <a:cxn ang="0">
                  <a:pos x="45" y="44"/>
                </a:cxn>
                <a:cxn ang="0">
                  <a:pos x="74" y="29"/>
                </a:cxn>
                <a:cxn ang="0">
                  <a:pos x="111" y="18"/>
                </a:cxn>
                <a:cxn ang="0">
                  <a:pos x="174" y="3"/>
                </a:cxn>
                <a:cxn ang="0">
                  <a:pos x="207" y="3"/>
                </a:cxn>
                <a:cxn ang="0">
                  <a:pos x="207" y="0"/>
                </a:cxn>
                <a:cxn ang="0">
                  <a:pos x="170" y="3"/>
                </a:cxn>
                <a:cxn ang="0">
                  <a:pos x="111" y="18"/>
                </a:cxn>
                <a:cxn ang="0">
                  <a:pos x="74" y="29"/>
                </a:cxn>
                <a:cxn ang="0">
                  <a:pos x="41" y="40"/>
                </a:cxn>
                <a:cxn ang="0">
                  <a:pos x="15" y="55"/>
                </a:cxn>
                <a:cxn ang="0">
                  <a:pos x="4" y="74"/>
                </a:cxn>
                <a:cxn ang="0">
                  <a:pos x="0" y="85"/>
                </a:cxn>
                <a:cxn ang="0">
                  <a:pos x="4" y="103"/>
                </a:cxn>
                <a:cxn ang="0">
                  <a:pos x="15" y="118"/>
                </a:cxn>
                <a:cxn ang="0">
                  <a:pos x="19" y="118"/>
                </a:cxn>
                <a:cxn ang="0">
                  <a:pos x="11" y="103"/>
                </a:cxn>
                <a:cxn ang="0">
                  <a:pos x="4" y="85"/>
                </a:cxn>
                <a:cxn ang="0">
                  <a:pos x="4" y="74"/>
                </a:cxn>
              </a:cxnLst>
              <a:rect l="0" t="0" r="0" b="0"/>
              <a:pathLst>
                <a:path w="207" h="118">
                  <a:moveTo>
                    <a:pt x="4" y="74"/>
                  </a:moveTo>
                  <a:lnTo>
                    <a:pt x="19" y="59"/>
                  </a:lnTo>
                  <a:lnTo>
                    <a:pt x="45" y="44"/>
                  </a:lnTo>
                  <a:lnTo>
                    <a:pt x="74" y="29"/>
                  </a:lnTo>
                  <a:lnTo>
                    <a:pt x="111" y="18"/>
                  </a:lnTo>
                  <a:lnTo>
                    <a:pt x="174" y="3"/>
                  </a:lnTo>
                  <a:lnTo>
                    <a:pt x="207" y="3"/>
                  </a:lnTo>
                  <a:lnTo>
                    <a:pt x="207" y="0"/>
                  </a:lnTo>
                  <a:lnTo>
                    <a:pt x="170" y="3"/>
                  </a:lnTo>
                  <a:lnTo>
                    <a:pt x="111" y="18"/>
                  </a:lnTo>
                  <a:lnTo>
                    <a:pt x="74" y="29"/>
                  </a:lnTo>
                  <a:lnTo>
                    <a:pt x="41" y="40"/>
                  </a:lnTo>
                  <a:lnTo>
                    <a:pt x="15" y="55"/>
                  </a:lnTo>
                  <a:lnTo>
                    <a:pt x="4" y="74"/>
                  </a:lnTo>
                  <a:lnTo>
                    <a:pt x="0" y="85"/>
                  </a:lnTo>
                  <a:lnTo>
                    <a:pt x="4" y="103"/>
                  </a:lnTo>
                  <a:lnTo>
                    <a:pt x="15" y="118"/>
                  </a:lnTo>
                  <a:lnTo>
                    <a:pt x="19" y="118"/>
                  </a:lnTo>
                  <a:lnTo>
                    <a:pt x="11" y="103"/>
                  </a:lnTo>
                  <a:lnTo>
                    <a:pt x="4" y="85"/>
                  </a:lnTo>
                  <a:lnTo>
                    <a:pt x="4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5" name="図形 94"/>
            <p:cNvSpPr>
              <a:spLocks/>
            </p:cNvSpPr>
            <p:nvPr/>
          </p:nvSpPr>
          <p:spPr bwMode="auto">
            <a:xfrm>
              <a:off x="16865" y="4984607"/>
              <a:ext cx="22998" cy="6779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7" y="22"/>
                </a:cxn>
                <a:cxn ang="0">
                  <a:pos x="7" y="33"/>
                </a:cxn>
                <a:cxn ang="0">
                  <a:pos x="0" y="44"/>
                </a:cxn>
                <a:cxn ang="0">
                  <a:pos x="0" y="48"/>
                </a:cxn>
                <a:cxn ang="0">
                  <a:pos x="4" y="48"/>
                </a:cxn>
                <a:cxn ang="0">
                  <a:pos x="7" y="33"/>
                </a:cxn>
                <a:cxn ang="0">
                  <a:pos x="15" y="22"/>
                </a:cxn>
              </a:cxnLst>
              <a:rect l="0" t="0" r="0" b="0"/>
              <a:pathLst>
                <a:path w="15" h="48">
                  <a:moveTo>
                    <a:pt x="15" y="22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7" y="22"/>
                  </a:lnTo>
                  <a:lnTo>
                    <a:pt x="7" y="33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7" y="33"/>
                  </a:lnTo>
                  <a:lnTo>
                    <a:pt x="15" y="2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6" name="図形 95"/>
            <p:cNvSpPr>
              <a:spLocks/>
            </p:cNvSpPr>
            <p:nvPr/>
          </p:nvSpPr>
          <p:spPr bwMode="auto">
            <a:xfrm>
              <a:off x="16865" y="5470497"/>
              <a:ext cx="159455" cy="261307"/>
            </a:xfrm>
            <a:custGeom>
              <a:avLst/>
              <a:gdLst/>
              <a:ahLst/>
              <a:cxnLst>
                <a:cxn ang="0">
                  <a:pos x="78" y="137"/>
                </a:cxn>
                <a:cxn ang="0">
                  <a:pos x="100" y="107"/>
                </a:cxn>
                <a:cxn ang="0">
                  <a:pos x="104" y="70"/>
                </a:cxn>
                <a:cxn ang="0">
                  <a:pos x="100" y="63"/>
                </a:cxn>
                <a:cxn ang="0">
                  <a:pos x="89" y="44"/>
                </a:cxn>
                <a:cxn ang="0">
                  <a:pos x="56" y="22"/>
                </a:cxn>
                <a:cxn ang="0">
                  <a:pos x="0" y="0"/>
                </a:cxn>
                <a:cxn ang="0">
                  <a:pos x="56" y="26"/>
                </a:cxn>
                <a:cxn ang="0">
                  <a:pos x="85" y="44"/>
                </a:cxn>
                <a:cxn ang="0">
                  <a:pos x="100" y="66"/>
                </a:cxn>
                <a:cxn ang="0">
                  <a:pos x="100" y="70"/>
                </a:cxn>
                <a:cxn ang="0">
                  <a:pos x="96" y="107"/>
                </a:cxn>
                <a:cxn ang="0">
                  <a:pos x="78" y="137"/>
                </a:cxn>
                <a:cxn ang="0">
                  <a:pos x="59" y="151"/>
                </a:cxn>
                <a:cxn ang="0">
                  <a:pos x="44" y="162"/>
                </a:cxn>
                <a:cxn ang="0">
                  <a:pos x="0" y="181"/>
                </a:cxn>
                <a:cxn ang="0">
                  <a:pos x="0" y="185"/>
                </a:cxn>
                <a:cxn ang="0">
                  <a:pos x="44" y="166"/>
                </a:cxn>
                <a:cxn ang="0">
                  <a:pos x="63" y="151"/>
                </a:cxn>
                <a:cxn ang="0">
                  <a:pos x="78" y="137"/>
                </a:cxn>
              </a:cxnLst>
              <a:rect l="0" t="0" r="0" b="0"/>
              <a:pathLst>
                <a:path w="104" h="185">
                  <a:moveTo>
                    <a:pt x="78" y="137"/>
                  </a:moveTo>
                  <a:lnTo>
                    <a:pt x="100" y="107"/>
                  </a:lnTo>
                  <a:lnTo>
                    <a:pt x="104" y="70"/>
                  </a:lnTo>
                  <a:lnTo>
                    <a:pt x="100" y="63"/>
                  </a:lnTo>
                  <a:lnTo>
                    <a:pt x="89" y="44"/>
                  </a:lnTo>
                  <a:lnTo>
                    <a:pt x="56" y="22"/>
                  </a:lnTo>
                  <a:lnTo>
                    <a:pt x="0" y="0"/>
                  </a:lnTo>
                  <a:lnTo>
                    <a:pt x="56" y="26"/>
                  </a:lnTo>
                  <a:lnTo>
                    <a:pt x="85" y="44"/>
                  </a:lnTo>
                  <a:lnTo>
                    <a:pt x="100" y="66"/>
                  </a:lnTo>
                  <a:lnTo>
                    <a:pt x="100" y="70"/>
                  </a:lnTo>
                  <a:lnTo>
                    <a:pt x="96" y="107"/>
                  </a:lnTo>
                  <a:lnTo>
                    <a:pt x="78" y="137"/>
                  </a:lnTo>
                  <a:lnTo>
                    <a:pt x="59" y="151"/>
                  </a:lnTo>
                  <a:lnTo>
                    <a:pt x="44" y="162"/>
                  </a:lnTo>
                  <a:lnTo>
                    <a:pt x="0" y="181"/>
                  </a:lnTo>
                  <a:lnTo>
                    <a:pt x="0" y="185"/>
                  </a:lnTo>
                  <a:lnTo>
                    <a:pt x="44" y="166"/>
                  </a:lnTo>
                  <a:lnTo>
                    <a:pt x="63" y="151"/>
                  </a:lnTo>
                  <a:lnTo>
                    <a:pt x="78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7" name="図形 96"/>
            <p:cNvSpPr>
              <a:spLocks/>
            </p:cNvSpPr>
            <p:nvPr/>
          </p:nvSpPr>
          <p:spPr bwMode="auto">
            <a:xfrm>
              <a:off x="16865" y="4817936"/>
              <a:ext cx="5067302" cy="1268398"/>
            </a:xfrm>
            <a:custGeom>
              <a:avLst/>
              <a:gdLst/>
              <a:ahLst/>
              <a:cxnLst>
                <a:cxn ang="0">
                  <a:pos x="2033" y="665"/>
                </a:cxn>
                <a:cxn ang="0">
                  <a:pos x="2103" y="332"/>
                </a:cxn>
                <a:cxn ang="0">
                  <a:pos x="1042" y="192"/>
                </a:cxn>
                <a:cxn ang="0">
                  <a:pos x="987" y="0"/>
                </a:cxn>
                <a:cxn ang="0">
                  <a:pos x="159" y="118"/>
                </a:cxn>
                <a:cxn ang="0">
                  <a:pos x="174" y="22"/>
                </a:cxn>
                <a:cxn ang="0">
                  <a:pos x="314" y="236"/>
                </a:cxn>
                <a:cxn ang="0">
                  <a:pos x="381" y="122"/>
                </a:cxn>
                <a:cxn ang="0">
                  <a:pos x="104" y="266"/>
                </a:cxn>
                <a:cxn ang="0">
                  <a:pos x="621" y="51"/>
                </a:cxn>
                <a:cxn ang="0">
                  <a:pos x="89" y="362"/>
                </a:cxn>
                <a:cxn ang="0">
                  <a:pos x="717" y="628"/>
                </a:cxn>
                <a:cxn ang="0">
                  <a:pos x="185" y="754"/>
                </a:cxn>
                <a:cxn ang="0">
                  <a:pos x="647" y="473"/>
                </a:cxn>
                <a:cxn ang="0">
                  <a:pos x="155" y="454"/>
                </a:cxn>
                <a:cxn ang="0">
                  <a:pos x="148" y="680"/>
                </a:cxn>
                <a:cxn ang="0">
                  <a:pos x="588" y="898"/>
                </a:cxn>
                <a:cxn ang="0">
                  <a:pos x="932" y="772"/>
                </a:cxn>
                <a:cxn ang="0">
                  <a:pos x="813" y="813"/>
                </a:cxn>
                <a:cxn ang="0">
                  <a:pos x="817" y="883"/>
                </a:cxn>
                <a:cxn ang="0">
                  <a:pos x="924" y="806"/>
                </a:cxn>
                <a:cxn ang="0">
                  <a:pos x="1028" y="809"/>
                </a:cxn>
                <a:cxn ang="0">
                  <a:pos x="1150" y="854"/>
                </a:cxn>
                <a:cxn ang="0">
                  <a:pos x="1209" y="865"/>
                </a:cxn>
                <a:cxn ang="0">
                  <a:pos x="1261" y="854"/>
                </a:cxn>
                <a:cxn ang="0">
                  <a:pos x="1309" y="839"/>
                </a:cxn>
                <a:cxn ang="0">
                  <a:pos x="1408" y="783"/>
                </a:cxn>
                <a:cxn ang="0">
                  <a:pos x="1567" y="757"/>
                </a:cxn>
                <a:cxn ang="0">
                  <a:pos x="1586" y="757"/>
                </a:cxn>
                <a:cxn ang="0">
                  <a:pos x="2170" y="595"/>
                </a:cxn>
                <a:cxn ang="0">
                  <a:pos x="2048" y="403"/>
                </a:cxn>
                <a:cxn ang="0">
                  <a:pos x="1490" y="717"/>
                </a:cxn>
                <a:cxn ang="0">
                  <a:pos x="1819" y="547"/>
                </a:cxn>
                <a:cxn ang="0">
                  <a:pos x="1379" y="358"/>
                </a:cxn>
                <a:cxn ang="0">
                  <a:pos x="1597" y="639"/>
                </a:cxn>
                <a:cxn ang="0">
                  <a:pos x="1967" y="547"/>
                </a:cxn>
                <a:cxn ang="0">
                  <a:pos x="1848" y="436"/>
                </a:cxn>
                <a:cxn ang="0">
                  <a:pos x="1386" y="377"/>
                </a:cxn>
                <a:cxn ang="0">
                  <a:pos x="2717" y="547"/>
                </a:cxn>
                <a:cxn ang="0">
                  <a:pos x="2410" y="373"/>
                </a:cxn>
                <a:cxn ang="0">
                  <a:pos x="2499" y="417"/>
                </a:cxn>
                <a:cxn ang="0">
                  <a:pos x="2303" y="617"/>
                </a:cxn>
                <a:cxn ang="0">
                  <a:pos x="2388" y="517"/>
                </a:cxn>
                <a:cxn ang="0">
                  <a:pos x="1911" y="373"/>
                </a:cxn>
                <a:cxn ang="0">
                  <a:pos x="1889" y="743"/>
                </a:cxn>
                <a:cxn ang="0">
                  <a:pos x="1645" y="787"/>
                </a:cxn>
                <a:cxn ang="0">
                  <a:pos x="1671" y="813"/>
                </a:cxn>
                <a:cxn ang="0">
                  <a:pos x="1715" y="857"/>
                </a:cxn>
                <a:cxn ang="0">
                  <a:pos x="1800" y="879"/>
                </a:cxn>
                <a:cxn ang="0">
                  <a:pos x="2022" y="876"/>
                </a:cxn>
                <a:cxn ang="0">
                  <a:pos x="2122" y="798"/>
                </a:cxn>
                <a:cxn ang="0">
                  <a:pos x="2296" y="842"/>
                </a:cxn>
                <a:cxn ang="0">
                  <a:pos x="2366" y="879"/>
                </a:cxn>
                <a:cxn ang="0">
                  <a:pos x="2429" y="854"/>
                </a:cxn>
                <a:cxn ang="0">
                  <a:pos x="2554" y="898"/>
                </a:cxn>
                <a:cxn ang="0">
                  <a:pos x="2606" y="842"/>
                </a:cxn>
                <a:cxn ang="0">
                  <a:pos x="2639" y="879"/>
                </a:cxn>
                <a:cxn ang="0">
                  <a:pos x="2676" y="879"/>
                </a:cxn>
                <a:cxn ang="0">
                  <a:pos x="2976" y="809"/>
                </a:cxn>
                <a:cxn ang="0">
                  <a:pos x="3027" y="824"/>
                </a:cxn>
                <a:cxn ang="0">
                  <a:pos x="3042" y="839"/>
                </a:cxn>
                <a:cxn ang="0">
                  <a:pos x="3264" y="850"/>
                </a:cxn>
                <a:cxn ang="0">
                  <a:pos x="3279" y="879"/>
                </a:cxn>
              </a:cxnLst>
              <a:rect l="0" t="0" r="0" b="0"/>
              <a:pathLst>
                <a:path w="3305" h="898">
                  <a:moveTo>
                    <a:pt x="3209" y="794"/>
                  </a:moveTo>
                  <a:lnTo>
                    <a:pt x="3131" y="780"/>
                  </a:lnTo>
                  <a:lnTo>
                    <a:pt x="3046" y="772"/>
                  </a:lnTo>
                  <a:lnTo>
                    <a:pt x="2928" y="769"/>
                  </a:lnTo>
                  <a:lnTo>
                    <a:pt x="2832" y="769"/>
                  </a:lnTo>
                  <a:lnTo>
                    <a:pt x="2514" y="780"/>
                  </a:lnTo>
                  <a:lnTo>
                    <a:pt x="2325" y="783"/>
                  </a:lnTo>
                  <a:lnTo>
                    <a:pt x="2188" y="787"/>
                  </a:lnTo>
                  <a:lnTo>
                    <a:pt x="2107" y="783"/>
                  </a:lnTo>
                  <a:lnTo>
                    <a:pt x="2092" y="783"/>
                  </a:lnTo>
                  <a:lnTo>
                    <a:pt x="2022" y="780"/>
                  </a:lnTo>
                  <a:lnTo>
                    <a:pt x="1978" y="772"/>
                  </a:lnTo>
                  <a:lnTo>
                    <a:pt x="1937" y="765"/>
                  </a:lnTo>
                  <a:lnTo>
                    <a:pt x="1907" y="754"/>
                  </a:lnTo>
                  <a:lnTo>
                    <a:pt x="1907" y="750"/>
                  </a:lnTo>
                  <a:lnTo>
                    <a:pt x="1904" y="750"/>
                  </a:lnTo>
                  <a:lnTo>
                    <a:pt x="1893" y="739"/>
                  </a:lnTo>
                  <a:lnTo>
                    <a:pt x="1889" y="728"/>
                  </a:lnTo>
                  <a:lnTo>
                    <a:pt x="1889" y="717"/>
                  </a:lnTo>
                  <a:lnTo>
                    <a:pt x="1896" y="713"/>
                  </a:lnTo>
                  <a:lnTo>
                    <a:pt x="1926" y="695"/>
                  </a:lnTo>
                  <a:lnTo>
                    <a:pt x="1989" y="672"/>
                  </a:lnTo>
                  <a:lnTo>
                    <a:pt x="2033" y="665"/>
                  </a:lnTo>
                  <a:lnTo>
                    <a:pt x="2089" y="654"/>
                  </a:lnTo>
                  <a:lnTo>
                    <a:pt x="2199" y="639"/>
                  </a:lnTo>
                  <a:lnTo>
                    <a:pt x="2403" y="613"/>
                  </a:lnTo>
                  <a:lnTo>
                    <a:pt x="2484" y="602"/>
                  </a:lnTo>
                  <a:lnTo>
                    <a:pt x="2565" y="595"/>
                  </a:lnTo>
                  <a:lnTo>
                    <a:pt x="2647" y="576"/>
                  </a:lnTo>
                  <a:lnTo>
                    <a:pt x="2650" y="576"/>
                  </a:lnTo>
                  <a:lnTo>
                    <a:pt x="2710" y="558"/>
                  </a:lnTo>
                  <a:lnTo>
                    <a:pt x="2732" y="547"/>
                  </a:lnTo>
                  <a:lnTo>
                    <a:pt x="2747" y="532"/>
                  </a:lnTo>
                  <a:lnTo>
                    <a:pt x="2765" y="513"/>
                  </a:lnTo>
                  <a:lnTo>
                    <a:pt x="2776" y="488"/>
                  </a:lnTo>
                  <a:lnTo>
                    <a:pt x="2776" y="473"/>
                  </a:lnTo>
                  <a:lnTo>
                    <a:pt x="2776" y="458"/>
                  </a:lnTo>
                  <a:lnTo>
                    <a:pt x="2765" y="447"/>
                  </a:lnTo>
                  <a:lnTo>
                    <a:pt x="2750" y="432"/>
                  </a:lnTo>
                  <a:lnTo>
                    <a:pt x="2732" y="417"/>
                  </a:lnTo>
                  <a:lnTo>
                    <a:pt x="2706" y="406"/>
                  </a:lnTo>
                  <a:lnTo>
                    <a:pt x="2636" y="384"/>
                  </a:lnTo>
                  <a:lnTo>
                    <a:pt x="2547" y="366"/>
                  </a:lnTo>
                  <a:lnTo>
                    <a:pt x="2480" y="362"/>
                  </a:lnTo>
                  <a:lnTo>
                    <a:pt x="2325" y="343"/>
                  </a:lnTo>
                  <a:lnTo>
                    <a:pt x="2103" y="332"/>
                  </a:lnTo>
                  <a:lnTo>
                    <a:pt x="1978" y="332"/>
                  </a:lnTo>
                  <a:lnTo>
                    <a:pt x="1852" y="332"/>
                  </a:lnTo>
                  <a:lnTo>
                    <a:pt x="1700" y="336"/>
                  </a:lnTo>
                  <a:lnTo>
                    <a:pt x="1405" y="347"/>
                  </a:lnTo>
                  <a:lnTo>
                    <a:pt x="1401" y="347"/>
                  </a:lnTo>
                  <a:lnTo>
                    <a:pt x="1305" y="347"/>
                  </a:lnTo>
                  <a:lnTo>
                    <a:pt x="1238" y="347"/>
                  </a:lnTo>
                  <a:lnTo>
                    <a:pt x="1198" y="343"/>
                  </a:lnTo>
                  <a:lnTo>
                    <a:pt x="1113" y="332"/>
                  </a:lnTo>
                  <a:lnTo>
                    <a:pt x="1109" y="332"/>
                  </a:lnTo>
                  <a:lnTo>
                    <a:pt x="1065" y="329"/>
                  </a:lnTo>
                  <a:lnTo>
                    <a:pt x="1013" y="318"/>
                  </a:lnTo>
                  <a:lnTo>
                    <a:pt x="972" y="303"/>
                  </a:lnTo>
                  <a:lnTo>
                    <a:pt x="943" y="288"/>
                  </a:lnTo>
                  <a:lnTo>
                    <a:pt x="939" y="288"/>
                  </a:lnTo>
                  <a:lnTo>
                    <a:pt x="932" y="277"/>
                  </a:lnTo>
                  <a:lnTo>
                    <a:pt x="928" y="266"/>
                  </a:lnTo>
                  <a:lnTo>
                    <a:pt x="928" y="251"/>
                  </a:lnTo>
                  <a:lnTo>
                    <a:pt x="928" y="244"/>
                  </a:lnTo>
                  <a:lnTo>
                    <a:pt x="943" y="225"/>
                  </a:lnTo>
                  <a:lnTo>
                    <a:pt x="972" y="207"/>
                  </a:lnTo>
                  <a:lnTo>
                    <a:pt x="1039" y="192"/>
                  </a:lnTo>
                  <a:lnTo>
                    <a:pt x="1042" y="192"/>
                  </a:lnTo>
                  <a:lnTo>
                    <a:pt x="1113" y="181"/>
                  </a:lnTo>
                  <a:lnTo>
                    <a:pt x="1168" y="181"/>
                  </a:lnTo>
                  <a:lnTo>
                    <a:pt x="1279" y="173"/>
                  </a:lnTo>
                  <a:lnTo>
                    <a:pt x="1294" y="173"/>
                  </a:lnTo>
                  <a:lnTo>
                    <a:pt x="1371" y="155"/>
                  </a:lnTo>
                  <a:lnTo>
                    <a:pt x="1442" y="148"/>
                  </a:lnTo>
                  <a:lnTo>
                    <a:pt x="1497" y="125"/>
                  </a:lnTo>
                  <a:lnTo>
                    <a:pt x="1516" y="118"/>
                  </a:lnTo>
                  <a:lnTo>
                    <a:pt x="1530" y="103"/>
                  </a:lnTo>
                  <a:lnTo>
                    <a:pt x="1542" y="81"/>
                  </a:lnTo>
                  <a:lnTo>
                    <a:pt x="1545" y="66"/>
                  </a:lnTo>
                  <a:lnTo>
                    <a:pt x="1542" y="48"/>
                  </a:lnTo>
                  <a:lnTo>
                    <a:pt x="1530" y="37"/>
                  </a:lnTo>
                  <a:lnTo>
                    <a:pt x="1516" y="26"/>
                  </a:lnTo>
                  <a:lnTo>
                    <a:pt x="1479" y="11"/>
                  </a:lnTo>
                  <a:lnTo>
                    <a:pt x="1427" y="0"/>
                  </a:lnTo>
                  <a:lnTo>
                    <a:pt x="1349" y="0"/>
                  </a:lnTo>
                  <a:lnTo>
                    <a:pt x="1338" y="0"/>
                  </a:lnTo>
                  <a:lnTo>
                    <a:pt x="1323" y="0"/>
                  </a:lnTo>
                  <a:lnTo>
                    <a:pt x="1275" y="0"/>
                  </a:lnTo>
                  <a:lnTo>
                    <a:pt x="1268" y="0"/>
                  </a:lnTo>
                  <a:lnTo>
                    <a:pt x="1002" y="0"/>
                  </a:lnTo>
                  <a:lnTo>
                    <a:pt x="987" y="0"/>
                  </a:lnTo>
                  <a:lnTo>
                    <a:pt x="854" y="0"/>
                  </a:lnTo>
                  <a:lnTo>
                    <a:pt x="843" y="0"/>
                  </a:lnTo>
                  <a:lnTo>
                    <a:pt x="813" y="0"/>
                  </a:lnTo>
                  <a:lnTo>
                    <a:pt x="706" y="0"/>
                  </a:lnTo>
                  <a:lnTo>
                    <a:pt x="691" y="0"/>
                  </a:lnTo>
                  <a:lnTo>
                    <a:pt x="351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30" y="14"/>
                  </a:lnTo>
                  <a:lnTo>
                    <a:pt x="44" y="26"/>
                  </a:lnTo>
                  <a:lnTo>
                    <a:pt x="48" y="37"/>
                  </a:lnTo>
                  <a:lnTo>
                    <a:pt x="41" y="48"/>
                  </a:lnTo>
                  <a:lnTo>
                    <a:pt x="30" y="51"/>
                  </a:lnTo>
                  <a:lnTo>
                    <a:pt x="19" y="51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44" y="63"/>
                  </a:lnTo>
                  <a:lnTo>
                    <a:pt x="85" y="66"/>
                  </a:lnTo>
                  <a:lnTo>
                    <a:pt x="85" y="70"/>
                  </a:lnTo>
                  <a:lnTo>
                    <a:pt x="89" y="70"/>
                  </a:lnTo>
                  <a:lnTo>
                    <a:pt x="118" y="81"/>
                  </a:lnTo>
                  <a:lnTo>
                    <a:pt x="144" y="96"/>
                  </a:lnTo>
                  <a:lnTo>
                    <a:pt x="159" y="118"/>
                  </a:lnTo>
                  <a:lnTo>
                    <a:pt x="166" y="133"/>
                  </a:lnTo>
                  <a:lnTo>
                    <a:pt x="166" y="151"/>
                  </a:lnTo>
                  <a:lnTo>
                    <a:pt x="155" y="166"/>
                  </a:lnTo>
                  <a:lnTo>
                    <a:pt x="133" y="181"/>
                  </a:lnTo>
                  <a:lnTo>
                    <a:pt x="104" y="196"/>
                  </a:lnTo>
                  <a:lnTo>
                    <a:pt x="70" y="207"/>
                  </a:lnTo>
                  <a:lnTo>
                    <a:pt x="0" y="218"/>
                  </a:lnTo>
                  <a:lnTo>
                    <a:pt x="70" y="210"/>
                  </a:lnTo>
                  <a:lnTo>
                    <a:pt x="104" y="203"/>
                  </a:lnTo>
                  <a:lnTo>
                    <a:pt x="133" y="188"/>
                  </a:lnTo>
                  <a:lnTo>
                    <a:pt x="155" y="173"/>
                  </a:lnTo>
                  <a:lnTo>
                    <a:pt x="166" y="151"/>
                  </a:lnTo>
                  <a:lnTo>
                    <a:pt x="170" y="133"/>
                  </a:lnTo>
                  <a:lnTo>
                    <a:pt x="159" y="111"/>
                  </a:lnTo>
                  <a:lnTo>
                    <a:pt x="148" y="92"/>
                  </a:lnTo>
                  <a:lnTo>
                    <a:pt x="126" y="81"/>
                  </a:lnTo>
                  <a:lnTo>
                    <a:pt x="104" y="70"/>
                  </a:lnTo>
                  <a:lnTo>
                    <a:pt x="159" y="63"/>
                  </a:lnTo>
                  <a:lnTo>
                    <a:pt x="185" y="55"/>
                  </a:lnTo>
                  <a:lnTo>
                    <a:pt x="189" y="51"/>
                  </a:lnTo>
                  <a:lnTo>
                    <a:pt x="196" y="40"/>
                  </a:lnTo>
                  <a:lnTo>
                    <a:pt x="196" y="33"/>
                  </a:lnTo>
                  <a:lnTo>
                    <a:pt x="174" y="22"/>
                  </a:lnTo>
                  <a:lnTo>
                    <a:pt x="141" y="7"/>
                  </a:lnTo>
                  <a:lnTo>
                    <a:pt x="351" y="11"/>
                  </a:lnTo>
                  <a:lnTo>
                    <a:pt x="385" y="7"/>
                  </a:lnTo>
                  <a:lnTo>
                    <a:pt x="385" y="11"/>
                  </a:lnTo>
                  <a:lnTo>
                    <a:pt x="414" y="14"/>
                  </a:lnTo>
                  <a:lnTo>
                    <a:pt x="425" y="26"/>
                  </a:lnTo>
                  <a:lnTo>
                    <a:pt x="414" y="37"/>
                  </a:lnTo>
                  <a:lnTo>
                    <a:pt x="396" y="40"/>
                  </a:lnTo>
                  <a:lnTo>
                    <a:pt x="377" y="48"/>
                  </a:lnTo>
                  <a:lnTo>
                    <a:pt x="336" y="48"/>
                  </a:lnTo>
                  <a:lnTo>
                    <a:pt x="285" y="51"/>
                  </a:lnTo>
                  <a:lnTo>
                    <a:pt x="281" y="51"/>
                  </a:lnTo>
                  <a:lnTo>
                    <a:pt x="311" y="63"/>
                  </a:lnTo>
                  <a:lnTo>
                    <a:pt x="336" y="70"/>
                  </a:lnTo>
                  <a:lnTo>
                    <a:pt x="377" y="96"/>
                  </a:lnTo>
                  <a:lnTo>
                    <a:pt x="396" y="118"/>
                  </a:lnTo>
                  <a:lnTo>
                    <a:pt x="407" y="125"/>
                  </a:lnTo>
                  <a:lnTo>
                    <a:pt x="410" y="148"/>
                  </a:lnTo>
                  <a:lnTo>
                    <a:pt x="399" y="173"/>
                  </a:lnTo>
                  <a:lnTo>
                    <a:pt x="392" y="188"/>
                  </a:lnTo>
                  <a:lnTo>
                    <a:pt x="381" y="203"/>
                  </a:lnTo>
                  <a:lnTo>
                    <a:pt x="351" y="221"/>
                  </a:lnTo>
                  <a:lnTo>
                    <a:pt x="314" y="236"/>
                  </a:lnTo>
                  <a:lnTo>
                    <a:pt x="274" y="244"/>
                  </a:lnTo>
                  <a:lnTo>
                    <a:pt x="311" y="233"/>
                  </a:lnTo>
                  <a:lnTo>
                    <a:pt x="340" y="218"/>
                  </a:lnTo>
                  <a:lnTo>
                    <a:pt x="362" y="203"/>
                  </a:lnTo>
                  <a:lnTo>
                    <a:pt x="377" y="181"/>
                  </a:lnTo>
                  <a:lnTo>
                    <a:pt x="392" y="151"/>
                  </a:lnTo>
                  <a:lnTo>
                    <a:pt x="396" y="148"/>
                  </a:lnTo>
                  <a:lnTo>
                    <a:pt x="385" y="122"/>
                  </a:lnTo>
                  <a:lnTo>
                    <a:pt x="366" y="96"/>
                  </a:lnTo>
                  <a:lnTo>
                    <a:pt x="344" y="81"/>
                  </a:lnTo>
                  <a:lnTo>
                    <a:pt x="322" y="66"/>
                  </a:lnTo>
                  <a:lnTo>
                    <a:pt x="274" y="51"/>
                  </a:lnTo>
                  <a:lnTo>
                    <a:pt x="251" y="48"/>
                  </a:lnTo>
                  <a:lnTo>
                    <a:pt x="229" y="40"/>
                  </a:lnTo>
                  <a:lnTo>
                    <a:pt x="196" y="48"/>
                  </a:lnTo>
                  <a:lnTo>
                    <a:pt x="200" y="48"/>
                  </a:lnTo>
                  <a:lnTo>
                    <a:pt x="229" y="48"/>
                  </a:lnTo>
                  <a:lnTo>
                    <a:pt x="251" y="51"/>
                  </a:lnTo>
                  <a:lnTo>
                    <a:pt x="270" y="55"/>
                  </a:lnTo>
                  <a:lnTo>
                    <a:pt x="314" y="70"/>
                  </a:lnTo>
                  <a:lnTo>
                    <a:pt x="340" y="81"/>
                  </a:lnTo>
                  <a:lnTo>
                    <a:pt x="366" y="103"/>
                  </a:lnTo>
                  <a:lnTo>
                    <a:pt x="381" y="122"/>
                  </a:lnTo>
                  <a:lnTo>
                    <a:pt x="392" y="148"/>
                  </a:lnTo>
                  <a:lnTo>
                    <a:pt x="385" y="151"/>
                  </a:lnTo>
                  <a:lnTo>
                    <a:pt x="370" y="181"/>
                  </a:lnTo>
                  <a:lnTo>
                    <a:pt x="355" y="203"/>
                  </a:lnTo>
                  <a:lnTo>
                    <a:pt x="329" y="218"/>
                  </a:lnTo>
                  <a:lnTo>
                    <a:pt x="296" y="233"/>
                  </a:lnTo>
                  <a:lnTo>
                    <a:pt x="255" y="244"/>
                  </a:lnTo>
                  <a:lnTo>
                    <a:pt x="255" y="247"/>
                  </a:lnTo>
                  <a:lnTo>
                    <a:pt x="104" y="266"/>
                  </a:lnTo>
                  <a:lnTo>
                    <a:pt x="74" y="273"/>
                  </a:lnTo>
                  <a:lnTo>
                    <a:pt x="74" y="266"/>
                  </a:lnTo>
                  <a:lnTo>
                    <a:pt x="44" y="273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44" y="277"/>
                  </a:lnTo>
                  <a:lnTo>
                    <a:pt x="56" y="273"/>
                  </a:lnTo>
                  <a:lnTo>
                    <a:pt x="26" y="281"/>
                  </a:lnTo>
                  <a:lnTo>
                    <a:pt x="0" y="295"/>
                  </a:lnTo>
                  <a:lnTo>
                    <a:pt x="0" y="303"/>
                  </a:lnTo>
                  <a:lnTo>
                    <a:pt x="4" y="303"/>
                  </a:lnTo>
                  <a:lnTo>
                    <a:pt x="4" y="295"/>
                  </a:lnTo>
                  <a:lnTo>
                    <a:pt x="48" y="281"/>
                  </a:lnTo>
                  <a:lnTo>
                    <a:pt x="104" y="266"/>
                  </a:lnTo>
                  <a:lnTo>
                    <a:pt x="470" y="221"/>
                  </a:lnTo>
                  <a:lnTo>
                    <a:pt x="507" y="218"/>
                  </a:lnTo>
                  <a:lnTo>
                    <a:pt x="510" y="218"/>
                  </a:lnTo>
                  <a:lnTo>
                    <a:pt x="547" y="207"/>
                  </a:lnTo>
                  <a:lnTo>
                    <a:pt x="588" y="192"/>
                  </a:lnTo>
                  <a:lnTo>
                    <a:pt x="606" y="181"/>
                  </a:lnTo>
                  <a:lnTo>
                    <a:pt x="617" y="166"/>
                  </a:lnTo>
                  <a:lnTo>
                    <a:pt x="628" y="151"/>
                  </a:lnTo>
                  <a:lnTo>
                    <a:pt x="628" y="140"/>
                  </a:lnTo>
                  <a:lnTo>
                    <a:pt x="632" y="133"/>
                  </a:lnTo>
                  <a:lnTo>
                    <a:pt x="628" y="118"/>
                  </a:lnTo>
                  <a:lnTo>
                    <a:pt x="617" y="103"/>
                  </a:lnTo>
                  <a:lnTo>
                    <a:pt x="603" y="85"/>
                  </a:lnTo>
                  <a:lnTo>
                    <a:pt x="566" y="66"/>
                  </a:lnTo>
                  <a:lnTo>
                    <a:pt x="518" y="55"/>
                  </a:lnTo>
                  <a:lnTo>
                    <a:pt x="447" y="48"/>
                  </a:lnTo>
                  <a:lnTo>
                    <a:pt x="451" y="48"/>
                  </a:lnTo>
                  <a:lnTo>
                    <a:pt x="477" y="40"/>
                  </a:lnTo>
                  <a:lnTo>
                    <a:pt x="477" y="48"/>
                  </a:lnTo>
                  <a:lnTo>
                    <a:pt x="484" y="40"/>
                  </a:lnTo>
                  <a:lnTo>
                    <a:pt x="525" y="40"/>
                  </a:lnTo>
                  <a:lnTo>
                    <a:pt x="580" y="40"/>
                  </a:lnTo>
                  <a:lnTo>
                    <a:pt x="621" y="51"/>
                  </a:lnTo>
                  <a:lnTo>
                    <a:pt x="658" y="66"/>
                  </a:lnTo>
                  <a:lnTo>
                    <a:pt x="677" y="77"/>
                  </a:lnTo>
                  <a:lnTo>
                    <a:pt x="688" y="92"/>
                  </a:lnTo>
                  <a:lnTo>
                    <a:pt x="699" y="103"/>
                  </a:lnTo>
                  <a:lnTo>
                    <a:pt x="706" y="118"/>
                  </a:lnTo>
                  <a:lnTo>
                    <a:pt x="702" y="148"/>
                  </a:lnTo>
                  <a:lnTo>
                    <a:pt x="688" y="166"/>
                  </a:lnTo>
                  <a:lnTo>
                    <a:pt x="673" y="188"/>
                  </a:lnTo>
                  <a:lnTo>
                    <a:pt x="636" y="207"/>
                  </a:lnTo>
                  <a:lnTo>
                    <a:pt x="595" y="218"/>
                  </a:lnTo>
                  <a:lnTo>
                    <a:pt x="558" y="225"/>
                  </a:lnTo>
                  <a:lnTo>
                    <a:pt x="484" y="236"/>
                  </a:lnTo>
                  <a:lnTo>
                    <a:pt x="455" y="236"/>
                  </a:lnTo>
                  <a:lnTo>
                    <a:pt x="381" y="244"/>
                  </a:lnTo>
                  <a:lnTo>
                    <a:pt x="311" y="258"/>
                  </a:lnTo>
                  <a:lnTo>
                    <a:pt x="255" y="258"/>
                  </a:lnTo>
                  <a:lnTo>
                    <a:pt x="185" y="273"/>
                  </a:lnTo>
                  <a:lnTo>
                    <a:pt x="141" y="288"/>
                  </a:lnTo>
                  <a:lnTo>
                    <a:pt x="111" y="306"/>
                  </a:lnTo>
                  <a:lnTo>
                    <a:pt x="96" y="321"/>
                  </a:lnTo>
                  <a:lnTo>
                    <a:pt x="89" y="336"/>
                  </a:lnTo>
                  <a:lnTo>
                    <a:pt x="89" y="351"/>
                  </a:lnTo>
                  <a:lnTo>
                    <a:pt x="89" y="362"/>
                  </a:lnTo>
                  <a:lnTo>
                    <a:pt x="100" y="377"/>
                  </a:lnTo>
                  <a:lnTo>
                    <a:pt x="111" y="392"/>
                  </a:lnTo>
                  <a:lnTo>
                    <a:pt x="133" y="406"/>
                  </a:lnTo>
                  <a:lnTo>
                    <a:pt x="159" y="417"/>
                  </a:lnTo>
                  <a:lnTo>
                    <a:pt x="218" y="436"/>
                  </a:lnTo>
                  <a:lnTo>
                    <a:pt x="296" y="447"/>
                  </a:lnTo>
                  <a:lnTo>
                    <a:pt x="433" y="458"/>
                  </a:lnTo>
                  <a:lnTo>
                    <a:pt x="495" y="462"/>
                  </a:lnTo>
                  <a:lnTo>
                    <a:pt x="521" y="462"/>
                  </a:lnTo>
                  <a:lnTo>
                    <a:pt x="702" y="477"/>
                  </a:lnTo>
                  <a:lnTo>
                    <a:pt x="743" y="484"/>
                  </a:lnTo>
                  <a:lnTo>
                    <a:pt x="776" y="491"/>
                  </a:lnTo>
                  <a:lnTo>
                    <a:pt x="854" y="513"/>
                  </a:lnTo>
                  <a:lnTo>
                    <a:pt x="887" y="528"/>
                  </a:lnTo>
                  <a:lnTo>
                    <a:pt x="909" y="539"/>
                  </a:lnTo>
                  <a:lnTo>
                    <a:pt x="917" y="547"/>
                  </a:lnTo>
                  <a:lnTo>
                    <a:pt x="924" y="558"/>
                  </a:lnTo>
                  <a:lnTo>
                    <a:pt x="917" y="573"/>
                  </a:lnTo>
                  <a:lnTo>
                    <a:pt x="902" y="584"/>
                  </a:lnTo>
                  <a:lnTo>
                    <a:pt x="876" y="595"/>
                  </a:lnTo>
                  <a:lnTo>
                    <a:pt x="799" y="617"/>
                  </a:lnTo>
                  <a:lnTo>
                    <a:pt x="728" y="628"/>
                  </a:lnTo>
                  <a:lnTo>
                    <a:pt x="717" y="628"/>
                  </a:lnTo>
                  <a:lnTo>
                    <a:pt x="658" y="632"/>
                  </a:lnTo>
                  <a:lnTo>
                    <a:pt x="628" y="639"/>
                  </a:lnTo>
                  <a:lnTo>
                    <a:pt x="462" y="658"/>
                  </a:lnTo>
                  <a:lnTo>
                    <a:pt x="385" y="672"/>
                  </a:lnTo>
                  <a:lnTo>
                    <a:pt x="325" y="687"/>
                  </a:lnTo>
                  <a:lnTo>
                    <a:pt x="285" y="702"/>
                  </a:lnTo>
                  <a:lnTo>
                    <a:pt x="259" y="717"/>
                  </a:lnTo>
                  <a:lnTo>
                    <a:pt x="244" y="735"/>
                  </a:lnTo>
                  <a:lnTo>
                    <a:pt x="240" y="754"/>
                  </a:lnTo>
                  <a:lnTo>
                    <a:pt x="240" y="757"/>
                  </a:lnTo>
                  <a:lnTo>
                    <a:pt x="251" y="772"/>
                  </a:lnTo>
                  <a:lnTo>
                    <a:pt x="266" y="794"/>
                  </a:lnTo>
                  <a:lnTo>
                    <a:pt x="292" y="809"/>
                  </a:lnTo>
                  <a:lnTo>
                    <a:pt x="322" y="824"/>
                  </a:lnTo>
                  <a:lnTo>
                    <a:pt x="385" y="839"/>
                  </a:lnTo>
                  <a:lnTo>
                    <a:pt x="447" y="850"/>
                  </a:lnTo>
                  <a:lnTo>
                    <a:pt x="381" y="842"/>
                  </a:lnTo>
                  <a:lnTo>
                    <a:pt x="292" y="824"/>
                  </a:lnTo>
                  <a:lnTo>
                    <a:pt x="251" y="813"/>
                  </a:lnTo>
                  <a:lnTo>
                    <a:pt x="214" y="794"/>
                  </a:lnTo>
                  <a:lnTo>
                    <a:pt x="196" y="772"/>
                  </a:lnTo>
                  <a:lnTo>
                    <a:pt x="185" y="757"/>
                  </a:lnTo>
                  <a:lnTo>
                    <a:pt x="185" y="754"/>
                  </a:lnTo>
                  <a:lnTo>
                    <a:pt x="185" y="743"/>
                  </a:lnTo>
                  <a:lnTo>
                    <a:pt x="189" y="728"/>
                  </a:lnTo>
                  <a:lnTo>
                    <a:pt x="200" y="717"/>
                  </a:lnTo>
                  <a:lnTo>
                    <a:pt x="218" y="702"/>
                  </a:lnTo>
                  <a:lnTo>
                    <a:pt x="244" y="687"/>
                  </a:lnTo>
                  <a:lnTo>
                    <a:pt x="281" y="680"/>
                  </a:lnTo>
                  <a:lnTo>
                    <a:pt x="329" y="669"/>
                  </a:lnTo>
                  <a:lnTo>
                    <a:pt x="425" y="658"/>
                  </a:lnTo>
                  <a:lnTo>
                    <a:pt x="592" y="632"/>
                  </a:lnTo>
                  <a:lnTo>
                    <a:pt x="628" y="628"/>
                  </a:lnTo>
                  <a:lnTo>
                    <a:pt x="699" y="617"/>
                  </a:lnTo>
                  <a:lnTo>
                    <a:pt x="776" y="602"/>
                  </a:lnTo>
                  <a:lnTo>
                    <a:pt x="806" y="587"/>
                  </a:lnTo>
                  <a:lnTo>
                    <a:pt x="824" y="573"/>
                  </a:lnTo>
                  <a:lnTo>
                    <a:pt x="828" y="562"/>
                  </a:lnTo>
                  <a:lnTo>
                    <a:pt x="828" y="554"/>
                  </a:lnTo>
                  <a:lnTo>
                    <a:pt x="824" y="539"/>
                  </a:lnTo>
                  <a:lnTo>
                    <a:pt x="817" y="525"/>
                  </a:lnTo>
                  <a:lnTo>
                    <a:pt x="791" y="506"/>
                  </a:lnTo>
                  <a:lnTo>
                    <a:pt x="758" y="491"/>
                  </a:lnTo>
                  <a:lnTo>
                    <a:pt x="714" y="488"/>
                  </a:lnTo>
                  <a:lnTo>
                    <a:pt x="677" y="477"/>
                  </a:lnTo>
                  <a:lnTo>
                    <a:pt x="647" y="473"/>
                  </a:lnTo>
                  <a:lnTo>
                    <a:pt x="610" y="473"/>
                  </a:lnTo>
                  <a:lnTo>
                    <a:pt x="562" y="469"/>
                  </a:lnTo>
                  <a:lnTo>
                    <a:pt x="425" y="469"/>
                  </a:lnTo>
                  <a:lnTo>
                    <a:pt x="336" y="469"/>
                  </a:lnTo>
                  <a:lnTo>
                    <a:pt x="300" y="462"/>
                  </a:lnTo>
                  <a:lnTo>
                    <a:pt x="240" y="458"/>
                  </a:lnTo>
                  <a:lnTo>
                    <a:pt x="144" y="443"/>
                  </a:lnTo>
                  <a:lnTo>
                    <a:pt x="63" y="421"/>
                  </a:lnTo>
                  <a:lnTo>
                    <a:pt x="30" y="406"/>
                  </a:lnTo>
                  <a:lnTo>
                    <a:pt x="0" y="392"/>
                  </a:lnTo>
                  <a:lnTo>
                    <a:pt x="0" y="399"/>
                  </a:lnTo>
                  <a:lnTo>
                    <a:pt x="41" y="417"/>
                  </a:lnTo>
                  <a:lnTo>
                    <a:pt x="89" y="432"/>
                  </a:lnTo>
                  <a:lnTo>
                    <a:pt x="189" y="454"/>
                  </a:lnTo>
                  <a:lnTo>
                    <a:pt x="100" y="447"/>
                  </a:lnTo>
                  <a:lnTo>
                    <a:pt x="48" y="432"/>
                  </a:lnTo>
                  <a:lnTo>
                    <a:pt x="0" y="417"/>
                  </a:lnTo>
                  <a:lnTo>
                    <a:pt x="0" y="421"/>
                  </a:lnTo>
                  <a:lnTo>
                    <a:pt x="59" y="443"/>
                  </a:lnTo>
                  <a:lnTo>
                    <a:pt x="0" y="428"/>
                  </a:lnTo>
                  <a:lnTo>
                    <a:pt x="0" y="432"/>
                  </a:lnTo>
                  <a:lnTo>
                    <a:pt x="74" y="447"/>
                  </a:lnTo>
                  <a:lnTo>
                    <a:pt x="155" y="454"/>
                  </a:lnTo>
                  <a:lnTo>
                    <a:pt x="96" y="454"/>
                  </a:lnTo>
                  <a:lnTo>
                    <a:pt x="0" y="443"/>
                  </a:lnTo>
                  <a:lnTo>
                    <a:pt x="41" y="454"/>
                  </a:lnTo>
                  <a:lnTo>
                    <a:pt x="0" y="447"/>
                  </a:lnTo>
                  <a:lnTo>
                    <a:pt x="0" y="454"/>
                  </a:lnTo>
                  <a:lnTo>
                    <a:pt x="48" y="454"/>
                  </a:lnTo>
                  <a:lnTo>
                    <a:pt x="111" y="462"/>
                  </a:lnTo>
                  <a:lnTo>
                    <a:pt x="144" y="473"/>
                  </a:lnTo>
                  <a:lnTo>
                    <a:pt x="181" y="488"/>
                  </a:lnTo>
                  <a:lnTo>
                    <a:pt x="203" y="502"/>
                  </a:lnTo>
                  <a:lnTo>
                    <a:pt x="229" y="528"/>
                  </a:lnTo>
                  <a:lnTo>
                    <a:pt x="237" y="543"/>
                  </a:lnTo>
                  <a:lnTo>
                    <a:pt x="237" y="562"/>
                  </a:lnTo>
                  <a:lnTo>
                    <a:pt x="229" y="576"/>
                  </a:lnTo>
                  <a:lnTo>
                    <a:pt x="211" y="602"/>
                  </a:lnTo>
                  <a:lnTo>
                    <a:pt x="181" y="624"/>
                  </a:lnTo>
                  <a:lnTo>
                    <a:pt x="118" y="643"/>
                  </a:lnTo>
                  <a:lnTo>
                    <a:pt x="63" y="658"/>
                  </a:lnTo>
                  <a:lnTo>
                    <a:pt x="0" y="669"/>
                  </a:lnTo>
                  <a:lnTo>
                    <a:pt x="0" y="680"/>
                  </a:lnTo>
                  <a:lnTo>
                    <a:pt x="85" y="672"/>
                  </a:lnTo>
                  <a:lnTo>
                    <a:pt x="155" y="672"/>
                  </a:lnTo>
                  <a:lnTo>
                    <a:pt x="148" y="680"/>
                  </a:lnTo>
                  <a:lnTo>
                    <a:pt x="63" y="680"/>
                  </a:lnTo>
                  <a:lnTo>
                    <a:pt x="26" y="684"/>
                  </a:lnTo>
                  <a:lnTo>
                    <a:pt x="0" y="684"/>
                  </a:lnTo>
                  <a:lnTo>
                    <a:pt x="0" y="687"/>
                  </a:lnTo>
                  <a:lnTo>
                    <a:pt x="26" y="687"/>
                  </a:lnTo>
                  <a:lnTo>
                    <a:pt x="59" y="684"/>
                  </a:lnTo>
                  <a:lnTo>
                    <a:pt x="141" y="680"/>
                  </a:lnTo>
                  <a:lnTo>
                    <a:pt x="89" y="702"/>
                  </a:lnTo>
                  <a:lnTo>
                    <a:pt x="63" y="724"/>
                  </a:lnTo>
                  <a:lnTo>
                    <a:pt x="48" y="739"/>
                  </a:lnTo>
                  <a:lnTo>
                    <a:pt x="44" y="750"/>
                  </a:lnTo>
                  <a:lnTo>
                    <a:pt x="44" y="757"/>
                  </a:lnTo>
                  <a:lnTo>
                    <a:pt x="56" y="765"/>
                  </a:lnTo>
                  <a:lnTo>
                    <a:pt x="74" y="783"/>
                  </a:lnTo>
                  <a:lnTo>
                    <a:pt x="104" y="798"/>
                  </a:lnTo>
                  <a:lnTo>
                    <a:pt x="141" y="820"/>
                  </a:lnTo>
                  <a:lnTo>
                    <a:pt x="211" y="839"/>
                  </a:lnTo>
                  <a:lnTo>
                    <a:pt x="244" y="850"/>
                  </a:lnTo>
                  <a:lnTo>
                    <a:pt x="325" y="868"/>
                  </a:lnTo>
                  <a:lnTo>
                    <a:pt x="421" y="879"/>
                  </a:lnTo>
                  <a:lnTo>
                    <a:pt x="518" y="883"/>
                  </a:lnTo>
                  <a:lnTo>
                    <a:pt x="603" y="891"/>
                  </a:lnTo>
                  <a:lnTo>
                    <a:pt x="588" y="898"/>
                  </a:lnTo>
                  <a:lnTo>
                    <a:pt x="592" y="898"/>
                  </a:lnTo>
                  <a:lnTo>
                    <a:pt x="606" y="891"/>
                  </a:lnTo>
                  <a:lnTo>
                    <a:pt x="610" y="891"/>
                  </a:lnTo>
                  <a:lnTo>
                    <a:pt x="628" y="898"/>
                  </a:lnTo>
                  <a:lnTo>
                    <a:pt x="636" y="898"/>
                  </a:lnTo>
                  <a:lnTo>
                    <a:pt x="617" y="891"/>
                  </a:lnTo>
                  <a:lnTo>
                    <a:pt x="665" y="891"/>
                  </a:lnTo>
                  <a:lnTo>
                    <a:pt x="665" y="883"/>
                  </a:lnTo>
                  <a:lnTo>
                    <a:pt x="673" y="898"/>
                  </a:lnTo>
                  <a:lnTo>
                    <a:pt x="677" y="898"/>
                  </a:lnTo>
                  <a:lnTo>
                    <a:pt x="673" y="891"/>
                  </a:lnTo>
                  <a:lnTo>
                    <a:pt x="673" y="876"/>
                  </a:lnTo>
                  <a:lnTo>
                    <a:pt x="677" y="857"/>
                  </a:lnTo>
                  <a:lnTo>
                    <a:pt x="680" y="839"/>
                  </a:lnTo>
                  <a:lnTo>
                    <a:pt x="714" y="824"/>
                  </a:lnTo>
                  <a:lnTo>
                    <a:pt x="747" y="809"/>
                  </a:lnTo>
                  <a:lnTo>
                    <a:pt x="773" y="806"/>
                  </a:lnTo>
                  <a:lnTo>
                    <a:pt x="832" y="783"/>
                  </a:lnTo>
                  <a:lnTo>
                    <a:pt x="839" y="787"/>
                  </a:lnTo>
                  <a:lnTo>
                    <a:pt x="843" y="783"/>
                  </a:lnTo>
                  <a:lnTo>
                    <a:pt x="876" y="780"/>
                  </a:lnTo>
                  <a:lnTo>
                    <a:pt x="884" y="780"/>
                  </a:lnTo>
                  <a:lnTo>
                    <a:pt x="932" y="772"/>
                  </a:lnTo>
                  <a:lnTo>
                    <a:pt x="998" y="780"/>
                  </a:lnTo>
                  <a:lnTo>
                    <a:pt x="939" y="783"/>
                  </a:lnTo>
                  <a:lnTo>
                    <a:pt x="932" y="783"/>
                  </a:lnTo>
                  <a:lnTo>
                    <a:pt x="924" y="783"/>
                  </a:lnTo>
                  <a:lnTo>
                    <a:pt x="887" y="787"/>
                  </a:lnTo>
                  <a:lnTo>
                    <a:pt x="817" y="806"/>
                  </a:lnTo>
                  <a:lnTo>
                    <a:pt x="784" y="813"/>
                  </a:lnTo>
                  <a:lnTo>
                    <a:pt x="747" y="828"/>
                  </a:lnTo>
                  <a:lnTo>
                    <a:pt x="717" y="850"/>
                  </a:lnTo>
                  <a:lnTo>
                    <a:pt x="706" y="865"/>
                  </a:lnTo>
                  <a:lnTo>
                    <a:pt x="702" y="876"/>
                  </a:lnTo>
                  <a:lnTo>
                    <a:pt x="702" y="883"/>
                  </a:lnTo>
                  <a:lnTo>
                    <a:pt x="714" y="898"/>
                  </a:lnTo>
                  <a:lnTo>
                    <a:pt x="717" y="898"/>
                  </a:lnTo>
                  <a:lnTo>
                    <a:pt x="706" y="883"/>
                  </a:lnTo>
                  <a:lnTo>
                    <a:pt x="706" y="876"/>
                  </a:lnTo>
                  <a:lnTo>
                    <a:pt x="714" y="857"/>
                  </a:lnTo>
                  <a:lnTo>
                    <a:pt x="728" y="842"/>
                  </a:lnTo>
                  <a:lnTo>
                    <a:pt x="769" y="824"/>
                  </a:lnTo>
                  <a:lnTo>
                    <a:pt x="817" y="806"/>
                  </a:lnTo>
                  <a:lnTo>
                    <a:pt x="861" y="794"/>
                  </a:lnTo>
                  <a:lnTo>
                    <a:pt x="832" y="806"/>
                  </a:lnTo>
                  <a:lnTo>
                    <a:pt x="813" y="813"/>
                  </a:lnTo>
                  <a:lnTo>
                    <a:pt x="776" y="839"/>
                  </a:lnTo>
                  <a:lnTo>
                    <a:pt x="769" y="857"/>
                  </a:lnTo>
                  <a:lnTo>
                    <a:pt x="762" y="868"/>
                  </a:lnTo>
                  <a:lnTo>
                    <a:pt x="769" y="883"/>
                  </a:lnTo>
                  <a:lnTo>
                    <a:pt x="776" y="898"/>
                  </a:lnTo>
                  <a:lnTo>
                    <a:pt x="784" y="898"/>
                  </a:lnTo>
                  <a:lnTo>
                    <a:pt x="773" y="883"/>
                  </a:lnTo>
                  <a:lnTo>
                    <a:pt x="769" y="868"/>
                  </a:lnTo>
                  <a:lnTo>
                    <a:pt x="773" y="857"/>
                  </a:lnTo>
                  <a:lnTo>
                    <a:pt x="791" y="835"/>
                  </a:lnTo>
                  <a:lnTo>
                    <a:pt x="806" y="820"/>
                  </a:lnTo>
                  <a:lnTo>
                    <a:pt x="832" y="809"/>
                  </a:lnTo>
                  <a:lnTo>
                    <a:pt x="869" y="798"/>
                  </a:lnTo>
                  <a:lnTo>
                    <a:pt x="917" y="787"/>
                  </a:lnTo>
                  <a:lnTo>
                    <a:pt x="887" y="798"/>
                  </a:lnTo>
                  <a:lnTo>
                    <a:pt x="858" y="813"/>
                  </a:lnTo>
                  <a:lnTo>
                    <a:pt x="832" y="835"/>
                  </a:lnTo>
                  <a:lnTo>
                    <a:pt x="817" y="857"/>
                  </a:lnTo>
                  <a:lnTo>
                    <a:pt x="817" y="865"/>
                  </a:lnTo>
                  <a:lnTo>
                    <a:pt x="817" y="883"/>
                  </a:lnTo>
                  <a:lnTo>
                    <a:pt x="828" y="898"/>
                  </a:lnTo>
                  <a:lnTo>
                    <a:pt x="832" y="898"/>
                  </a:lnTo>
                  <a:lnTo>
                    <a:pt x="817" y="883"/>
                  </a:lnTo>
                  <a:lnTo>
                    <a:pt x="817" y="868"/>
                  </a:lnTo>
                  <a:lnTo>
                    <a:pt x="817" y="857"/>
                  </a:lnTo>
                  <a:lnTo>
                    <a:pt x="832" y="839"/>
                  </a:lnTo>
                  <a:lnTo>
                    <a:pt x="847" y="824"/>
                  </a:lnTo>
                  <a:lnTo>
                    <a:pt x="872" y="809"/>
                  </a:lnTo>
                  <a:lnTo>
                    <a:pt x="898" y="798"/>
                  </a:lnTo>
                  <a:lnTo>
                    <a:pt x="943" y="787"/>
                  </a:lnTo>
                  <a:lnTo>
                    <a:pt x="983" y="783"/>
                  </a:lnTo>
                  <a:lnTo>
                    <a:pt x="943" y="794"/>
                  </a:lnTo>
                  <a:lnTo>
                    <a:pt x="917" y="806"/>
                  </a:lnTo>
                  <a:lnTo>
                    <a:pt x="898" y="820"/>
                  </a:lnTo>
                  <a:lnTo>
                    <a:pt x="884" y="828"/>
                  </a:lnTo>
                  <a:lnTo>
                    <a:pt x="872" y="854"/>
                  </a:lnTo>
                  <a:lnTo>
                    <a:pt x="872" y="865"/>
                  </a:lnTo>
                  <a:lnTo>
                    <a:pt x="876" y="879"/>
                  </a:lnTo>
                  <a:lnTo>
                    <a:pt x="895" y="898"/>
                  </a:lnTo>
                  <a:lnTo>
                    <a:pt x="898" y="898"/>
                  </a:lnTo>
                  <a:lnTo>
                    <a:pt x="884" y="879"/>
                  </a:lnTo>
                  <a:lnTo>
                    <a:pt x="876" y="865"/>
                  </a:lnTo>
                  <a:lnTo>
                    <a:pt x="876" y="854"/>
                  </a:lnTo>
                  <a:lnTo>
                    <a:pt x="887" y="828"/>
                  </a:lnTo>
                  <a:lnTo>
                    <a:pt x="902" y="820"/>
                  </a:lnTo>
                  <a:lnTo>
                    <a:pt x="924" y="806"/>
                  </a:lnTo>
                  <a:lnTo>
                    <a:pt x="946" y="794"/>
                  </a:lnTo>
                  <a:lnTo>
                    <a:pt x="987" y="783"/>
                  </a:lnTo>
                  <a:lnTo>
                    <a:pt x="1028" y="780"/>
                  </a:lnTo>
                  <a:lnTo>
                    <a:pt x="1054" y="780"/>
                  </a:lnTo>
                  <a:lnTo>
                    <a:pt x="1002" y="794"/>
                  </a:lnTo>
                  <a:lnTo>
                    <a:pt x="965" y="813"/>
                  </a:lnTo>
                  <a:lnTo>
                    <a:pt x="932" y="839"/>
                  </a:lnTo>
                  <a:lnTo>
                    <a:pt x="924" y="850"/>
                  </a:lnTo>
                  <a:lnTo>
                    <a:pt x="917" y="865"/>
                  </a:lnTo>
                  <a:lnTo>
                    <a:pt x="924" y="876"/>
                  </a:lnTo>
                  <a:lnTo>
                    <a:pt x="939" y="898"/>
                  </a:lnTo>
                  <a:lnTo>
                    <a:pt x="943" y="898"/>
                  </a:lnTo>
                  <a:lnTo>
                    <a:pt x="928" y="876"/>
                  </a:lnTo>
                  <a:lnTo>
                    <a:pt x="924" y="865"/>
                  </a:lnTo>
                  <a:lnTo>
                    <a:pt x="928" y="850"/>
                  </a:lnTo>
                  <a:lnTo>
                    <a:pt x="943" y="828"/>
                  </a:lnTo>
                  <a:lnTo>
                    <a:pt x="969" y="813"/>
                  </a:lnTo>
                  <a:lnTo>
                    <a:pt x="994" y="806"/>
                  </a:lnTo>
                  <a:lnTo>
                    <a:pt x="1054" y="783"/>
                  </a:lnTo>
                  <a:lnTo>
                    <a:pt x="1109" y="772"/>
                  </a:lnTo>
                  <a:lnTo>
                    <a:pt x="1079" y="783"/>
                  </a:lnTo>
                  <a:lnTo>
                    <a:pt x="1050" y="794"/>
                  </a:lnTo>
                  <a:lnTo>
                    <a:pt x="1028" y="809"/>
                  </a:lnTo>
                  <a:lnTo>
                    <a:pt x="1009" y="828"/>
                  </a:lnTo>
                  <a:lnTo>
                    <a:pt x="998" y="842"/>
                  </a:lnTo>
                  <a:lnTo>
                    <a:pt x="994" y="857"/>
                  </a:lnTo>
                  <a:lnTo>
                    <a:pt x="994" y="879"/>
                  </a:lnTo>
                  <a:lnTo>
                    <a:pt x="1009" y="898"/>
                  </a:lnTo>
                  <a:lnTo>
                    <a:pt x="1013" y="898"/>
                  </a:lnTo>
                  <a:lnTo>
                    <a:pt x="998" y="876"/>
                  </a:lnTo>
                  <a:lnTo>
                    <a:pt x="998" y="857"/>
                  </a:lnTo>
                  <a:lnTo>
                    <a:pt x="1002" y="842"/>
                  </a:lnTo>
                  <a:lnTo>
                    <a:pt x="1013" y="835"/>
                  </a:lnTo>
                  <a:lnTo>
                    <a:pt x="1035" y="809"/>
                  </a:lnTo>
                  <a:lnTo>
                    <a:pt x="1065" y="794"/>
                  </a:lnTo>
                  <a:lnTo>
                    <a:pt x="1105" y="780"/>
                  </a:lnTo>
                  <a:lnTo>
                    <a:pt x="1139" y="769"/>
                  </a:lnTo>
                  <a:lnTo>
                    <a:pt x="1205" y="765"/>
                  </a:lnTo>
                  <a:lnTo>
                    <a:pt x="1235" y="765"/>
                  </a:lnTo>
                  <a:lnTo>
                    <a:pt x="1238" y="765"/>
                  </a:lnTo>
                  <a:lnTo>
                    <a:pt x="1209" y="772"/>
                  </a:lnTo>
                  <a:lnTo>
                    <a:pt x="1183" y="787"/>
                  </a:lnTo>
                  <a:lnTo>
                    <a:pt x="1161" y="806"/>
                  </a:lnTo>
                  <a:lnTo>
                    <a:pt x="1142" y="828"/>
                  </a:lnTo>
                  <a:lnTo>
                    <a:pt x="1142" y="842"/>
                  </a:lnTo>
                  <a:lnTo>
                    <a:pt x="1150" y="854"/>
                  </a:lnTo>
                  <a:lnTo>
                    <a:pt x="1161" y="876"/>
                  </a:lnTo>
                  <a:lnTo>
                    <a:pt x="1183" y="898"/>
                  </a:lnTo>
                  <a:lnTo>
                    <a:pt x="1190" y="898"/>
                  </a:lnTo>
                  <a:lnTo>
                    <a:pt x="1161" y="868"/>
                  </a:lnTo>
                  <a:lnTo>
                    <a:pt x="1153" y="854"/>
                  </a:lnTo>
                  <a:lnTo>
                    <a:pt x="1150" y="842"/>
                  </a:lnTo>
                  <a:lnTo>
                    <a:pt x="1150" y="828"/>
                  </a:lnTo>
                  <a:lnTo>
                    <a:pt x="1153" y="820"/>
                  </a:lnTo>
                  <a:lnTo>
                    <a:pt x="1164" y="806"/>
                  </a:lnTo>
                  <a:lnTo>
                    <a:pt x="1194" y="783"/>
                  </a:lnTo>
                  <a:lnTo>
                    <a:pt x="1224" y="772"/>
                  </a:lnTo>
                  <a:lnTo>
                    <a:pt x="1253" y="765"/>
                  </a:lnTo>
                  <a:lnTo>
                    <a:pt x="1261" y="765"/>
                  </a:lnTo>
                  <a:lnTo>
                    <a:pt x="1279" y="757"/>
                  </a:lnTo>
                  <a:lnTo>
                    <a:pt x="1286" y="757"/>
                  </a:lnTo>
                  <a:lnTo>
                    <a:pt x="1290" y="757"/>
                  </a:lnTo>
                  <a:lnTo>
                    <a:pt x="1305" y="757"/>
                  </a:lnTo>
                  <a:lnTo>
                    <a:pt x="1249" y="780"/>
                  </a:lnTo>
                  <a:lnTo>
                    <a:pt x="1224" y="794"/>
                  </a:lnTo>
                  <a:lnTo>
                    <a:pt x="1209" y="813"/>
                  </a:lnTo>
                  <a:lnTo>
                    <a:pt x="1205" y="828"/>
                  </a:lnTo>
                  <a:lnTo>
                    <a:pt x="1205" y="842"/>
                  </a:lnTo>
                  <a:lnTo>
                    <a:pt x="1209" y="865"/>
                  </a:lnTo>
                  <a:lnTo>
                    <a:pt x="1224" y="879"/>
                  </a:lnTo>
                  <a:lnTo>
                    <a:pt x="1249" y="898"/>
                  </a:lnTo>
                  <a:lnTo>
                    <a:pt x="1261" y="898"/>
                  </a:lnTo>
                  <a:lnTo>
                    <a:pt x="1231" y="879"/>
                  </a:lnTo>
                  <a:lnTo>
                    <a:pt x="1213" y="857"/>
                  </a:lnTo>
                  <a:lnTo>
                    <a:pt x="1209" y="842"/>
                  </a:lnTo>
                  <a:lnTo>
                    <a:pt x="1205" y="828"/>
                  </a:lnTo>
                  <a:lnTo>
                    <a:pt x="1209" y="813"/>
                  </a:lnTo>
                  <a:lnTo>
                    <a:pt x="1220" y="806"/>
                  </a:lnTo>
                  <a:lnTo>
                    <a:pt x="1235" y="787"/>
                  </a:lnTo>
                  <a:lnTo>
                    <a:pt x="1268" y="772"/>
                  </a:lnTo>
                  <a:lnTo>
                    <a:pt x="1323" y="757"/>
                  </a:lnTo>
                  <a:lnTo>
                    <a:pt x="1331" y="757"/>
                  </a:lnTo>
                  <a:lnTo>
                    <a:pt x="1335" y="757"/>
                  </a:lnTo>
                  <a:lnTo>
                    <a:pt x="1357" y="750"/>
                  </a:lnTo>
                  <a:lnTo>
                    <a:pt x="1427" y="743"/>
                  </a:lnTo>
                  <a:lnTo>
                    <a:pt x="1375" y="754"/>
                  </a:lnTo>
                  <a:lnTo>
                    <a:pt x="1338" y="765"/>
                  </a:lnTo>
                  <a:lnTo>
                    <a:pt x="1305" y="783"/>
                  </a:lnTo>
                  <a:lnTo>
                    <a:pt x="1290" y="794"/>
                  </a:lnTo>
                  <a:lnTo>
                    <a:pt x="1275" y="809"/>
                  </a:lnTo>
                  <a:lnTo>
                    <a:pt x="1261" y="835"/>
                  </a:lnTo>
                  <a:lnTo>
                    <a:pt x="1261" y="854"/>
                  </a:lnTo>
                  <a:lnTo>
                    <a:pt x="1264" y="857"/>
                  </a:lnTo>
                  <a:lnTo>
                    <a:pt x="1279" y="879"/>
                  </a:lnTo>
                  <a:lnTo>
                    <a:pt x="1309" y="898"/>
                  </a:lnTo>
                  <a:lnTo>
                    <a:pt x="1316" y="898"/>
                  </a:lnTo>
                  <a:lnTo>
                    <a:pt x="1286" y="879"/>
                  </a:lnTo>
                  <a:lnTo>
                    <a:pt x="1264" y="857"/>
                  </a:lnTo>
                  <a:lnTo>
                    <a:pt x="1264" y="850"/>
                  </a:lnTo>
                  <a:lnTo>
                    <a:pt x="1264" y="835"/>
                  </a:lnTo>
                  <a:lnTo>
                    <a:pt x="1279" y="809"/>
                  </a:lnTo>
                  <a:lnTo>
                    <a:pt x="1290" y="798"/>
                  </a:lnTo>
                  <a:lnTo>
                    <a:pt x="1309" y="787"/>
                  </a:lnTo>
                  <a:lnTo>
                    <a:pt x="1357" y="765"/>
                  </a:lnTo>
                  <a:lnTo>
                    <a:pt x="1401" y="750"/>
                  </a:lnTo>
                  <a:lnTo>
                    <a:pt x="1464" y="739"/>
                  </a:lnTo>
                  <a:lnTo>
                    <a:pt x="1505" y="735"/>
                  </a:lnTo>
                  <a:lnTo>
                    <a:pt x="1534" y="735"/>
                  </a:lnTo>
                  <a:lnTo>
                    <a:pt x="1486" y="743"/>
                  </a:lnTo>
                  <a:lnTo>
                    <a:pt x="1431" y="757"/>
                  </a:lnTo>
                  <a:lnTo>
                    <a:pt x="1371" y="772"/>
                  </a:lnTo>
                  <a:lnTo>
                    <a:pt x="1346" y="787"/>
                  </a:lnTo>
                  <a:lnTo>
                    <a:pt x="1323" y="809"/>
                  </a:lnTo>
                  <a:lnTo>
                    <a:pt x="1320" y="820"/>
                  </a:lnTo>
                  <a:lnTo>
                    <a:pt x="1309" y="839"/>
                  </a:lnTo>
                  <a:lnTo>
                    <a:pt x="1316" y="850"/>
                  </a:lnTo>
                  <a:lnTo>
                    <a:pt x="1320" y="857"/>
                  </a:lnTo>
                  <a:lnTo>
                    <a:pt x="1331" y="876"/>
                  </a:lnTo>
                  <a:lnTo>
                    <a:pt x="1364" y="898"/>
                  </a:lnTo>
                  <a:lnTo>
                    <a:pt x="1375" y="898"/>
                  </a:lnTo>
                  <a:lnTo>
                    <a:pt x="1364" y="894"/>
                  </a:lnTo>
                  <a:lnTo>
                    <a:pt x="1331" y="876"/>
                  </a:lnTo>
                  <a:lnTo>
                    <a:pt x="1320" y="857"/>
                  </a:lnTo>
                  <a:lnTo>
                    <a:pt x="1316" y="850"/>
                  </a:lnTo>
                  <a:lnTo>
                    <a:pt x="1316" y="835"/>
                  </a:lnTo>
                  <a:lnTo>
                    <a:pt x="1320" y="824"/>
                  </a:lnTo>
                  <a:lnTo>
                    <a:pt x="1323" y="813"/>
                  </a:lnTo>
                  <a:lnTo>
                    <a:pt x="1357" y="787"/>
                  </a:lnTo>
                  <a:lnTo>
                    <a:pt x="1390" y="769"/>
                  </a:lnTo>
                  <a:lnTo>
                    <a:pt x="1431" y="757"/>
                  </a:lnTo>
                  <a:lnTo>
                    <a:pt x="1471" y="750"/>
                  </a:lnTo>
                  <a:lnTo>
                    <a:pt x="1542" y="739"/>
                  </a:lnTo>
                  <a:lnTo>
                    <a:pt x="1571" y="735"/>
                  </a:lnTo>
                  <a:lnTo>
                    <a:pt x="1623" y="735"/>
                  </a:lnTo>
                  <a:lnTo>
                    <a:pt x="1527" y="750"/>
                  </a:lnTo>
                  <a:lnTo>
                    <a:pt x="1486" y="757"/>
                  </a:lnTo>
                  <a:lnTo>
                    <a:pt x="1445" y="769"/>
                  </a:lnTo>
                  <a:lnTo>
                    <a:pt x="1408" y="783"/>
                  </a:lnTo>
                  <a:lnTo>
                    <a:pt x="1390" y="798"/>
                  </a:lnTo>
                  <a:lnTo>
                    <a:pt x="1375" y="809"/>
                  </a:lnTo>
                  <a:lnTo>
                    <a:pt x="1364" y="835"/>
                  </a:lnTo>
                  <a:lnTo>
                    <a:pt x="1364" y="842"/>
                  </a:lnTo>
                  <a:lnTo>
                    <a:pt x="1371" y="857"/>
                  </a:lnTo>
                  <a:lnTo>
                    <a:pt x="1379" y="876"/>
                  </a:lnTo>
                  <a:lnTo>
                    <a:pt x="1416" y="898"/>
                  </a:lnTo>
                  <a:lnTo>
                    <a:pt x="1427" y="898"/>
                  </a:lnTo>
                  <a:lnTo>
                    <a:pt x="1386" y="876"/>
                  </a:lnTo>
                  <a:lnTo>
                    <a:pt x="1371" y="857"/>
                  </a:lnTo>
                  <a:lnTo>
                    <a:pt x="1371" y="842"/>
                  </a:lnTo>
                  <a:lnTo>
                    <a:pt x="1371" y="835"/>
                  </a:lnTo>
                  <a:lnTo>
                    <a:pt x="1379" y="813"/>
                  </a:lnTo>
                  <a:lnTo>
                    <a:pt x="1394" y="798"/>
                  </a:lnTo>
                  <a:lnTo>
                    <a:pt x="1416" y="783"/>
                  </a:lnTo>
                  <a:lnTo>
                    <a:pt x="1445" y="769"/>
                  </a:lnTo>
                  <a:lnTo>
                    <a:pt x="1486" y="757"/>
                  </a:lnTo>
                  <a:lnTo>
                    <a:pt x="1567" y="743"/>
                  </a:lnTo>
                  <a:lnTo>
                    <a:pt x="1645" y="735"/>
                  </a:lnTo>
                  <a:lnTo>
                    <a:pt x="1737" y="728"/>
                  </a:lnTo>
                  <a:lnTo>
                    <a:pt x="1756" y="735"/>
                  </a:lnTo>
                  <a:lnTo>
                    <a:pt x="1638" y="743"/>
                  </a:lnTo>
                  <a:lnTo>
                    <a:pt x="1567" y="757"/>
                  </a:lnTo>
                  <a:lnTo>
                    <a:pt x="1534" y="765"/>
                  </a:lnTo>
                  <a:lnTo>
                    <a:pt x="1512" y="772"/>
                  </a:lnTo>
                  <a:lnTo>
                    <a:pt x="1471" y="794"/>
                  </a:lnTo>
                  <a:lnTo>
                    <a:pt x="1445" y="820"/>
                  </a:lnTo>
                  <a:lnTo>
                    <a:pt x="1442" y="828"/>
                  </a:lnTo>
                  <a:lnTo>
                    <a:pt x="1434" y="842"/>
                  </a:lnTo>
                  <a:lnTo>
                    <a:pt x="1442" y="857"/>
                  </a:lnTo>
                  <a:lnTo>
                    <a:pt x="1449" y="868"/>
                  </a:lnTo>
                  <a:lnTo>
                    <a:pt x="1464" y="883"/>
                  </a:lnTo>
                  <a:lnTo>
                    <a:pt x="1490" y="894"/>
                  </a:lnTo>
                  <a:lnTo>
                    <a:pt x="1497" y="898"/>
                  </a:lnTo>
                  <a:lnTo>
                    <a:pt x="1505" y="898"/>
                  </a:lnTo>
                  <a:lnTo>
                    <a:pt x="1490" y="894"/>
                  </a:lnTo>
                  <a:lnTo>
                    <a:pt x="1471" y="879"/>
                  </a:lnTo>
                  <a:lnTo>
                    <a:pt x="1449" y="868"/>
                  </a:lnTo>
                  <a:lnTo>
                    <a:pt x="1442" y="857"/>
                  </a:lnTo>
                  <a:lnTo>
                    <a:pt x="1442" y="842"/>
                  </a:lnTo>
                  <a:lnTo>
                    <a:pt x="1442" y="828"/>
                  </a:lnTo>
                  <a:lnTo>
                    <a:pt x="1449" y="820"/>
                  </a:lnTo>
                  <a:lnTo>
                    <a:pt x="1475" y="798"/>
                  </a:lnTo>
                  <a:lnTo>
                    <a:pt x="1512" y="780"/>
                  </a:lnTo>
                  <a:lnTo>
                    <a:pt x="1545" y="765"/>
                  </a:lnTo>
                  <a:lnTo>
                    <a:pt x="1586" y="757"/>
                  </a:lnTo>
                  <a:lnTo>
                    <a:pt x="1671" y="743"/>
                  </a:lnTo>
                  <a:lnTo>
                    <a:pt x="1782" y="735"/>
                  </a:lnTo>
                  <a:lnTo>
                    <a:pt x="1882" y="739"/>
                  </a:lnTo>
                  <a:lnTo>
                    <a:pt x="1882" y="735"/>
                  </a:lnTo>
                  <a:lnTo>
                    <a:pt x="1797" y="728"/>
                  </a:lnTo>
                  <a:lnTo>
                    <a:pt x="1737" y="728"/>
                  </a:lnTo>
                  <a:lnTo>
                    <a:pt x="1652" y="728"/>
                  </a:lnTo>
                  <a:lnTo>
                    <a:pt x="1567" y="728"/>
                  </a:lnTo>
                  <a:lnTo>
                    <a:pt x="1560" y="728"/>
                  </a:lnTo>
                  <a:lnTo>
                    <a:pt x="1519" y="724"/>
                  </a:lnTo>
                  <a:lnTo>
                    <a:pt x="1501" y="717"/>
                  </a:lnTo>
                  <a:lnTo>
                    <a:pt x="1490" y="709"/>
                  </a:lnTo>
                  <a:lnTo>
                    <a:pt x="1497" y="702"/>
                  </a:lnTo>
                  <a:lnTo>
                    <a:pt x="1505" y="695"/>
                  </a:lnTo>
                  <a:lnTo>
                    <a:pt x="1582" y="680"/>
                  </a:lnTo>
                  <a:lnTo>
                    <a:pt x="1675" y="672"/>
                  </a:lnTo>
                  <a:lnTo>
                    <a:pt x="1822" y="669"/>
                  </a:lnTo>
                  <a:lnTo>
                    <a:pt x="1882" y="665"/>
                  </a:lnTo>
                  <a:lnTo>
                    <a:pt x="1941" y="658"/>
                  </a:lnTo>
                  <a:lnTo>
                    <a:pt x="2007" y="647"/>
                  </a:lnTo>
                  <a:lnTo>
                    <a:pt x="2077" y="632"/>
                  </a:lnTo>
                  <a:lnTo>
                    <a:pt x="2144" y="610"/>
                  </a:lnTo>
                  <a:lnTo>
                    <a:pt x="2170" y="595"/>
                  </a:lnTo>
                  <a:lnTo>
                    <a:pt x="2188" y="576"/>
                  </a:lnTo>
                  <a:lnTo>
                    <a:pt x="2207" y="558"/>
                  </a:lnTo>
                  <a:lnTo>
                    <a:pt x="2218" y="539"/>
                  </a:lnTo>
                  <a:lnTo>
                    <a:pt x="2225" y="525"/>
                  </a:lnTo>
                  <a:lnTo>
                    <a:pt x="2225" y="502"/>
                  </a:lnTo>
                  <a:lnTo>
                    <a:pt x="2214" y="477"/>
                  </a:lnTo>
                  <a:lnTo>
                    <a:pt x="2203" y="462"/>
                  </a:lnTo>
                  <a:lnTo>
                    <a:pt x="2188" y="454"/>
                  </a:lnTo>
                  <a:lnTo>
                    <a:pt x="2170" y="436"/>
                  </a:lnTo>
                  <a:lnTo>
                    <a:pt x="2137" y="421"/>
                  </a:lnTo>
                  <a:lnTo>
                    <a:pt x="2100" y="414"/>
                  </a:lnTo>
                  <a:lnTo>
                    <a:pt x="2048" y="399"/>
                  </a:lnTo>
                  <a:lnTo>
                    <a:pt x="1992" y="388"/>
                  </a:lnTo>
                  <a:lnTo>
                    <a:pt x="1922" y="377"/>
                  </a:lnTo>
                  <a:lnTo>
                    <a:pt x="1863" y="373"/>
                  </a:lnTo>
                  <a:lnTo>
                    <a:pt x="1782" y="373"/>
                  </a:lnTo>
                  <a:lnTo>
                    <a:pt x="1652" y="366"/>
                  </a:lnTo>
                  <a:lnTo>
                    <a:pt x="1652" y="373"/>
                  </a:lnTo>
                  <a:lnTo>
                    <a:pt x="1782" y="373"/>
                  </a:lnTo>
                  <a:lnTo>
                    <a:pt x="1863" y="377"/>
                  </a:lnTo>
                  <a:lnTo>
                    <a:pt x="1922" y="384"/>
                  </a:lnTo>
                  <a:lnTo>
                    <a:pt x="1992" y="392"/>
                  </a:lnTo>
                  <a:lnTo>
                    <a:pt x="2048" y="403"/>
                  </a:lnTo>
                  <a:lnTo>
                    <a:pt x="2100" y="414"/>
                  </a:lnTo>
                  <a:lnTo>
                    <a:pt x="2133" y="428"/>
                  </a:lnTo>
                  <a:lnTo>
                    <a:pt x="2163" y="443"/>
                  </a:lnTo>
                  <a:lnTo>
                    <a:pt x="2185" y="454"/>
                  </a:lnTo>
                  <a:lnTo>
                    <a:pt x="2203" y="469"/>
                  </a:lnTo>
                  <a:lnTo>
                    <a:pt x="2214" y="484"/>
                  </a:lnTo>
                  <a:lnTo>
                    <a:pt x="2218" y="502"/>
                  </a:lnTo>
                  <a:lnTo>
                    <a:pt x="2218" y="525"/>
                  </a:lnTo>
                  <a:lnTo>
                    <a:pt x="2214" y="539"/>
                  </a:lnTo>
                  <a:lnTo>
                    <a:pt x="2203" y="558"/>
                  </a:lnTo>
                  <a:lnTo>
                    <a:pt x="2188" y="576"/>
                  </a:lnTo>
                  <a:lnTo>
                    <a:pt x="2163" y="595"/>
                  </a:lnTo>
                  <a:lnTo>
                    <a:pt x="2137" y="610"/>
                  </a:lnTo>
                  <a:lnTo>
                    <a:pt x="2074" y="628"/>
                  </a:lnTo>
                  <a:lnTo>
                    <a:pt x="2004" y="643"/>
                  </a:lnTo>
                  <a:lnTo>
                    <a:pt x="1878" y="658"/>
                  </a:lnTo>
                  <a:lnTo>
                    <a:pt x="1822" y="665"/>
                  </a:lnTo>
                  <a:lnTo>
                    <a:pt x="1675" y="669"/>
                  </a:lnTo>
                  <a:lnTo>
                    <a:pt x="1575" y="680"/>
                  </a:lnTo>
                  <a:lnTo>
                    <a:pt x="1505" y="687"/>
                  </a:lnTo>
                  <a:lnTo>
                    <a:pt x="1490" y="698"/>
                  </a:lnTo>
                  <a:lnTo>
                    <a:pt x="1486" y="709"/>
                  </a:lnTo>
                  <a:lnTo>
                    <a:pt x="1490" y="717"/>
                  </a:lnTo>
                  <a:lnTo>
                    <a:pt x="1505" y="724"/>
                  </a:lnTo>
                  <a:lnTo>
                    <a:pt x="1534" y="728"/>
                  </a:lnTo>
                  <a:lnTo>
                    <a:pt x="1501" y="735"/>
                  </a:lnTo>
                  <a:lnTo>
                    <a:pt x="1464" y="735"/>
                  </a:lnTo>
                  <a:lnTo>
                    <a:pt x="1394" y="739"/>
                  </a:lnTo>
                  <a:lnTo>
                    <a:pt x="1320" y="724"/>
                  </a:lnTo>
                  <a:lnTo>
                    <a:pt x="1286" y="709"/>
                  </a:lnTo>
                  <a:lnTo>
                    <a:pt x="1275" y="702"/>
                  </a:lnTo>
                  <a:lnTo>
                    <a:pt x="1275" y="695"/>
                  </a:lnTo>
                  <a:lnTo>
                    <a:pt x="1275" y="687"/>
                  </a:lnTo>
                  <a:lnTo>
                    <a:pt x="1279" y="672"/>
                  </a:lnTo>
                  <a:lnTo>
                    <a:pt x="1286" y="665"/>
                  </a:lnTo>
                  <a:lnTo>
                    <a:pt x="1305" y="658"/>
                  </a:lnTo>
                  <a:lnTo>
                    <a:pt x="1331" y="647"/>
                  </a:lnTo>
                  <a:lnTo>
                    <a:pt x="1364" y="639"/>
                  </a:lnTo>
                  <a:lnTo>
                    <a:pt x="1527" y="624"/>
                  </a:lnTo>
                  <a:lnTo>
                    <a:pt x="1567" y="624"/>
                  </a:lnTo>
                  <a:lnTo>
                    <a:pt x="1656" y="617"/>
                  </a:lnTo>
                  <a:lnTo>
                    <a:pt x="1708" y="610"/>
                  </a:lnTo>
                  <a:lnTo>
                    <a:pt x="1752" y="599"/>
                  </a:lnTo>
                  <a:lnTo>
                    <a:pt x="1793" y="576"/>
                  </a:lnTo>
                  <a:lnTo>
                    <a:pt x="1808" y="562"/>
                  </a:lnTo>
                  <a:lnTo>
                    <a:pt x="1819" y="547"/>
                  </a:lnTo>
                  <a:lnTo>
                    <a:pt x="1822" y="532"/>
                  </a:lnTo>
                  <a:lnTo>
                    <a:pt x="1822" y="517"/>
                  </a:lnTo>
                  <a:lnTo>
                    <a:pt x="1811" y="499"/>
                  </a:lnTo>
                  <a:lnTo>
                    <a:pt x="1808" y="488"/>
                  </a:lnTo>
                  <a:lnTo>
                    <a:pt x="1793" y="473"/>
                  </a:lnTo>
                  <a:lnTo>
                    <a:pt x="1767" y="462"/>
                  </a:lnTo>
                  <a:lnTo>
                    <a:pt x="1741" y="454"/>
                  </a:lnTo>
                  <a:lnTo>
                    <a:pt x="1700" y="447"/>
                  </a:lnTo>
                  <a:lnTo>
                    <a:pt x="1652" y="436"/>
                  </a:lnTo>
                  <a:lnTo>
                    <a:pt x="1597" y="432"/>
                  </a:lnTo>
                  <a:lnTo>
                    <a:pt x="1527" y="428"/>
                  </a:lnTo>
                  <a:lnTo>
                    <a:pt x="1512" y="428"/>
                  </a:lnTo>
                  <a:lnTo>
                    <a:pt x="1471" y="421"/>
                  </a:lnTo>
                  <a:lnTo>
                    <a:pt x="1427" y="417"/>
                  </a:lnTo>
                  <a:lnTo>
                    <a:pt x="1375" y="403"/>
                  </a:lnTo>
                  <a:lnTo>
                    <a:pt x="1338" y="388"/>
                  </a:lnTo>
                  <a:lnTo>
                    <a:pt x="1335" y="384"/>
                  </a:lnTo>
                  <a:lnTo>
                    <a:pt x="1331" y="377"/>
                  </a:lnTo>
                  <a:lnTo>
                    <a:pt x="1335" y="366"/>
                  </a:lnTo>
                  <a:lnTo>
                    <a:pt x="1338" y="358"/>
                  </a:lnTo>
                  <a:lnTo>
                    <a:pt x="1349" y="351"/>
                  </a:lnTo>
                  <a:lnTo>
                    <a:pt x="1390" y="351"/>
                  </a:lnTo>
                  <a:lnTo>
                    <a:pt x="1379" y="358"/>
                  </a:lnTo>
                  <a:lnTo>
                    <a:pt x="1375" y="366"/>
                  </a:lnTo>
                  <a:lnTo>
                    <a:pt x="1379" y="373"/>
                  </a:lnTo>
                  <a:lnTo>
                    <a:pt x="1386" y="384"/>
                  </a:lnTo>
                  <a:lnTo>
                    <a:pt x="1420" y="392"/>
                  </a:lnTo>
                  <a:lnTo>
                    <a:pt x="1431" y="399"/>
                  </a:lnTo>
                  <a:lnTo>
                    <a:pt x="1460" y="406"/>
                  </a:lnTo>
                  <a:lnTo>
                    <a:pt x="1516" y="417"/>
                  </a:lnTo>
                  <a:lnTo>
                    <a:pt x="1604" y="421"/>
                  </a:lnTo>
                  <a:lnTo>
                    <a:pt x="1615" y="421"/>
                  </a:lnTo>
                  <a:lnTo>
                    <a:pt x="1741" y="432"/>
                  </a:lnTo>
                  <a:lnTo>
                    <a:pt x="1808" y="454"/>
                  </a:lnTo>
                  <a:lnTo>
                    <a:pt x="1852" y="462"/>
                  </a:lnTo>
                  <a:lnTo>
                    <a:pt x="1878" y="484"/>
                  </a:lnTo>
                  <a:lnTo>
                    <a:pt x="1893" y="502"/>
                  </a:lnTo>
                  <a:lnTo>
                    <a:pt x="1896" y="517"/>
                  </a:lnTo>
                  <a:lnTo>
                    <a:pt x="1896" y="528"/>
                  </a:lnTo>
                  <a:lnTo>
                    <a:pt x="1893" y="539"/>
                  </a:lnTo>
                  <a:lnTo>
                    <a:pt x="1878" y="554"/>
                  </a:lnTo>
                  <a:lnTo>
                    <a:pt x="1856" y="569"/>
                  </a:lnTo>
                  <a:lnTo>
                    <a:pt x="1811" y="587"/>
                  </a:lnTo>
                  <a:lnTo>
                    <a:pt x="1756" y="610"/>
                  </a:lnTo>
                  <a:lnTo>
                    <a:pt x="1697" y="624"/>
                  </a:lnTo>
                  <a:lnTo>
                    <a:pt x="1597" y="639"/>
                  </a:lnTo>
                  <a:lnTo>
                    <a:pt x="1553" y="643"/>
                  </a:lnTo>
                  <a:lnTo>
                    <a:pt x="1553" y="647"/>
                  </a:lnTo>
                  <a:lnTo>
                    <a:pt x="1601" y="643"/>
                  </a:lnTo>
                  <a:lnTo>
                    <a:pt x="1700" y="624"/>
                  </a:lnTo>
                  <a:lnTo>
                    <a:pt x="1763" y="613"/>
                  </a:lnTo>
                  <a:lnTo>
                    <a:pt x="1819" y="595"/>
                  </a:lnTo>
                  <a:lnTo>
                    <a:pt x="1863" y="569"/>
                  </a:lnTo>
                  <a:lnTo>
                    <a:pt x="1878" y="558"/>
                  </a:lnTo>
                  <a:lnTo>
                    <a:pt x="1893" y="543"/>
                  </a:lnTo>
                  <a:lnTo>
                    <a:pt x="1896" y="528"/>
                  </a:lnTo>
                  <a:lnTo>
                    <a:pt x="1896" y="517"/>
                  </a:lnTo>
                  <a:lnTo>
                    <a:pt x="1896" y="499"/>
                  </a:lnTo>
                  <a:lnTo>
                    <a:pt x="1882" y="484"/>
                  </a:lnTo>
                  <a:lnTo>
                    <a:pt x="1863" y="462"/>
                  </a:lnTo>
                  <a:lnTo>
                    <a:pt x="1822" y="454"/>
                  </a:lnTo>
                  <a:lnTo>
                    <a:pt x="1767" y="436"/>
                  </a:lnTo>
                  <a:lnTo>
                    <a:pt x="1848" y="443"/>
                  </a:lnTo>
                  <a:lnTo>
                    <a:pt x="1904" y="454"/>
                  </a:lnTo>
                  <a:lnTo>
                    <a:pt x="1941" y="469"/>
                  </a:lnTo>
                  <a:lnTo>
                    <a:pt x="1967" y="488"/>
                  </a:lnTo>
                  <a:lnTo>
                    <a:pt x="1981" y="506"/>
                  </a:lnTo>
                  <a:lnTo>
                    <a:pt x="1978" y="528"/>
                  </a:lnTo>
                  <a:lnTo>
                    <a:pt x="1967" y="547"/>
                  </a:lnTo>
                  <a:lnTo>
                    <a:pt x="1952" y="569"/>
                  </a:lnTo>
                  <a:lnTo>
                    <a:pt x="1919" y="587"/>
                  </a:lnTo>
                  <a:lnTo>
                    <a:pt x="1878" y="610"/>
                  </a:lnTo>
                  <a:lnTo>
                    <a:pt x="1837" y="624"/>
                  </a:lnTo>
                  <a:lnTo>
                    <a:pt x="1800" y="632"/>
                  </a:lnTo>
                  <a:lnTo>
                    <a:pt x="1745" y="639"/>
                  </a:lnTo>
                  <a:lnTo>
                    <a:pt x="1726" y="643"/>
                  </a:lnTo>
                  <a:lnTo>
                    <a:pt x="1771" y="643"/>
                  </a:lnTo>
                  <a:lnTo>
                    <a:pt x="1819" y="639"/>
                  </a:lnTo>
                  <a:lnTo>
                    <a:pt x="1907" y="628"/>
                  </a:lnTo>
                  <a:lnTo>
                    <a:pt x="1959" y="613"/>
                  </a:lnTo>
                  <a:lnTo>
                    <a:pt x="2007" y="595"/>
                  </a:lnTo>
                  <a:lnTo>
                    <a:pt x="2037" y="569"/>
                  </a:lnTo>
                  <a:lnTo>
                    <a:pt x="2052" y="554"/>
                  </a:lnTo>
                  <a:lnTo>
                    <a:pt x="2059" y="539"/>
                  </a:lnTo>
                  <a:lnTo>
                    <a:pt x="2059" y="525"/>
                  </a:lnTo>
                  <a:lnTo>
                    <a:pt x="2052" y="513"/>
                  </a:lnTo>
                  <a:lnTo>
                    <a:pt x="2044" y="491"/>
                  </a:lnTo>
                  <a:lnTo>
                    <a:pt x="2022" y="477"/>
                  </a:lnTo>
                  <a:lnTo>
                    <a:pt x="1981" y="458"/>
                  </a:lnTo>
                  <a:lnTo>
                    <a:pt x="1933" y="447"/>
                  </a:lnTo>
                  <a:lnTo>
                    <a:pt x="1852" y="436"/>
                  </a:lnTo>
                  <a:lnTo>
                    <a:pt x="1848" y="436"/>
                  </a:lnTo>
                  <a:lnTo>
                    <a:pt x="1841" y="436"/>
                  </a:lnTo>
                  <a:lnTo>
                    <a:pt x="1656" y="421"/>
                  </a:lnTo>
                  <a:lnTo>
                    <a:pt x="1545" y="406"/>
                  </a:lnTo>
                  <a:lnTo>
                    <a:pt x="1505" y="403"/>
                  </a:lnTo>
                  <a:lnTo>
                    <a:pt x="1479" y="392"/>
                  </a:lnTo>
                  <a:lnTo>
                    <a:pt x="1456" y="384"/>
                  </a:lnTo>
                  <a:lnTo>
                    <a:pt x="1442" y="373"/>
                  </a:lnTo>
                  <a:lnTo>
                    <a:pt x="1434" y="366"/>
                  </a:lnTo>
                  <a:lnTo>
                    <a:pt x="1442" y="351"/>
                  </a:lnTo>
                  <a:lnTo>
                    <a:pt x="1434" y="351"/>
                  </a:lnTo>
                  <a:lnTo>
                    <a:pt x="1431" y="358"/>
                  </a:lnTo>
                  <a:lnTo>
                    <a:pt x="1431" y="366"/>
                  </a:lnTo>
                  <a:lnTo>
                    <a:pt x="1442" y="377"/>
                  </a:lnTo>
                  <a:lnTo>
                    <a:pt x="1456" y="388"/>
                  </a:lnTo>
                  <a:lnTo>
                    <a:pt x="1479" y="399"/>
                  </a:lnTo>
                  <a:lnTo>
                    <a:pt x="1530" y="406"/>
                  </a:lnTo>
                  <a:lnTo>
                    <a:pt x="1612" y="421"/>
                  </a:lnTo>
                  <a:lnTo>
                    <a:pt x="1604" y="421"/>
                  </a:lnTo>
                  <a:lnTo>
                    <a:pt x="1516" y="417"/>
                  </a:lnTo>
                  <a:lnTo>
                    <a:pt x="1460" y="406"/>
                  </a:lnTo>
                  <a:lnTo>
                    <a:pt x="1431" y="399"/>
                  </a:lnTo>
                  <a:lnTo>
                    <a:pt x="1420" y="392"/>
                  </a:lnTo>
                  <a:lnTo>
                    <a:pt x="1386" y="377"/>
                  </a:lnTo>
                  <a:lnTo>
                    <a:pt x="1379" y="366"/>
                  </a:lnTo>
                  <a:lnTo>
                    <a:pt x="1390" y="358"/>
                  </a:lnTo>
                  <a:lnTo>
                    <a:pt x="1401" y="351"/>
                  </a:lnTo>
                  <a:lnTo>
                    <a:pt x="1693" y="343"/>
                  </a:lnTo>
                  <a:lnTo>
                    <a:pt x="1852" y="336"/>
                  </a:lnTo>
                  <a:lnTo>
                    <a:pt x="1978" y="332"/>
                  </a:lnTo>
                  <a:lnTo>
                    <a:pt x="2103" y="336"/>
                  </a:lnTo>
                  <a:lnTo>
                    <a:pt x="2325" y="347"/>
                  </a:lnTo>
                  <a:lnTo>
                    <a:pt x="2480" y="362"/>
                  </a:lnTo>
                  <a:lnTo>
                    <a:pt x="2547" y="373"/>
                  </a:lnTo>
                  <a:lnTo>
                    <a:pt x="2650" y="392"/>
                  </a:lnTo>
                  <a:lnTo>
                    <a:pt x="2687" y="403"/>
                  </a:lnTo>
                  <a:lnTo>
                    <a:pt x="2717" y="417"/>
                  </a:lnTo>
                  <a:lnTo>
                    <a:pt x="2739" y="428"/>
                  </a:lnTo>
                  <a:lnTo>
                    <a:pt x="2758" y="443"/>
                  </a:lnTo>
                  <a:lnTo>
                    <a:pt x="2765" y="454"/>
                  </a:lnTo>
                  <a:lnTo>
                    <a:pt x="2772" y="462"/>
                  </a:lnTo>
                  <a:lnTo>
                    <a:pt x="2772" y="473"/>
                  </a:lnTo>
                  <a:lnTo>
                    <a:pt x="2772" y="488"/>
                  </a:lnTo>
                  <a:lnTo>
                    <a:pt x="2761" y="506"/>
                  </a:lnTo>
                  <a:lnTo>
                    <a:pt x="2747" y="532"/>
                  </a:lnTo>
                  <a:lnTo>
                    <a:pt x="2735" y="543"/>
                  </a:lnTo>
                  <a:lnTo>
                    <a:pt x="2717" y="547"/>
                  </a:lnTo>
                  <a:lnTo>
                    <a:pt x="2669" y="569"/>
                  </a:lnTo>
                  <a:lnTo>
                    <a:pt x="2695" y="554"/>
                  </a:lnTo>
                  <a:lnTo>
                    <a:pt x="2717" y="532"/>
                  </a:lnTo>
                  <a:lnTo>
                    <a:pt x="2732" y="517"/>
                  </a:lnTo>
                  <a:lnTo>
                    <a:pt x="2735" y="502"/>
                  </a:lnTo>
                  <a:lnTo>
                    <a:pt x="2747" y="477"/>
                  </a:lnTo>
                  <a:lnTo>
                    <a:pt x="2747" y="469"/>
                  </a:lnTo>
                  <a:lnTo>
                    <a:pt x="2735" y="454"/>
                  </a:lnTo>
                  <a:lnTo>
                    <a:pt x="2724" y="447"/>
                  </a:lnTo>
                  <a:lnTo>
                    <a:pt x="2702" y="421"/>
                  </a:lnTo>
                  <a:lnTo>
                    <a:pt x="2662" y="406"/>
                  </a:lnTo>
                  <a:lnTo>
                    <a:pt x="2621" y="392"/>
                  </a:lnTo>
                  <a:lnTo>
                    <a:pt x="2547" y="377"/>
                  </a:lnTo>
                  <a:lnTo>
                    <a:pt x="2510" y="373"/>
                  </a:lnTo>
                  <a:lnTo>
                    <a:pt x="2510" y="377"/>
                  </a:lnTo>
                  <a:lnTo>
                    <a:pt x="2455" y="366"/>
                  </a:lnTo>
                  <a:lnTo>
                    <a:pt x="2384" y="358"/>
                  </a:lnTo>
                  <a:lnTo>
                    <a:pt x="2384" y="362"/>
                  </a:lnTo>
                  <a:lnTo>
                    <a:pt x="2270" y="351"/>
                  </a:lnTo>
                  <a:lnTo>
                    <a:pt x="2214" y="347"/>
                  </a:lnTo>
                  <a:lnTo>
                    <a:pt x="2214" y="351"/>
                  </a:lnTo>
                  <a:lnTo>
                    <a:pt x="2273" y="351"/>
                  </a:lnTo>
                  <a:lnTo>
                    <a:pt x="2410" y="373"/>
                  </a:lnTo>
                  <a:lnTo>
                    <a:pt x="2480" y="388"/>
                  </a:lnTo>
                  <a:lnTo>
                    <a:pt x="2551" y="406"/>
                  </a:lnTo>
                  <a:lnTo>
                    <a:pt x="2610" y="436"/>
                  </a:lnTo>
                  <a:lnTo>
                    <a:pt x="2636" y="454"/>
                  </a:lnTo>
                  <a:lnTo>
                    <a:pt x="2650" y="469"/>
                  </a:lnTo>
                  <a:lnTo>
                    <a:pt x="2654" y="484"/>
                  </a:lnTo>
                  <a:lnTo>
                    <a:pt x="2654" y="499"/>
                  </a:lnTo>
                  <a:lnTo>
                    <a:pt x="2647" y="517"/>
                  </a:lnTo>
                  <a:lnTo>
                    <a:pt x="2632" y="543"/>
                  </a:lnTo>
                  <a:lnTo>
                    <a:pt x="2606" y="562"/>
                  </a:lnTo>
                  <a:lnTo>
                    <a:pt x="2569" y="576"/>
                  </a:lnTo>
                  <a:lnTo>
                    <a:pt x="2525" y="595"/>
                  </a:lnTo>
                  <a:lnTo>
                    <a:pt x="2440" y="610"/>
                  </a:lnTo>
                  <a:lnTo>
                    <a:pt x="2473" y="587"/>
                  </a:lnTo>
                  <a:lnTo>
                    <a:pt x="2521" y="562"/>
                  </a:lnTo>
                  <a:lnTo>
                    <a:pt x="2540" y="543"/>
                  </a:lnTo>
                  <a:lnTo>
                    <a:pt x="2554" y="525"/>
                  </a:lnTo>
                  <a:lnTo>
                    <a:pt x="2565" y="499"/>
                  </a:lnTo>
                  <a:lnTo>
                    <a:pt x="2565" y="469"/>
                  </a:lnTo>
                  <a:lnTo>
                    <a:pt x="2554" y="458"/>
                  </a:lnTo>
                  <a:lnTo>
                    <a:pt x="2547" y="447"/>
                  </a:lnTo>
                  <a:lnTo>
                    <a:pt x="2525" y="432"/>
                  </a:lnTo>
                  <a:lnTo>
                    <a:pt x="2499" y="417"/>
                  </a:lnTo>
                  <a:lnTo>
                    <a:pt x="2466" y="403"/>
                  </a:lnTo>
                  <a:lnTo>
                    <a:pt x="2410" y="392"/>
                  </a:lnTo>
                  <a:lnTo>
                    <a:pt x="2344" y="384"/>
                  </a:lnTo>
                  <a:lnTo>
                    <a:pt x="2273" y="373"/>
                  </a:lnTo>
                  <a:lnTo>
                    <a:pt x="2214" y="366"/>
                  </a:lnTo>
                  <a:lnTo>
                    <a:pt x="2148" y="362"/>
                  </a:lnTo>
                  <a:lnTo>
                    <a:pt x="2148" y="366"/>
                  </a:lnTo>
                  <a:lnTo>
                    <a:pt x="2203" y="373"/>
                  </a:lnTo>
                  <a:lnTo>
                    <a:pt x="2325" y="384"/>
                  </a:lnTo>
                  <a:lnTo>
                    <a:pt x="2388" y="399"/>
                  </a:lnTo>
                  <a:lnTo>
                    <a:pt x="2451" y="417"/>
                  </a:lnTo>
                  <a:lnTo>
                    <a:pt x="2473" y="432"/>
                  </a:lnTo>
                  <a:lnTo>
                    <a:pt x="2495" y="447"/>
                  </a:lnTo>
                  <a:lnTo>
                    <a:pt x="2510" y="458"/>
                  </a:lnTo>
                  <a:lnTo>
                    <a:pt x="2525" y="477"/>
                  </a:lnTo>
                  <a:lnTo>
                    <a:pt x="2525" y="491"/>
                  </a:lnTo>
                  <a:lnTo>
                    <a:pt x="2514" y="525"/>
                  </a:lnTo>
                  <a:lnTo>
                    <a:pt x="2506" y="543"/>
                  </a:lnTo>
                  <a:lnTo>
                    <a:pt x="2484" y="562"/>
                  </a:lnTo>
                  <a:lnTo>
                    <a:pt x="2466" y="587"/>
                  </a:lnTo>
                  <a:lnTo>
                    <a:pt x="2425" y="610"/>
                  </a:lnTo>
                  <a:lnTo>
                    <a:pt x="2403" y="610"/>
                  </a:lnTo>
                  <a:lnTo>
                    <a:pt x="2303" y="617"/>
                  </a:lnTo>
                  <a:lnTo>
                    <a:pt x="2351" y="602"/>
                  </a:lnTo>
                  <a:lnTo>
                    <a:pt x="2384" y="584"/>
                  </a:lnTo>
                  <a:lnTo>
                    <a:pt x="2410" y="562"/>
                  </a:lnTo>
                  <a:lnTo>
                    <a:pt x="2429" y="539"/>
                  </a:lnTo>
                  <a:lnTo>
                    <a:pt x="2436" y="513"/>
                  </a:lnTo>
                  <a:lnTo>
                    <a:pt x="2440" y="491"/>
                  </a:lnTo>
                  <a:lnTo>
                    <a:pt x="2436" y="477"/>
                  </a:lnTo>
                  <a:lnTo>
                    <a:pt x="2421" y="458"/>
                  </a:lnTo>
                  <a:lnTo>
                    <a:pt x="2399" y="447"/>
                  </a:lnTo>
                  <a:lnTo>
                    <a:pt x="2344" y="421"/>
                  </a:lnTo>
                  <a:lnTo>
                    <a:pt x="2277" y="399"/>
                  </a:lnTo>
                  <a:lnTo>
                    <a:pt x="2203" y="384"/>
                  </a:lnTo>
                  <a:lnTo>
                    <a:pt x="2066" y="366"/>
                  </a:lnTo>
                  <a:lnTo>
                    <a:pt x="2004" y="362"/>
                  </a:lnTo>
                  <a:lnTo>
                    <a:pt x="2004" y="366"/>
                  </a:lnTo>
                  <a:lnTo>
                    <a:pt x="2118" y="384"/>
                  </a:lnTo>
                  <a:lnTo>
                    <a:pt x="2207" y="403"/>
                  </a:lnTo>
                  <a:lnTo>
                    <a:pt x="2277" y="421"/>
                  </a:lnTo>
                  <a:lnTo>
                    <a:pt x="2325" y="443"/>
                  </a:lnTo>
                  <a:lnTo>
                    <a:pt x="2355" y="454"/>
                  </a:lnTo>
                  <a:lnTo>
                    <a:pt x="2373" y="469"/>
                  </a:lnTo>
                  <a:lnTo>
                    <a:pt x="2384" y="484"/>
                  </a:lnTo>
                  <a:lnTo>
                    <a:pt x="2388" y="517"/>
                  </a:lnTo>
                  <a:lnTo>
                    <a:pt x="2384" y="543"/>
                  </a:lnTo>
                  <a:lnTo>
                    <a:pt x="2370" y="569"/>
                  </a:lnTo>
                  <a:lnTo>
                    <a:pt x="2351" y="587"/>
                  </a:lnTo>
                  <a:lnTo>
                    <a:pt x="2310" y="613"/>
                  </a:lnTo>
                  <a:lnTo>
                    <a:pt x="2296" y="617"/>
                  </a:lnTo>
                  <a:lnTo>
                    <a:pt x="2296" y="624"/>
                  </a:lnTo>
                  <a:lnTo>
                    <a:pt x="2159" y="639"/>
                  </a:lnTo>
                  <a:lnTo>
                    <a:pt x="2207" y="617"/>
                  </a:lnTo>
                  <a:lnTo>
                    <a:pt x="2244" y="595"/>
                  </a:lnTo>
                  <a:lnTo>
                    <a:pt x="2270" y="569"/>
                  </a:lnTo>
                  <a:lnTo>
                    <a:pt x="2284" y="543"/>
                  </a:lnTo>
                  <a:lnTo>
                    <a:pt x="2288" y="525"/>
                  </a:lnTo>
                  <a:lnTo>
                    <a:pt x="2296" y="506"/>
                  </a:lnTo>
                  <a:lnTo>
                    <a:pt x="2288" y="488"/>
                  </a:lnTo>
                  <a:lnTo>
                    <a:pt x="2284" y="473"/>
                  </a:lnTo>
                  <a:lnTo>
                    <a:pt x="2273" y="454"/>
                  </a:lnTo>
                  <a:lnTo>
                    <a:pt x="2255" y="443"/>
                  </a:lnTo>
                  <a:lnTo>
                    <a:pt x="2229" y="432"/>
                  </a:lnTo>
                  <a:lnTo>
                    <a:pt x="2174" y="406"/>
                  </a:lnTo>
                  <a:lnTo>
                    <a:pt x="2103" y="392"/>
                  </a:lnTo>
                  <a:lnTo>
                    <a:pt x="1978" y="373"/>
                  </a:lnTo>
                  <a:lnTo>
                    <a:pt x="1919" y="366"/>
                  </a:lnTo>
                  <a:lnTo>
                    <a:pt x="1911" y="373"/>
                  </a:lnTo>
                  <a:lnTo>
                    <a:pt x="1974" y="377"/>
                  </a:lnTo>
                  <a:lnTo>
                    <a:pt x="2100" y="399"/>
                  </a:lnTo>
                  <a:lnTo>
                    <a:pt x="2163" y="414"/>
                  </a:lnTo>
                  <a:lnTo>
                    <a:pt x="2225" y="432"/>
                  </a:lnTo>
                  <a:lnTo>
                    <a:pt x="2248" y="447"/>
                  </a:lnTo>
                  <a:lnTo>
                    <a:pt x="2270" y="458"/>
                  </a:lnTo>
                  <a:lnTo>
                    <a:pt x="2284" y="473"/>
                  </a:lnTo>
                  <a:lnTo>
                    <a:pt x="2288" y="488"/>
                  </a:lnTo>
                  <a:lnTo>
                    <a:pt x="2288" y="506"/>
                  </a:lnTo>
                  <a:lnTo>
                    <a:pt x="2284" y="525"/>
                  </a:lnTo>
                  <a:lnTo>
                    <a:pt x="2277" y="547"/>
                  </a:lnTo>
                  <a:lnTo>
                    <a:pt x="2262" y="573"/>
                  </a:lnTo>
                  <a:lnTo>
                    <a:pt x="2233" y="599"/>
                  </a:lnTo>
                  <a:lnTo>
                    <a:pt x="2199" y="617"/>
                  </a:lnTo>
                  <a:lnTo>
                    <a:pt x="2144" y="643"/>
                  </a:lnTo>
                  <a:lnTo>
                    <a:pt x="2089" y="647"/>
                  </a:lnTo>
                  <a:lnTo>
                    <a:pt x="2033" y="658"/>
                  </a:lnTo>
                  <a:lnTo>
                    <a:pt x="1989" y="669"/>
                  </a:lnTo>
                  <a:lnTo>
                    <a:pt x="1922" y="695"/>
                  </a:lnTo>
                  <a:lnTo>
                    <a:pt x="1893" y="709"/>
                  </a:lnTo>
                  <a:lnTo>
                    <a:pt x="1889" y="717"/>
                  </a:lnTo>
                  <a:lnTo>
                    <a:pt x="1882" y="728"/>
                  </a:lnTo>
                  <a:lnTo>
                    <a:pt x="1889" y="743"/>
                  </a:lnTo>
                  <a:lnTo>
                    <a:pt x="1893" y="750"/>
                  </a:lnTo>
                  <a:lnTo>
                    <a:pt x="1863" y="750"/>
                  </a:lnTo>
                  <a:lnTo>
                    <a:pt x="1778" y="757"/>
                  </a:lnTo>
                  <a:lnTo>
                    <a:pt x="1715" y="765"/>
                  </a:lnTo>
                  <a:lnTo>
                    <a:pt x="1671" y="772"/>
                  </a:lnTo>
                  <a:lnTo>
                    <a:pt x="1641" y="783"/>
                  </a:lnTo>
                  <a:lnTo>
                    <a:pt x="1623" y="794"/>
                  </a:lnTo>
                  <a:lnTo>
                    <a:pt x="1604" y="809"/>
                  </a:lnTo>
                  <a:lnTo>
                    <a:pt x="1597" y="824"/>
                  </a:lnTo>
                  <a:lnTo>
                    <a:pt x="1597" y="839"/>
                  </a:lnTo>
                  <a:lnTo>
                    <a:pt x="1597" y="854"/>
                  </a:lnTo>
                  <a:lnTo>
                    <a:pt x="1601" y="857"/>
                  </a:lnTo>
                  <a:lnTo>
                    <a:pt x="1623" y="879"/>
                  </a:lnTo>
                  <a:lnTo>
                    <a:pt x="1660" y="898"/>
                  </a:lnTo>
                  <a:lnTo>
                    <a:pt x="1671" y="898"/>
                  </a:lnTo>
                  <a:lnTo>
                    <a:pt x="1627" y="879"/>
                  </a:lnTo>
                  <a:lnTo>
                    <a:pt x="1604" y="857"/>
                  </a:lnTo>
                  <a:lnTo>
                    <a:pt x="1601" y="850"/>
                  </a:lnTo>
                  <a:lnTo>
                    <a:pt x="1597" y="839"/>
                  </a:lnTo>
                  <a:lnTo>
                    <a:pt x="1601" y="824"/>
                  </a:lnTo>
                  <a:lnTo>
                    <a:pt x="1612" y="809"/>
                  </a:lnTo>
                  <a:lnTo>
                    <a:pt x="1627" y="798"/>
                  </a:lnTo>
                  <a:lnTo>
                    <a:pt x="1645" y="787"/>
                  </a:lnTo>
                  <a:lnTo>
                    <a:pt x="1671" y="780"/>
                  </a:lnTo>
                  <a:lnTo>
                    <a:pt x="1715" y="769"/>
                  </a:lnTo>
                  <a:lnTo>
                    <a:pt x="1778" y="757"/>
                  </a:lnTo>
                  <a:lnTo>
                    <a:pt x="1863" y="754"/>
                  </a:lnTo>
                  <a:lnTo>
                    <a:pt x="1896" y="754"/>
                  </a:lnTo>
                  <a:lnTo>
                    <a:pt x="1919" y="757"/>
                  </a:lnTo>
                  <a:lnTo>
                    <a:pt x="1878" y="757"/>
                  </a:lnTo>
                  <a:lnTo>
                    <a:pt x="1811" y="765"/>
                  </a:lnTo>
                  <a:lnTo>
                    <a:pt x="1737" y="780"/>
                  </a:lnTo>
                  <a:lnTo>
                    <a:pt x="1708" y="787"/>
                  </a:lnTo>
                  <a:lnTo>
                    <a:pt x="1682" y="798"/>
                  </a:lnTo>
                  <a:lnTo>
                    <a:pt x="1671" y="813"/>
                  </a:lnTo>
                  <a:lnTo>
                    <a:pt x="1660" y="828"/>
                  </a:lnTo>
                  <a:lnTo>
                    <a:pt x="1656" y="842"/>
                  </a:lnTo>
                  <a:lnTo>
                    <a:pt x="1667" y="865"/>
                  </a:lnTo>
                  <a:lnTo>
                    <a:pt x="1686" y="883"/>
                  </a:lnTo>
                  <a:lnTo>
                    <a:pt x="1712" y="898"/>
                  </a:lnTo>
                  <a:lnTo>
                    <a:pt x="1723" y="898"/>
                  </a:lnTo>
                  <a:lnTo>
                    <a:pt x="1686" y="883"/>
                  </a:lnTo>
                  <a:lnTo>
                    <a:pt x="1667" y="865"/>
                  </a:lnTo>
                  <a:lnTo>
                    <a:pt x="1660" y="842"/>
                  </a:lnTo>
                  <a:lnTo>
                    <a:pt x="1667" y="828"/>
                  </a:lnTo>
                  <a:lnTo>
                    <a:pt x="1671" y="813"/>
                  </a:lnTo>
                  <a:lnTo>
                    <a:pt x="1686" y="806"/>
                  </a:lnTo>
                  <a:lnTo>
                    <a:pt x="1712" y="787"/>
                  </a:lnTo>
                  <a:lnTo>
                    <a:pt x="1745" y="780"/>
                  </a:lnTo>
                  <a:lnTo>
                    <a:pt x="1822" y="769"/>
                  </a:lnTo>
                  <a:lnTo>
                    <a:pt x="1893" y="765"/>
                  </a:lnTo>
                  <a:lnTo>
                    <a:pt x="1922" y="765"/>
                  </a:lnTo>
                  <a:lnTo>
                    <a:pt x="1922" y="757"/>
                  </a:lnTo>
                  <a:lnTo>
                    <a:pt x="1963" y="772"/>
                  </a:lnTo>
                  <a:lnTo>
                    <a:pt x="1870" y="772"/>
                  </a:lnTo>
                  <a:lnTo>
                    <a:pt x="1837" y="772"/>
                  </a:lnTo>
                  <a:lnTo>
                    <a:pt x="1797" y="780"/>
                  </a:lnTo>
                  <a:lnTo>
                    <a:pt x="1767" y="787"/>
                  </a:lnTo>
                  <a:lnTo>
                    <a:pt x="1730" y="809"/>
                  </a:lnTo>
                  <a:lnTo>
                    <a:pt x="1715" y="824"/>
                  </a:lnTo>
                  <a:lnTo>
                    <a:pt x="1712" y="835"/>
                  </a:lnTo>
                  <a:lnTo>
                    <a:pt x="1712" y="850"/>
                  </a:lnTo>
                  <a:lnTo>
                    <a:pt x="1715" y="865"/>
                  </a:lnTo>
                  <a:lnTo>
                    <a:pt x="1737" y="883"/>
                  </a:lnTo>
                  <a:lnTo>
                    <a:pt x="1771" y="898"/>
                  </a:lnTo>
                  <a:lnTo>
                    <a:pt x="1782" y="898"/>
                  </a:lnTo>
                  <a:lnTo>
                    <a:pt x="1741" y="879"/>
                  </a:lnTo>
                  <a:lnTo>
                    <a:pt x="1730" y="868"/>
                  </a:lnTo>
                  <a:lnTo>
                    <a:pt x="1715" y="857"/>
                  </a:lnTo>
                  <a:lnTo>
                    <a:pt x="1712" y="850"/>
                  </a:lnTo>
                  <a:lnTo>
                    <a:pt x="1715" y="835"/>
                  </a:lnTo>
                  <a:lnTo>
                    <a:pt x="1715" y="828"/>
                  </a:lnTo>
                  <a:lnTo>
                    <a:pt x="1737" y="809"/>
                  </a:lnTo>
                  <a:lnTo>
                    <a:pt x="1771" y="794"/>
                  </a:lnTo>
                  <a:lnTo>
                    <a:pt x="1797" y="783"/>
                  </a:lnTo>
                  <a:lnTo>
                    <a:pt x="1837" y="780"/>
                  </a:lnTo>
                  <a:lnTo>
                    <a:pt x="1878" y="772"/>
                  </a:lnTo>
                  <a:lnTo>
                    <a:pt x="1978" y="780"/>
                  </a:lnTo>
                  <a:lnTo>
                    <a:pt x="1922" y="780"/>
                  </a:lnTo>
                  <a:lnTo>
                    <a:pt x="1852" y="787"/>
                  </a:lnTo>
                  <a:lnTo>
                    <a:pt x="1822" y="798"/>
                  </a:lnTo>
                  <a:lnTo>
                    <a:pt x="1793" y="809"/>
                  </a:lnTo>
                  <a:lnTo>
                    <a:pt x="1771" y="824"/>
                  </a:lnTo>
                  <a:lnTo>
                    <a:pt x="1763" y="839"/>
                  </a:lnTo>
                  <a:lnTo>
                    <a:pt x="1763" y="842"/>
                  </a:lnTo>
                  <a:lnTo>
                    <a:pt x="1767" y="857"/>
                  </a:lnTo>
                  <a:lnTo>
                    <a:pt x="1778" y="865"/>
                  </a:lnTo>
                  <a:lnTo>
                    <a:pt x="1785" y="879"/>
                  </a:lnTo>
                  <a:lnTo>
                    <a:pt x="1811" y="891"/>
                  </a:lnTo>
                  <a:lnTo>
                    <a:pt x="1837" y="898"/>
                  </a:lnTo>
                  <a:lnTo>
                    <a:pt x="1852" y="898"/>
                  </a:lnTo>
                  <a:lnTo>
                    <a:pt x="1800" y="879"/>
                  </a:lnTo>
                  <a:lnTo>
                    <a:pt x="1778" y="857"/>
                  </a:lnTo>
                  <a:lnTo>
                    <a:pt x="1767" y="842"/>
                  </a:lnTo>
                  <a:lnTo>
                    <a:pt x="1767" y="839"/>
                  </a:lnTo>
                  <a:lnTo>
                    <a:pt x="1771" y="828"/>
                  </a:lnTo>
                  <a:lnTo>
                    <a:pt x="1782" y="820"/>
                  </a:lnTo>
                  <a:lnTo>
                    <a:pt x="1808" y="809"/>
                  </a:lnTo>
                  <a:lnTo>
                    <a:pt x="1848" y="798"/>
                  </a:lnTo>
                  <a:lnTo>
                    <a:pt x="1889" y="787"/>
                  </a:lnTo>
                  <a:lnTo>
                    <a:pt x="1963" y="783"/>
                  </a:lnTo>
                  <a:lnTo>
                    <a:pt x="1996" y="780"/>
                  </a:lnTo>
                  <a:lnTo>
                    <a:pt x="2018" y="783"/>
                  </a:lnTo>
                  <a:lnTo>
                    <a:pt x="2074" y="787"/>
                  </a:lnTo>
                  <a:lnTo>
                    <a:pt x="2037" y="798"/>
                  </a:lnTo>
                  <a:lnTo>
                    <a:pt x="2018" y="820"/>
                  </a:lnTo>
                  <a:lnTo>
                    <a:pt x="2007" y="835"/>
                  </a:lnTo>
                  <a:lnTo>
                    <a:pt x="2007" y="839"/>
                  </a:lnTo>
                  <a:lnTo>
                    <a:pt x="2007" y="857"/>
                  </a:lnTo>
                  <a:lnTo>
                    <a:pt x="2018" y="876"/>
                  </a:lnTo>
                  <a:lnTo>
                    <a:pt x="2029" y="891"/>
                  </a:lnTo>
                  <a:lnTo>
                    <a:pt x="2044" y="898"/>
                  </a:lnTo>
                  <a:lnTo>
                    <a:pt x="2052" y="898"/>
                  </a:lnTo>
                  <a:lnTo>
                    <a:pt x="2037" y="891"/>
                  </a:lnTo>
                  <a:lnTo>
                    <a:pt x="2022" y="876"/>
                  </a:lnTo>
                  <a:lnTo>
                    <a:pt x="2011" y="857"/>
                  </a:lnTo>
                  <a:lnTo>
                    <a:pt x="2007" y="839"/>
                  </a:lnTo>
                  <a:lnTo>
                    <a:pt x="2011" y="835"/>
                  </a:lnTo>
                  <a:lnTo>
                    <a:pt x="2029" y="820"/>
                  </a:lnTo>
                  <a:lnTo>
                    <a:pt x="2052" y="798"/>
                  </a:lnTo>
                  <a:lnTo>
                    <a:pt x="2074" y="794"/>
                  </a:lnTo>
                  <a:lnTo>
                    <a:pt x="2092" y="787"/>
                  </a:lnTo>
                  <a:lnTo>
                    <a:pt x="2137" y="787"/>
                  </a:lnTo>
                  <a:lnTo>
                    <a:pt x="2103" y="806"/>
                  </a:lnTo>
                  <a:lnTo>
                    <a:pt x="2085" y="813"/>
                  </a:lnTo>
                  <a:lnTo>
                    <a:pt x="2074" y="828"/>
                  </a:lnTo>
                  <a:lnTo>
                    <a:pt x="2063" y="842"/>
                  </a:lnTo>
                  <a:lnTo>
                    <a:pt x="2066" y="857"/>
                  </a:lnTo>
                  <a:lnTo>
                    <a:pt x="2074" y="876"/>
                  </a:lnTo>
                  <a:lnTo>
                    <a:pt x="2103" y="898"/>
                  </a:lnTo>
                  <a:lnTo>
                    <a:pt x="2107" y="898"/>
                  </a:lnTo>
                  <a:lnTo>
                    <a:pt x="2089" y="883"/>
                  </a:lnTo>
                  <a:lnTo>
                    <a:pt x="2077" y="868"/>
                  </a:lnTo>
                  <a:lnTo>
                    <a:pt x="2066" y="857"/>
                  </a:lnTo>
                  <a:lnTo>
                    <a:pt x="2066" y="842"/>
                  </a:lnTo>
                  <a:lnTo>
                    <a:pt x="2074" y="828"/>
                  </a:lnTo>
                  <a:lnTo>
                    <a:pt x="2100" y="809"/>
                  </a:lnTo>
                  <a:lnTo>
                    <a:pt x="2122" y="798"/>
                  </a:lnTo>
                  <a:lnTo>
                    <a:pt x="2159" y="787"/>
                  </a:lnTo>
                  <a:lnTo>
                    <a:pt x="2188" y="787"/>
                  </a:lnTo>
                  <a:lnTo>
                    <a:pt x="2296" y="787"/>
                  </a:lnTo>
                  <a:lnTo>
                    <a:pt x="2255" y="806"/>
                  </a:lnTo>
                  <a:lnTo>
                    <a:pt x="2240" y="813"/>
                  </a:lnTo>
                  <a:lnTo>
                    <a:pt x="2225" y="835"/>
                  </a:lnTo>
                  <a:lnTo>
                    <a:pt x="2225" y="850"/>
                  </a:lnTo>
                  <a:lnTo>
                    <a:pt x="2233" y="868"/>
                  </a:lnTo>
                  <a:lnTo>
                    <a:pt x="2270" y="898"/>
                  </a:lnTo>
                  <a:lnTo>
                    <a:pt x="2277" y="898"/>
                  </a:lnTo>
                  <a:lnTo>
                    <a:pt x="2248" y="879"/>
                  </a:lnTo>
                  <a:lnTo>
                    <a:pt x="2240" y="868"/>
                  </a:lnTo>
                  <a:lnTo>
                    <a:pt x="2229" y="850"/>
                  </a:lnTo>
                  <a:lnTo>
                    <a:pt x="2229" y="835"/>
                  </a:lnTo>
                  <a:lnTo>
                    <a:pt x="2233" y="824"/>
                  </a:lnTo>
                  <a:lnTo>
                    <a:pt x="2244" y="813"/>
                  </a:lnTo>
                  <a:lnTo>
                    <a:pt x="2270" y="798"/>
                  </a:lnTo>
                  <a:lnTo>
                    <a:pt x="2303" y="787"/>
                  </a:lnTo>
                  <a:lnTo>
                    <a:pt x="2325" y="787"/>
                  </a:lnTo>
                  <a:lnTo>
                    <a:pt x="2381" y="787"/>
                  </a:lnTo>
                  <a:lnTo>
                    <a:pt x="2329" y="809"/>
                  </a:lnTo>
                  <a:lnTo>
                    <a:pt x="2303" y="824"/>
                  </a:lnTo>
                  <a:lnTo>
                    <a:pt x="2296" y="842"/>
                  </a:lnTo>
                  <a:lnTo>
                    <a:pt x="2296" y="857"/>
                  </a:lnTo>
                  <a:lnTo>
                    <a:pt x="2296" y="868"/>
                  </a:lnTo>
                  <a:lnTo>
                    <a:pt x="2303" y="879"/>
                  </a:lnTo>
                  <a:lnTo>
                    <a:pt x="2325" y="898"/>
                  </a:lnTo>
                  <a:lnTo>
                    <a:pt x="2329" y="898"/>
                  </a:lnTo>
                  <a:lnTo>
                    <a:pt x="2303" y="876"/>
                  </a:lnTo>
                  <a:lnTo>
                    <a:pt x="2299" y="868"/>
                  </a:lnTo>
                  <a:lnTo>
                    <a:pt x="2296" y="857"/>
                  </a:lnTo>
                  <a:lnTo>
                    <a:pt x="2296" y="842"/>
                  </a:lnTo>
                  <a:lnTo>
                    <a:pt x="2310" y="828"/>
                  </a:lnTo>
                  <a:lnTo>
                    <a:pt x="2329" y="813"/>
                  </a:lnTo>
                  <a:lnTo>
                    <a:pt x="2355" y="798"/>
                  </a:lnTo>
                  <a:lnTo>
                    <a:pt x="2395" y="787"/>
                  </a:lnTo>
                  <a:lnTo>
                    <a:pt x="2451" y="783"/>
                  </a:lnTo>
                  <a:lnTo>
                    <a:pt x="2395" y="809"/>
                  </a:lnTo>
                  <a:lnTo>
                    <a:pt x="2370" y="824"/>
                  </a:lnTo>
                  <a:lnTo>
                    <a:pt x="2358" y="835"/>
                  </a:lnTo>
                  <a:lnTo>
                    <a:pt x="2351" y="850"/>
                  </a:lnTo>
                  <a:lnTo>
                    <a:pt x="2351" y="865"/>
                  </a:lnTo>
                  <a:lnTo>
                    <a:pt x="2358" y="883"/>
                  </a:lnTo>
                  <a:lnTo>
                    <a:pt x="2381" y="898"/>
                  </a:lnTo>
                  <a:lnTo>
                    <a:pt x="2388" y="898"/>
                  </a:lnTo>
                  <a:lnTo>
                    <a:pt x="2366" y="879"/>
                  </a:lnTo>
                  <a:lnTo>
                    <a:pt x="2355" y="865"/>
                  </a:lnTo>
                  <a:lnTo>
                    <a:pt x="2355" y="850"/>
                  </a:lnTo>
                  <a:lnTo>
                    <a:pt x="2366" y="835"/>
                  </a:lnTo>
                  <a:lnTo>
                    <a:pt x="2381" y="824"/>
                  </a:lnTo>
                  <a:lnTo>
                    <a:pt x="2414" y="806"/>
                  </a:lnTo>
                  <a:lnTo>
                    <a:pt x="2466" y="783"/>
                  </a:lnTo>
                  <a:lnTo>
                    <a:pt x="2514" y="783"/>
                  </a:lnTo>
                  <a:lnTo>
                    <a:pt x="2580" y="783"/>
                  </a:lnTo>
                  <a:lnTo>
                    <a:pt x="2536" y="794"/>
                  </a:lnTo>
                  <a:lnTo>
                    <a:pt x="2506" y="806"/>
                  </a:lnTo>
                  <a:lnTo>
                    <a:pt x="2480" y="813"/>
                  </a:lnTo>
                  <a:lnTo>
                    <a:pt x="2443" y="835"/>
                  </a:lnTo>
                  <a:lnTo>
                    <a:pt x="2436" y="842"/>
                  </a:lnTo>
                  <a:lnTo>
                    <a:pt x="2429" y="854"/>
                  </a:lnTo>
                  <a:lnTo>
                    <a:pt x="2425" y="868"/>
                  </a:lnTo>
                  <a:lnTo>
                    <a:pt x="2429" y="879"/>
                  </a:lnTo>
                  <a:lnTo>
                    <a:pt x="2436" y="891"/>
                  </a:lnTo>
                  <a:lnTo>
                    <a:pt x="2443" y="898"/>
                  </a:lnTo>
                  <a:lnTo>
                    <a:pt x="2451" y="898"/>
                  </a:lnTo>
                  <a:lnTo>
                    <a:pt x="2440" y="883"/>
                  </a:lnTo>
                  <a:lnTo>
                    <a:pt x="2436" y="879"/>
                  </a:lnTo>
                  <a:lnTo>
                    <a:pt x="2429" y="868"/>
                  </a:lnTo>
                  <a:lnTo>
                    <a:pt x="2429" y="854"/>
                  </a:lnTo>
                  <a:lnTo>
                    <a:pt x="2436" y="842"/>
                  </a:lnTo>
                  <a:lnTo>
                    <a:pt x="2443" y="835"/>
                  </a:lnTo>
                  <a:lnTo>
                    <a:pt x="2480" y="820"/>
                  </a:lnTo>
                  <a:lnTo>
                    <a:pt x="2510" y="806"/>
                  </a:lnTo>
                  <a:lnTo>
                    <a:pt x="2551" y="794"/>
                  </a:lnTo>
                  <a:lnTo>
                    <a:pt x="2606" y="783"/>
                  </a:lnTo>
                  <a:lnTo>
                    <a:pt x="2606" y="780"/>
                  </a:lnTo>
                  <a:lnTo>
                    <a:pt x="2928" y="772"/>
                  </a:lnTo>
                  <a:lnTo>
                    <a:pt x="2991" y="772"/>
                  </a:lnTo>
                  <a:lnTo>
                    <a:pt x="2987" y="772"/>
                  </a:lnTo>
                  <a:lnTo>
                    <a:pt x="2917" y="772"/>
                  </a:lnTo>
                  <a:lnTo>
                    <a:pt x="2872" y="780"/>
                  </a:lnTo>
                  <a:lnTo>
                    <a:pt x="2872" y="772"/>
                  </a:lnTo>
                  <a:lnTo>
                    <a:pt x="2765" y="783"/>
                  </a:lnTo>
                  <a:lnTo>
                    <a:pt x="2687" y="798"/>
                  </a:lnTo>
                  <a:lnTo>
                    <a:pt x="2636" y="809"/>
                  </a:lnTo>
                  <a:lnTo>
                    <a:pt x="2617" y="813"/>
                  </a:lnTo>
                  <a:lnTo>
                    <a:pt x="2577" y="835"/>
                  </a:lnTo>
                  <a:lnTo>
                    <a:pt x="2562" y="842"/>
                  </a:lnTo>
                  <a:lnTo>
                    <a:pt x="2551" y="857"/>
                  </a:lnTo>
                  <a:lnTo>
                    <a:pt x="2547" y="879"/>
                  </a:lnTo>
                  <a:lnTo>
                    <a:pt x="2547" y="883"/>
                  </a:lnTo>
                  <a:lnTo>
                    <a:pt x="2554" y="898"/>
                  </a:lnTo>
                  <a:lnTo>
                    <a:pt x="2562" y="898"/>
                  </a:lnTo>
                  <a:lnTo>
                    <a:pt x="2551" y="883"/>
                  </a:lnTo>
                  <a:lnTo>
                    <a:pt x="2551" y="879"/>
                  </a:lnTo>
                  <a:lnTo>
                    <a:pt x="2554" y="857"/>
                  </a:lnTo>
                  <a:lnTo>
                    <a:pt x="2562" y="842"/>
                  </a:lnTo>
                  <a:lnTo>
                    <a:pt x="2577" y="835"/>
                  </a:lnTo>
                  <a:lnTo>
                    <a:pt x="2617" y="820"/>
                  </a:lnTo>
                  <a:lnTo>
                    <a:pt x="2676" y="806"/>
                  </a:lnTo>
                  <a:lnTo>
                    <a:pt x="2747" y="787"/>
                  </a:lnTo>
                  <a:lnTo>
                    <a:pt x="2835" y="780"/>
                  </a:lnTo>
                  <a:lnTo>
                    <a:pt x="2739" y="794"/>
                  </a:lnTo>
                  <a:lnTo>
                    <a:pt x="2680" y="806"/>
                  </a:lnTo>
                  <a:lnTo>
                    <a:pt x="2639" y="820"/>
                  </a:lnTo>
                  <a:lnTo>
                    <a:pt x="2599" y="839"/>
                  </a:lnTo>
                  <a:lnTo>
                    <a:pt x="2591" y="854"/>
                  </a:lnTo>
                  <a:lnTo>
                    <a:pt x="2584" y="865"/>
                  </a:lnTo>
                  <a:lnTo>
                    <a:pt x="2591" y="883"/>
                  </a:lnTo>
                  <a:lnTo>
                    <a:pt x="2595" y="898"/>
                  </a:lnTo>
                  <a:lnTo>
                    <a:pt x="2599" y="898"/>
                  </a:lnTo>
                  <a:lnTo>
                    <a:pt x="2595" y="883"/>
                  </a:lnTo>
                  <a:lnTo>
                    <a:pt x="2591" y="865"/>
                  </a:lnTo>
                  <a:lnTo>
                    <a:pt x="2595" y="854"/>
                  </a:lnTo>
                  <a:lnTo>
                    <a:pt x="2606" y="842"/>
                  </a:lnTo>
                  <a:lnTo>
                    <a:pt x="2639" y="824"/>
                  </a:lnTo>
                  <a:lnTo>
                    <a:pt x="2654" y="820"/>
                  </a:lnTo>
                  <a:lnTo>
                    <a:pt x="2702" y="806"/>
                  </a:lnTo>
                  <a:lnTo>
                    <a:pt x="2787" y="787"/>
                  </a:lnTo>
                  <a:lnTo>
                    <a:pt x="2917" y="780"/>
                  </a:lnTo>
                  <a:lnTo>
                    <a:pt x="2987" y="780"/>
                  </a:lnTo>
                  <a:lnTo>
                    <a:pt x="3016" y="772"/>
                  </a:lnTo>
                  <a:lnTo>
                    <a:pt x="3098" y="780"/>
                  </a:lnTo>
                  <a:lnTo>
                    <a:pt x="3157" y="787"/>
                  </a:lnTo>
                  <a:lnTo>
                    <a:pt x="3201" y="798"/>
                  </a:lnTo>
                  <a:lnTo>
                    <a:pt x="3223" y="809"/>
                  </a:lnTo>
                  <a:lnTo>
                    <a:pt x="3153" y="798"/>
                  </a:lnTo>
                  <a:lnTo>
                    <a:pt x="3101" y="794"/>
                  </a:lnTo>
                  <a:lnTo>
                    <a:pt x="3053" y="798"/>
                  </a:lnTo>
                  <a:lnTo>
                    <a:pt x="3053" y="794"/>
                  </a:lnTo>
                  <a:lnTo>
                    <a:pt x="3002" y="794"/>
                  </a:lnTo>
                  <a:lnTo>
                    <a:pt x="2898" y="794"/>
                  </a:lnTo>
                  <a:lnTo>
                    <a:pt x="2780" y="806"/>
                  </a:lnTo>
                  <a:lnTo>
                    <a:pt x="2732" y="813"/>
                  </a:lnTo>
                  <a:lnTo>
                    <a:pt x="2695" y="828"/>
                  </a:lnTo>
                  <a:lnTo>
                    <a:pt x="2665" y="850"/>
                  </a:lnTo>
                  <a:lnTo>
                    <a:pt x="2647" y="865"/>
                  </a:lnTo>
                  <a:lnTo>
                    <a:pt x="2639" y="879"/>
                  </a:lnTo>
                  <a:lnTo>
                    <a:pt x="2639" y="891"/>
                  </a:lnTo>
                  <a:lnTo>
                    <a:pt x="2639" y="898"/>
                  </a:lnTo>
                  <a:lnTo>
                    <a:pt x="2647" y="898"/>
                  </a:lnTo>
                  <a:lnTo>
                    <a:pt x="2639" y="891"/>
                  </a:lnTo>
                  <a:lnTo>
                    <a:pt x="2647" y="879"/>
                  </a:lnTo>
                  <a:lnTo>
                    <a:pt x="2650" y="868"/>
                  </a:lnTo>
                  <a:lnTo>
                    <a:pt x="2669" y="850"/>
                  </a:lnTo>
                  <a:lnTo>
                    <a:pt x="2695" y="835"/>
                  </a:lnTo>
                  <a:lnTo>
                    <a:pt x="2732" y="820"/>
                  </a:lnTo>
                  <a:lnTo>
                    <a:pt x="2776" y="809"/>
                  </a:lnTo>
                  <a:lnTo>
                    <a:pt x="2876" y="798"/>
                  </a:lnTo>
                  <a:lnTo>
                    <a:pt x="2976" y="798"/>
                  </a:lnTo>
                  <a:lnTo>
                    <a:pt x="3042" y="798"/>
                  </a:lnTo>
                  <a:lnTo>
                    <a:pt x="2972" y="806"/>
                  </a:lnTo>
                  <a:lnTo>
                    <a:pt x="2920" y="820"/>
                  </a:lnTo>
                  <a:lnTo>
                    <a:pt x="2920" y="813"/>
                  </a:lnTo>
                  <a:lnTo>
                    <a:pt x="2850" y="820"/>
                  </a:lnTo>
                  <a:lnTo>
                    <a:pt x="2802" y="820"/>
                  </a:lnTo>
                  <a:lnTo>
                    <a:pt x="2761" y="824"/>
                  </a:lnTo>
                  <a:lnTo>
                    <a:pt x="2732" y="835"/>
                  </a:lnTo>
                  <a:lnTo>
                    <a:pt x="2706" y="850"/>
                  </a:lnTo>
                  <a:lnTo>
                    <a:pt x="2680" y="868"/>
                  </a:lnTo>
                  <a:lnTo>
                    <a:pt x="2676" y="879"/>
                  </a:lnTo>
                  <a:lnTo>
                    <a:pt x="2676" y="898"/>
                  </a:lnTo>
                  <a:lnTo>
                    <a:pt x="2680" y="898"/>
                  </a:lnTo>
                  <a:lnTo>
                    <a:pt x="2680" y="883"/>
                  </a:lnTo>
                  <a:lnTo>
                    <a:pt x="2687" y="876"/>
                  </a:lnTo>
                  <a:lnTo>
                    <a:pt x="2710" y="850"/>
                  </a:lnTo>
                  <a:lnTo>
                    <a:pt x="2732" y="839"/>
                  </a:lnTo>
                  <a:lnTo>
                    <a:pt x="2761" y="828"/>
                  </a:lnTo>
                  <a:lnTo>
                    <a:pt x="2802" y="824"/>
                  </a:lnTo>
                  <a:lnTo>
                    <a:pt x="2850" y="820"/>
                  </a:lnTo>
                  <a:lnTo>
                    <a:pt x="2913" y="820"/>
                  </a:lnTo>
                  <a:lnTo>
                    <a:pt x="2865" y="842"/>
                  </a:lnTo>
                  <a:lnTo>
                    <a:pt x="2835" y="865"/>
                  </a:lnTo>
                  <a:lnTo>
                    <a:pt x="2828" y="883"/>
                  </a:lnTo>
                  <a:lnTo>
                    <a:pt x="2820" y="894"/>
                  </a:lnTo>
                  <a:lnTo>
                    <a:pt x="2820" y="898"/>
                  </a:lnTo>
                  <a:lnTo>
                    <a:pt x="2828" y="898"/>
                  </a:lnTo>
                  <a:lnTo>
                    <a:pt x="2828" y="894"/>
                  </a:lnTo>
                  <a:lnTo>
                    <a:pt x="2832" y="879"/>
                  </a:lnTo>
                  <a:lnTo>
                    <a:pt x="2843" y="865"/>
                  </a:lnTo>
                  <a:lnTo>
                    <a:pt x="2861" y="850"/>
                  </a:lnTo>
                  <a:lnTo>
                    <a:pt x="2887" y="835"/>
                  </a:lnTo>
                  <a:lnTo>
                    <a:pt x="2928" y="820"/>
                  </a:lnTo>
                  <a:lnTo>
                    <a:pt x="2976" y="809"/>
                  </a:lnTo>
                  <a:lnTo>
                    <a:pt x="3046" y="798"/>
                  </a:lnTo>
                  <a:lnTo>
                    <a:pt x="3094" y="798"/>
                  </a:lnTo>
                  <a:lnTo>
                    <a:pt x="3149" y="798"/>
                  </a:lnTo>
                  <a:lnTo>
                    <a:pt x="3227" y="813"/>
                  </a:lnTo>
                  <a:lnTo>
                    <a:pt x="3227" y="809"/>
                  </a:lnTo>
                  <a:lnTo>
                    <a:pt x="3249" y="824"/>
                  </a:lnTo>
                  <a:lnTo>
                    <a:pt x="3209" y="820"/>
                  </a:lnTo>
                  <a:lnTo>
                    <a:pt x="3194" y="820"/>
                  </a:lnTo>
                  <a:lnTo>
                    <a:pt x="3098" y="813"/>
                  </a:lnTo>
                  <a:lnTo>
                    <a:pt x="3024" y="820"/>
                  </a:lnTo>
                  <a:lnTo>
                    <a:pt x="2972" y="835"/>
                  </a:lnTo>
                  <a:lnTo>
                    <a:pt x="2931" y="842"/>
                  </a:lnTo>
                  <a:lnTo>
                    <a:pt x="2905" y="857"/>
                  </a:lnTo>
                  <a:lnTo>
                    <a:pt x="2891" y="876"/>
                  </a:lnTo>
                  <a:lnTo>
                    <a:pt x="2883" y="891"/>
                  </a:lnTo>
                  <a:lnTo>
                    <a:pt x="2883" y="898"/>
                  </a:lnTo>
                  <a:lnTo>
                    <a:pt x="2887" y="898"/>
                  </a:lnTo>
                  <a:lnTo>
                    <a:pt x="2887" y="891"/>
                  </a:lnTo>
                  <a:lnTo>
                    <a:pt x="2898" y="879"/>
                  </a:lnTo>
                  <a:lnTo>
                    <a:pt x="2913" y="865"/>
                  </a:lnTo>
                  <a:lnTo>
                    <a:pt x="2935" y="850"/>
                  </a:lnTo>
                  <a:lnTo>
                    <a:pt x="2972" y="835"/>
                  </a:lnTo>
                  <a:lnTo>
                    <a:pt x="3027" y="824"/>
                  </a:lnTo>
                  <a:lnTo>
                    <a:pt x="3098" y="820"/>
                  </a:lnTo>
                  <a:lnTo>
                    <a:pt x="3194" y="824"/>
                  </a:lnTo>
                  <a:lnTo>
                    <a:pt x="3212" y="824"/>
                  </a:lnTo>
                  <a:lnTo>
                    <a:pt x="3238" y="824"/>
                  </a:lnTo>
                  <a:lnTo>
                    <a:pt x="3257" y="828"/>
                  </a:lnTo>
                  <a:lnTo>
                    <a:pt x="3264" y="835"/>
                  </a:lnTo>
                  <a:lnTo>
                    <a:pt x="3201" y="828"/>
                  </a:lnTo>
                  <a:lnTo>
                    <a:pt x="3172" y="828"/>
                  </a:lnTo>
                  <a:lnTo>
                    <a:pt x="3098" y="828"/>
                  </a:lnTo>
                  <a:lnTo>
                    <a:pt x="3042" y="835"/>
                  </a:lnTo>
                  <a:lnTo>
                    <a:pt x="2998" y="842"/>
                  </a:lnTo>
                  <a:lnTo>
                    <a:pt x="2972" y="854"/>
                  </a:lnTo>
                  <a:lnTo>
                    <a:pt x="2954" y="865"/>
                  </a:lnTo>
                  <a:lnTo>
                    <a:pt x="2942" y="876"/>
                  </a:lnTo>
                  <a:lnTo>
                    <a:pt x="2935" y="891"/>
                  </a:lnTo>
                  <a:lnTo>
                    <a:pt x="2935" y="898"/>
                  </a:lnTo>
                  <a:lnTo>
                    <a:pt x="2942" y="898"/>
                  </a:lnTo>
                  <a:lnTo>
                    <a:pt x="2942" y="891"/>
                  </a:lnTo>
                  <a:lnTo>
                    <a:pt x="2946" y="879"/>
                  </a:lnTo>
                  <a:lnTo>
                    <a:pt x="2957" y="868"/>
                  </a:lnTo>
                  <a:lnTo>
                    <a:pt x="2972" y="857"/>
                  </a:lnTo>
                  <a:lnTo>
                    <a:pt x="3002" y="842"/>
                  </a:lnTo>
                  <a:lnTo>
                    <a:pt x="3042" y="839"/>
                  </a:lnTo>
                  <a:lnTo>
                    <a:pt x="3101" y="835"/>
                  </a:lnTo>
                  <a:lnTo>
                    <a:pt x="3179" y="835"/>
                  </a:lnTo>
                  <a:lnTo>
                    <a:pt x="3201" y="835"/>
                  </a:lnTo>
                  <a:lnTo>
                    <a:pt x="3268" y="839"/>
                  </a:lnTo>
                  <a:lnTo>
                    <a:pt x="3271" y="842"/>
                  </a:lnTo>
                  <a:lnTo>
                    <a:pt x="3194" y="839"/>
                  </a:lnTo>
                  <a:lnTo>
                    <a:pt x="3127" y="842"/>
                  </a:lnTo>
                  <a:lnTo>
                    <a:pt x="3083" y="850"/>
                  </a:lnTo>
                  <a:lnTo>
                    <a:pt x="3046" y="865"/>
                  </a:lnTo>
                  <a:lnTo>
                    <a:pt x="3027" y="876"/>
                  </a:lnTo>
                  <a:lnTo>
                    <a:pt x="3016" y="883"/>
                  </a:lnTo>
                  <a:lnTo>
                    <a:pt x="3005" y="898"/>
                  </a:lnTo>
                  <a:lnTo>
                    <a:pt x="3013" y="898"/>
                  </a:lnTo>
                  <a:lnTo>
                    <a:pt x="3024" y="883"/>
                  </a:lnTo>
                  <a:lnTo>
                    <a:pt x="3039" y="876"/>
                  </a:lnTo>
                  <a:lnTo>
                    <a:pt x="3057" y="865"/>
                  </a:lnTo>
                  <a:lnTo>
                    <a:pt x="3094" y="854"/>
                  </a:lnTo>
                  <a:lnTo>
                    <a:pt x="3138" y="842"/>
                  </a:lnTo>
                  <a:lnTo>
                    <a:pt x="3198" y="842"/>
                  </a:lnTo>
                  <a:lnTo>
                    <a:pt x="3279" y="850"/>
                  </a:lnTo>
                  <a:lnTo>
                    <a:pt x="3279" y="842"/>
                  </a:lnTo>
                  <a:lnTo>
                    <a:pt x="3290" y="854"/>
                  </a:lnTo>
                  <a:lnTo>
                    <a:pt x="3264" y="850"/>
                  </a:lnTo>
                  <a:lnTo>
                    <a:pt x="3249" y="850"/>
                  </a:lnTo>
                  <a:lnTo>
                    <a:pt x="3194" y="850"/>
                  </a:lnTo>
                  <a:lnTo>
                    <a:pt x="3153" y="854"/>
                  </a:lnTo>
                  <a:lnTo>
                    <a:pt x="3124" y="857"/>
                  </a:lnTo>
                  <a:lnTo>
                    <a:pt x="3101" y="868"/>
                  </a:lnTo>
                  <a:lnTo>
                    <a:pt x="3087" y="879"/>
                  </a:lnTo>
                  <a:lnTo>
                    <a:pt x="3083" y="891"/>
                  </a:lnTo>
                  <a:lnTo>
                    <a:pt x="3079" y="898"/>
                  </a:lnTo>
                  <a:lnTo>
                    <a:pt x="3083" y="898"/>
                  </a:lnTo>
                  <a:lnTo>
                    <a:pt x="3083" y="891"/>
                  </a:lnTo>
                  <a:lnTo>
                    <a:pt x="3094" y="879"/>
                  </a:lnTo>
                  <a:lnTo>
                    <a:pt x="3101" y="868"/>
                  </a:lnTo>
                  <a:lnTo>
                    <a:pt x="3124" y="865"/>
                  </a:lnTo>
                  <a:lnTo>
                    <a:pt x="3153" y="854"/>
                  </a:lnTo>
                  <a:lnTo>
                    <a:pt x="3194" y="850"/>
                  </a:lnTo>
                  <a:lnTo>
                    <a:pt x="3249" y="854"/>
                  </a:lnTo>
                  <a:lnTo>
                    <a:pt x="3264" y="854"/>
                  </a:lnTo>
                  <a:lnTo>
                    <a:pt x="3290" y="865"/>
                  </a:lnTo>
                  <a:lnTo>
                    <a:pt x="3290" y="857"/>
                  </a:lnTo>
                  <a:lnTo>
                    <a:pt x="3297" y="876"/>
                  </a:lnTo>
                  <a:lnTo>
                    <a:pt x="3297" y="891"/>
                  </a:lnTo>
                  <a:lnTo>
                    <a:pt x="3290" y="883"/>
                  </a:lnTo>
                  <a:lnTo>
                    <a:pt x="3279" y="879"/>
                  </a:lnTo>
                  <a:lnTo>
                    <a:pt x="3268" y="876"/>
                  </a:lnTo>
                  <a:lnTo>
                    <a:pt x="3212" y="868"/>
                  </a:lnTo>
                  <a:lnTo>
                    <a:pt x="3172" y="879"/>
                  </a:lnTo>
                  <a:lnTo>
                    <a:pt x="3153" y="891"/>
                  </a:lnTo>
                  <a:lnTo>
                    <a:pt x="3138" y="898"/>
                  </a:lnTo>
                  <a:lnTo>
                    <a:pt x="3142" y="898"/>
                  </a:lnTo>
                  <a:lnTo>
                    <a:pt x="3157" y="891"/>
                  </a:lnTo>
                  <a:lnTo>
                    <a:pt x="3183" y="879"/>
                  </a:lnTo>
                  <a:lnTo>
                    <a:pt x="3220" y="876"/>
                  </a:lnTo>
                  <a:lnTo>
                    <a:pt x="3264" y="879"/>
                  </a:lnTo>
                  <a:lnTo>
                    <a:pt x="3283" y="883"/>
                  </a:lnTo>
                  <a:lnTo>
                    <a:pt x="3294" y="891"/>
                  </a:lnTo>
                  <a:lnTo>
                    <a:pt x="3297" y="894"/>
                  </a:lnTo>
                  <a:lnTo>
                    <a:pt x="3297" y="898"/>
                  </a:lnTo>
                  <a:lnTo>
                    <a:pt x="3305" y="898"/>
                  </a:lnTo>
                  <a:lnTo>
                    <a:pt x="3305" y="891"/>
                  </a:lnTo>
                  <a:lnTo>
                    <a:pt x="3297" y="865"/>
                  </a:lnTo>
                  <a:lnTo>
                    <a:pt x="3279" y="842"/>
                  </a:lnTo>
                  <a:lnTo>
                    <a:pt x="3249" y="820"/>
                  </a:lnTo>
                  <a:lnTo>
                    <a:pt x="3209" y="79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8" name="図形 97"/>
            <p:cNvSpPr>
              <a:spLocks/>
            </p:cNvSpPr>
            <p:nvPr/>
          </p:nvSpPr>
          <p:spPr bwMode="auto">
            <a:xfrm>
              <a:off x="27598" y="4827823"/>
              <a:ext cx="165588" cy="79098"/>
            </a:xfrm>
            <a:custGeom>
              <a:avLst/>
              <a:gdLst/>
              <a:ahLst/>
              <a:cxnLst>
                <a:cxn ang="0">
                  <a:pos x="52" y="56"/>
                </a:cxn>
                <a:cxn ang="0">
                  <a:pos x="23" y="48"/>
                </a:cxn>
                <a:cxn ang="0">
                  <a:pos x="34" y="44"/>
                </a:cxn>
                <a:cxn ang="0">
                  <a:pos x="41" y="30"/>
                </a:cxn>
                <a:cxn ang="0">
                  <a:pos x="41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9" y="0"/>
                </a:cxn>
                <a:cxn ang="0">
                  <a:pos x="71" y="7"/>
                </a:cxn>
                <a:cxn ang="0">
                  <a:pos x="93" y="15"/>
                </a:cxn>
                <a:cxn ang="0">
                  <a:pos x="108" y="26"/>
                </a:cxn>
                <a:cxn ang="0">
                  <a:pos x="104" y="41"/>
                </a:cxn>
                <a:cxn ang="0">
                  <a:pos x="97" y="44"/>
                </a:cxn>
                <a:cxn ang="0">
                  <a:pos x="82" y="48"/>
                </a:cxn>
                <a:cxn ang="0">
                  <a:pos x="52" y="56"/>
                </a:cxn>
              </a:cxnLst>
              <a:rect l="0" t="0" r="0" b="0"/>
              <a:pathLst>
                <a:path w="108" h="56">
                  <a:moveTo>
                    <a:pt x="52" y="56"/>
                  </a:moveTo>
                  <a:lnTo>
                    <a:pt x="23" y="48"/>
                  </a:lnTo>
                  <a:lnTo>
                    <a:pt x="34" y="44"/>
                  </a:lnTo>
                  <a:lnTo>
                    <a:pt x="41" y="30"/>
                  </a:lnTo>
                  <a:lnTo>
                    <a:pt x="41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9" y="0"/>
                  </a:lnTo>
                  <a:lnTo>
                    <a:pt x="71" y="7"/>
                  </a:lnTo>
                  <a:lnTo>
                    <a:pt x="93" y="15"/>
                  </a:lnTo>
                  <a:lnTo>
                    <a:pt x="108" y="26"/>
                  </a:lnTo>
                  <a:lnTo>
                    <a:pt x="104" y="41"/>
                  </a:lnTo>
                  <a:lnTo>
                    <a:pt x="97" y="44"/>
                  </a:lnTo>
                  <a:lnTo>
                    <a:pt x="82" y="48"/>
                  </a:lnTo>
                  <a:lnTo>
                    <a:pt x="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9" name="図形 98"/>
            <p:cNvSpPr>
              <a:spLocks/>
            </p:cNvSpPr>
            <p:nvPr/>
          </p:nvSpPr>
          <p:spPr bwMode="auto">
            <a:xfrm>
              <a:off x="130324" y="4827823"/>
              <a:ext cx="187053" cy="83336"/>
            </a:xfrm>
            <a:custGeom>
              <a:avLst/>
              <a:gdLst/>
              <a:ahLst/>
              <a:cxnLst>
                <a:cxn ang="0">
                  <a:pos x="115" y="26"/>
                </a:cxn>
                <a:cxn ang="0">
                  <a:pos x="122" y="33"/>
                </a:cxn>
                <a:cxn ang="0">
                  <a:pos x="115" y="41"/>
                </a:cxn>
                <a:cxn ang="0">
                  <a:pos x="107" y="44"/>
                </a:cxn>
                <a:cxn ang="0">
                  <a:pos x="74" y="56"/>
                </a:cxn>
                <a:cxn ang="0">
                  <a:pos x="15" y="59"/>
                </a:cxn>
                <a:cxn ang="0">
                  <a:pos x="4" y="56"/>
                </a:cxn>
                <a:cxn ang="0">
                  <a:pos x="26" y="48"/>
                </a:cxn>
                <a:cxn ang="0">
                  <a:pos x="37" y="44"/>
                </a:cxn>
                <a:cxn ang="0">
                  <a:pos x="41" y="41"/>
                </a:cxn>
                <a:cxn ang="0">
                  <a:pos x="44" y="33"/>
                </a:cxn>
                <a:cxn ang="0">
                  <a:pos x="41" y="26"/>
                </a:cxn>
                <a:cxn ang="0">
                  <a:pos x="37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4" y="0"/>
                </a:cxn>
                <a:cxn ang="0">
                  <a:pos x="44" y="4"/>
                </a:cxn>
                <a:cxn ang="0">
                  <a:pos x="96" y="15"/>
                </a:cxn>
                <a:cxn ang="0">
                  <a:pos x="115" y="26"/>
                </a:cxn>
              </a:cxnLst>
              <a:rect l="0" t="0" r="0" b="0"/>
              <a:pathLst>
                <a:path w="122" h="59">
                  <a:moveTo>
                    <a:pt x="115" y="26"/>
                  </a:moveTo>
                  <a:lnTo>
                    <a:pt x="122" y="33"/>
                  </a:lnTo>
                  <a:lnTo>
                    <a:pt x="115" y="41"/>
                  </a:lnTo>
                  <a:lnTo>
                    <a:pt x="107" y="44"/>
                  </a:lnTo>
                  <a:lnTo>
                    <a:pt x="74" y="56"/>
                  </a:lnTo>
                  <a:lnTo>
                    <a:pt x="15" y="59"/>
                  </a:lnTo>
                  <a:lnTo>
                    <a:pt x="4" y="56"/>
                  </a:lnTo>
                  <a:lnTo>
                    <a:pt x="26" y="48"/>
                  </a:lnTo>
                  <a:lnTo>
                    <a:pt x="37" y="44"/>
                  </a:lnTo>
                  <a:lnTo>
                    <a:pt x="41" y="41"/>
                  </a:lnTo>
                  <a:lnTo>
                    <a:pt x="44" y="33"/>
                  </a:lnTo>
                  <a:lnTo>
                    <a:pt x="41" y="26"/>
                  </a:lnTo>
                  <a:lnTo>
                    <a:pt x="37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4"/>
                  </a:lnTo>
                  <a:lnTo>
                    <a:pt x="96" y="15"/>
                  </a:lnTo>
                  <a:lnTo>
                    <a:pt x="11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0" name="図形 99"/>
            <p:cNvSpPr>
              <a:spLocks/>
            </p:cNvSpPr>
            <p:nvPr/>
          </p:nvSpPr>
          <p:spPr bwMode="auto">
            <a:xfrm>
              <a:off x="1847533" y="5308063"/>
              <a:ext cx="390972" cy="120060"/>
            </a:xfrm>
            <a:custGeom>
              <a:avLst/>
              <a:gdLst/>
              <a:ahLst/>
              <a:cxnLst>
                <a:cxn ang="0">
                  <a:pos x="100" y="4"/>
                </a:cxn>
                <a:cxn ang="0">
                  <a:pos x="81" y="15"/>
                </a:cxn>
                <a:cxn ang="0">
                  <a:pos x="74" y="26"/>
                </a:cxn>
                <a:cxn ang="0">
                  <a:pos x="70" y="37"/>
                </a:cxn>
                <a:cxn ang="0">
                  <a:pos x="74" y="41"/>
                </a:cxn>
                <a:cxn ang="0">
                  <a:pos x="81" y="52"/>
                </a:cxn>
                <a:cxn ang="0">
                  <a:pos x="115" y="59"/>
                </a:cxn>
                <a:cxn ang="0">
                  <a:pos x="155" y="70"/>
                </a:cxn>
                <a:cxn ang="0">
                  <a:pos x="200" y="81"/>
                </a:cxn>
                <a:cxn ang="0">
                  <a:pos x="255" y="85"/>
                </a:cxn>
                <a:cxn ang="0">
                  <a:pos x="181" y="85"/>
                </a:cxn>
                <a:cxn ang="0">
                  <a:pos x="100" y="81"/>
                </a:cxn>
                <a:cxn ang="0">
                  <a:pos x="67" y="74"/>
                </a:cxn>
                <a:cxn ang="0">
                  <a:pos x="37" y="67"/>
                </a:cxn>
                <a:cxn ang="0">
                  <a:pos x="11" y="52"/>
                </a:cxn>
                <a:cxn ang="0">
                  <a:pos x="0" y="37"/>
                </a:cxn>
                <a:cxn ang="0">
                  <a:pos x="0" y="30"/>
                </a:cxn>
                <a:cxn ang="0">
                  <a:pos x="0" y="19"/>
                </a:cxn>
                <a:cxn ang="0">
                  <a:pos x="11" y="11"/>
                </a:cxn>
                <a:cxn ang="0">
                  <a:pos x="30" y="4"/>
                </a:cxn>
                <a:cxn ang="0">
                  <a:pos x="30" y="0"/>
                </a:cxn>
                <a:cxn ang="0">
                  <a:pos x="100" y="4"/>
                </a:cxn>
              </a:cxnLst>
              <a:rect l="0" t="0" r="0" b="0"/>
              <a:pathLst>
                <a:path w="255" h="85">
                  <a:moveTo>
                    <a:pt x="100" y="4"/>
                  </a:moveTo>
                  <a:lnTo>
                    <a:pt x="81" y="15"/>
                  </a:lnTo>
                  <a:lnTo>
                    <a:pt x="74" y="26"/>
                  </a:lnTo>
                  <a:lnTo>
                    <a:pt x="70" y="37"/>
                  </a:lnTo>
                  <a:lnTo>
                    <a:pt x="74" y="41"/>
                  </a:lnTo>
                  <a:lnTo>
                    <a:pt x="81" y="52"/>
                  </a:lnTo>
                  <a:lnTo>
                    <a:pt x="115" y="59"/>
                  </a:lnTo>
                  <a:lnTo>
                    <a:pt x="155" y="70"/>
                  </a:lnTo>
                  <a:lnTo>
                    <a:pt x="200" y="81"/>
                  </a:lnTo>
                  <a:lnTo>
                    <a:pt x="255" y="85"/>
                  </a:lnTo>
                  <a:lnTo>
                    <a:pt x="181" y="85"/>
                  </a:lnTo>
                  <a:lnTo>
                    <a:pt x="100" y="81"/>
                  </a:lnTo>
                  <a:lnTo>
                    <a:pt x="67" y="74"/>
                  </a:lnTo>
                  <a:lnTo>
                    <a:pt x="37" y="67"/>
                  </a:lnTo>
                  <a:lnTo>
                    <a:pt x="11" y="52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19"/>
                  </a:lnTo>
                  <a:lnTo>
                    <a:pt x="11" y="11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100" y="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1" name="図形 100"/>
            <p:cNvSpPr>
              <a:spLocks/>
            </p:cNvSpPr>
            <p:nvPr/>
          </p:nvSpPr>
          <p:spPr bwMode="auto">
            <a:xfrm>
              <a:off x="1649747" y="5292526"/>
              <a:ext cx="288246" cy="151134"/>
            </a:xfrm>
            <a:custGeom>
              <a:avLst/>
              <a:gdLst/>
              <a:ahLst/>
              <a:cxnLst>
                <a:cxn ang="0">
                  <a:pos x="88" y="7"/>
                </a:cxn>
                <a:cxn ang="0">
                  <a:pos x="63" y="15"/>
                </a:cxn>
                <a:cxn ang="0">
                  <a:pos x="55" y="26"/>
                </a:cxn>
                <a:cxn ang="0">
                  <a:pos x="44" y="37"/>
                </a:cxn>
                <a:cxn ang="0">
                  <a:pos x="48" y="56"/>
                </a:cxn>
                <a:cxn ang="0">
                  <a:pos x="63" y="70"/>
                </a:cxn>
                <a:cxn ang="0">
                  <a:pos x="88" y="85"/>
                </a:cxn>
                <a:cxn ang="0">
                  <a:pos x="129" y="96"/>
                </a:cxn>
                <a:cxn ang="0">
                  <a:pos x="188" y="107"/>
                </a:cxn>
                <a:cxn ang="0">
                  <a:pos x="96" y="107"/>
                </a:cxn>
                <a:cxn ang="0">
                  <a:pos x="59" y="96"/>
                </a:cxn>
                <a:cxn ang="0">
                  <a:pos x="40" y="92"/>
                </a:cxn>
                <a:cxn ang="0">
                  <a:pos x="29" y="81"/>
                </a:cxn>
                <a:cxn ang="0">
                  <a:pos x="26" y="78"/>
                </a:cxn>
                <a:cxn ang="0">
                  <a:pos x="3" y="56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5"/>
                </a:cxn>
                <a:cxn ang="0">
                  <a:pos x="44" y="0"/>
                </a:cxn>
                <a:cxn ang="0">
                  <a:pos x="88" y="7"/>
                </a:cxn>
              </a:cxnLst>
              <a:rect l="0" t="0" r="0" b="0"/>
              <a:pathLst>
                <a:path w="188" h="107">
                  <a:moveTo>
                    <a:pt x="88" y="7"/>
                  </a:moveTo>
                  <a:lnTo>
                    <a:pt x="63" y="15"/>
                  </a:lnTo>
                  <a:lnTo>
                    <a:pt x="55" y="26"/>
                  </a:lnTo>
                  <a:lnTo>
                    <a:pt x="44" y="37"/>
                  </a:lnTo>
                  <a:lnTo>
                    <a:pt x="48" y="56"/>
                  </a:lnTo>
                  <a:lnTo>
                    <a:pt x="63" y="70"/>
                  </a:lnTo>
                  <a:lnTo>
                    <a:pt x="88" y="85"/>
                  </a:lnTo>
                  <a:lnTo>
                    <a:pt x="129" y="96"/>
                  </a:lnTo>
                  <a:lnTo>
                    <a:pt x="188" y="107"/>
                  </a:lnTo>
                  <a:lnTo>
                    <a:pt x="96" y="107"/>
                  </a:lnTo>
                  <a:lnTo>
                    <a:pt x="59" y="96"/>
                  </a:lnTo>
                  <a:lnTo>
                    <a:pt x="40" y="92"/>
                  </a:lnTo>
                  <a:lnTo>
                    <a:pt x="29" y="81"/>
                  </a:lnTo>
                  <a:lnTo>
                    <a:pt x="26" y="78"/>
                  </a:lnTo>
                  <a:lnTo>
                    <a:pt x="3" y="56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5"/>
                  </a:lnTo>
                  <a:lnTo>
                    <a:pt x="44" y="0"/>
                  </a:lnTo>
                  <a:lnTo>
                    <a:pt x="88" y="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2" name="図形 101"/>
            <p:cNvSpPr>
              <a:spLocks/>
            </p:cNvSpPr>
            <p:nvPr/>
          </p:nvSpPr>
          <p:spPr bwMode="auto">
            <a:xfrm>
              <a:off x="1162183" y="5188003"/>
              <a:ext cx="617889" cy="255657"/>
            </a:xfrm>
            <a:custGeom>
              <a:avLst/>
              <a:gdLst/>
              <a:ahLst/>
              <a:cxnLst>
                <a:cxn ang="0">
                  <a:pos x="44" y="81"/>
                </a:cxn>
                <a:cxn ang="0">
                  <a:pos x="52" y="89"/>
                </a:cxn>
                <a:cxn ang="0">
                  <a:pos x="55" y="104"/>
                </a:cxn>
                <a:cxn ang="0">
                  <a:pos x="70" y="122"/>
                </a:cxn>
                <a:cxn ang="0">
                  <a:pos x="100" y="137"/>
                </a:cxn>
                <a:cxn ang="0">
                  <a:pos x="129" y="144"/>
                </a:cxn>
                <a:cxn ang="0">
                  <a:pos x="192" y="159"/>
                </a:cxn>
                <a:cxn ang="0">
                  <a:pos x="222" y="166"/>
                </a:cxn>
                <a:cxn ang="0">
                  <a:pos x="225" y="166"/>
                </a:cxn>
                <a:cxn ang="0">
                  <a:pos x="288" y="170"/>
                </a:cxn>
                <a:cxn ang="0">
                  <a:pos x="381" y="174"/>
                </a:cxn>
                <a:cxn ang="0">
                  <a:pos x="403" y="181"/>
                </a:cxn>
                <a:cxn ang="0">
                  <a:pos x="392" y="181"/>
                </a:cxn>
                <a:cxn ang="0">
                  <a:pos x="303" y="174"/>
                </a:cxn>
                <a:cxn ang="0">
                  <a:pos x="218" y="170"/>
                </a:cxn>
                <a:cxn ang="0">
                  <a:pos x="125" y="155"/>
                </a:cxn>
                <a:cxn ang="0">
                  <a:pos x="70" y="141"/>
                </a:cxn>
                <a:cxn ang="0">
                  <a:pos x="29" y="122"/>
                </a:cxn>
                <a:cxn ang="0">
                  <a:pos x="11" y="111"/>
                </a:cxn>
                <a:cxn ang="0">
                  <a:pos x="0" y="96"/>
                </a:cxn>
                <a:cxn ang="0">
                  <a:pos x="0" y="74"/>
                </a:cxn>
                <a:cxn ang="0">
                  <a:pos x="15" y="56"/>
                </a:cxn>
                <a:cxn ang="0">
                  <a:pos x="22" y="44"/>
                </a:cxn>
                <a:cxn ang="0">
                  <a:pos x="44" y="30"/>
                </a:cxn>
                <a:cxn ang="0">
                  <a:pos x="66" y="19"/>
                </a:cxn>
                <a:cxn ang="0">
                  <a:pos x="92" y="11"/>
                </a:cxn>
                <a:cxn ang="0">
                  <a:pos x="129" y="4"/>
                </a:cxn>
                <a:cxn ang="0">
                  <a:pos x="177" y="0"/>
                </a:cxn>
                <a:cxn ang="0">
                  <a:pos x="177" y="11"/>
                </a:cxn>
                <a:cxn ang="0">
                  <a:pos x="140" y="11"/>
                </a:cxn>
                <a:cxn ang="0">
                  <a:pos x="107" y="19"/>
                </a:cxn>
                <a:cxn ang="0">
                  <a:pos x="81" y="30"/>
                </a:cxn>
                <a:cxn ang="0">
                  <a:pos x="66" y="44"/>
                </a:cxn>
                <a:cxn ang="0">
                  <a:pos x="55" y="56"/>
                </a:cxn>
                <a:cxn ang="0">
                  <a:pos x="52" y="70"/>
                </a:cxn>
                <a:cxn ang="0">
                  <a:pos x="44" y="81"/>
                </a:cxn>
              </a:cxnLst>
              <a:rect l="0" t="0" r="0" b="0"/>
              <a:pathLst>
                <a:path w="403" h="181">
                  <a:moveTo>
                    <a:pt x="44" y="81"/>
                  </a:moveTo>
                  <a:lnTo>
                    <a:pt x="52" y="89"/>
                  </a:lnTo>
                  <a:lnTo>
                    <a:pt x="55" y="104"/>
                  </a:lnTo>
                  <a:lnTo>
                    <a:pt x="70" y="122"/>
                  </a:lnTo>
                  <a:lnTo>
                    <a:pt x="100" y="137"/>
                  </a:lnTo>
                  <a:lnTo>
                    <a:pt x="129" y="144"/>
                  </a:lnTo>
                  <a:lnTo>
                    <a:pt x="192" y="159"/>
                  </a:lnTo>
                  <a:lnTo>
                    <a:pt x="222" y="166"/>
                  </a:lnTo>
                  <a:lnTo>
                    <a:pt x="225" y="166"/>
                  </a:lnTo>
                  <a:lnTo>
                    <a:pt x="288" y="170"/>
                  </a:lnTo>
                  <a:lnTo>
                    <a:pt x="381" y="174"/>
                  </a:lnTo>
                  <a:lnTo>
                    <a:pt x="403" y="181"/>
                  </a:lnTo>
                  <a:lnTo>
                    <a:pt x="392" y="181"/>
                  </a:lnTo>
                  <a:lnTo>
                    <a:pt x="303" y="174"/>
                  </a:lnTo>
                  <a:lnTo>
                    <a:pt x="218" y="170"/>
                  </a:lnTo>
                  <a:lnTo>
                    <a:pt x="125" y="155"/>
                  </a:lnTo>
                  <a:lnTo>
                    <a:pt x="70" y="141"/>
                  </a:lnTo>
                  <a:lnTo>
                    <a:pt x="29" y="122"/>
                  </a:lnTo>
                  <a:lnTo>
                    <a:pt x="11" y="111"/>
                  </a:lnTo>
                  <a:lnTo>
                    <a:pt x="0" y="96"/>
                  </a:lnTo>
                  <a:lnTo>
                    <a:pt x="0" y="74"/>
                  </a:lnTo>
                  <a:lnTo>
                    <a:pt x="15" y="56"/>
                  </a:lnTo>
                  <a:lnTo>
                    <a:pt x="22" y="44"/>
                  </a:lnTo>
                  <a:lnTo>
                    <a:pt x="44" y="30"/>
                  </a:lnTo>
                  <a:lnTo>
                    <a:pt x="66" y="19"/>
                  </a:lnTo>
                  <a:lnTo>
                    <a:pt x="92" y="11"/>
                  </a:lnTo>
                  <a:lnTo>
                    <a:pt x="129" y="4"/>
                  </a:lnTo>
                  <a:lnTo>
                    <a:pt x="177" y="0"/>
                  </a:lnTo>
                  <a:lnTo>
                    <a:pt x="177" y="11"/>
                  </a:lnTo>
                  <a:lnTo>
                    <a:pt x="140" y="11"/>
                  </a:lnTo>
                  <a:lnTo>
                    <a:pt x="107" y="19"/>
                  </a:lnTo>
                  <a:lnTo>
                    <a:pt x="81" y="30"/>
                  </a:lnTo>
                  <a:lnTo>
                    <a:pt x="66" y="44"/>
                  </a:lnTo>
                  <a:lnTo>
                    <a:pt x="55" y="56"/>
                  </a:lnTo>
                  <a:lnTo>
                    <a:pt x="52" y="70"/>
                  </a:lnTo>
                  <a:lnTo>
                    <a:pt x="44" y="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3" name="図形 102"/>
            <p:cNvSpPr>
              <a:spLocks/>
            </p:cNvSpPr>
            <p:nvPr/>
          </p:nvSpPr>
          <p:spPr bwMode="auto">
            <a:xfrm>
              <a:off x="1416698" y="5250152"/>
              <a:ext cx="294379" cy="152547"/>
            </a:xfrm>
            <a:custGeom>
              <a:avLst/>
              <a:gdLst/>
              <a:ahLst/>
              <a:cxnLst>
                <a:cxn ang="0">
                  <a:pos x="192" y="30"/>
                </a:cxn>
                <a:cxn ang="0">
                  <a:pos x="159" y="45"/>
                </a:cxn>
                <a:cxn ang="0">
                  <a:pos x="152" y="56"/>
                </a:cxn>
                <a:cxn ang="0">
                  <a:pos x="144" y="71"/>
                </a:cxn>
                <a:cxn ang="0">
                  <a:pos x="152" y="86"/>
                </a:cxn>
                <a:cxn ang="0">
                  <a:pos x="166" y="108"/>
                </a:cxn>
                <a:cxn ang="0">
                  <a:pos x="67" y="82"/>
                </a:cxn>
                <a:cxn ang="0">
                  <a:pos x="41" y="78"/>
                </a:cxn>
                <a:cxn ang="0">
                  <a:pos x="11" y="60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4" y="37"/>
                </a:cxn>
                <a:cxn ang="0">
                  <a:pos x="11" y="26"/>
                </a:cxn>
                <a:cxn ang="0">
                  <a:pos x="30" y="15"/>
                </a:cxn>
                <a:cxn ang="0">
                  <a:pos x="59" y="8"/>
                </a:cxn>
                <a:cxn ang="0">
                  <a:pos x="59" y="0"/>
                </a:cxn>
                <a:cxn ang="0">
                  <a:pos x="122" y="23"/>
                </a:cxn>
                <a:cxn ang="0">
                  <a:pos x="192" y="30"/>
                </a:cxn>
              </a:cxnLst>
              <a:rect l="0" t="0" r="0" b="0"/>
              <a:pathLst>
                <a:path w="192" h="108">
                  <a:moveTo>
                    <a:pt x="192" y="30"/>
                  </a:moveTo>
                  <a:lnTo>
                    <a:pt x="159" y="45"/>
                  </a:lnTo>
                  <a:lnTo>
                    <a:pt x="152" y="56"/>
                  </a:lnTo>
                  <a:lnTo>
                    <a:pt x="144" y="71"/>
                  </a:lnTo>
                  <a:lnTo>
                    <a:pt x="152" y="86"/>
                  </a:lnTo>
                  <a:lnTo>
                    <a:pt x="166" y="108"/>
                  </a:lnTo>
                  <a:lnTo>
                    <a:pt x="67" y="82"/>
                  </a:lnTo>
                  <a:lnTo>
                    <a:pt x="41" y="78"/>
                  </a:lnTo>
                  <a:lnTo>
                    <a:pt x="11" y="60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4" y="37"/>
                  </a:lnTo>
                  <a:lnTo>
                    <a:pt x="11" y="26"/>
                  </a:lnTo>
                  <a:lnTo>
                    <a:pt x="30" y="15"/>
                  </a:lnTo>
                  <a:lnTo>
                    <a:pt x="59" y="8"/>
                  </a:lnTo>
                  <a:lnTo>
                    <a:pt x="59" y="0"/>
                  </a:lnTo>
                  <a:lnTo>
                    <a:pt x="122" y="23"/>
                  </a:lnTo>
                  <a:lnTo>
                    <a:pt x="192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4" name="図形 103"/>
            <p:cNvSpPr>
              <a:spLocks/>
            </p:cNvSpPr>
            <p:nvPr/>
          </p:nvSpPr>
          <p:spPr bwMode="auto">
            <a:xfrm>
              <a:off x="1332370" y="5245914"/>
              <a:ext cx="384839" cy="176559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14" y="3"/>
                </a:cxn>
                <a:cxn ang="0">
                  <a:pos x="81" y="18"/>
                </a:cxn>
                <a:cxn ang="0">
                  <a:pos x="59" y="29"/>
                </a:cxn>
                <a:cxn ang="0">
                  <a:pos x="51" y="44"/>
                </a:cxn>
                <a:cxn ang="0">
                  <a:pos x="55" y="55"/>
                </a:cxn>
                <a:cxn ang="0">
                  <a:pos x="59" y="63"/>
                </a:cxn>
                <a:cxn ang="0">
                  <a:pos x="96" y="85"/>
                </a:cxn>
                <a:cxn ang="0">
                  <a:pos x="122" y="89"/>
                </a:cxn>
                <a:cxn ang="0">
                  <a:pos x="225" y="114"/>
                </a:cxn>
                <a:cxn ang="0">
                  <a:pos x="233" y="118"/>
                </a:cxn>
                <a:cxn ang="0">
                  <a:pos x="251" y="125"/>
                </a:cxn>
                <a:cxn ang="0">
                  <a:pos x="196" y="118"/>
                </a:cxn>
                <a:cxn ang="0">
                  <a:pos x="125" y="111"/>
                </a:cxn>
                <a:cxn ang="0">
                  <a:pos x="55" y="96"/>
                </a:cxn>
                <a:cxn ang="0">
                  <a:pos x="26" y="81"/>
                </a:cxn>
                <a:cxn ang="0">
                  <a:pos x="11" y="70"/>
                </a:cxn>
                <a:cxn ang="0">
                  <a:pos x="0" y="48"/>
                </a:cxn>
                <a:cxn ang="0">
                  <a:pos x="3" y="44"/>
                </a:cxn>
                <a:cxn ang="0">
                  <a:pos x="18" y="26"/>
                </a:cxn>
                <a:cxn ang="0">
                  <a:pos x="29" y="15"/>
                </a:cxn>
                <a:cxn ang="0">
                  <a:pos x="51" y="11"/>
                </a:cxn>
                <a:cxn ang="0">
                  <a:pos x="70" y="3"/>
                </a:cxn>
                <a:cxn ang="0">
                  <a:pos x="99" y="0"/>
                </a:cxn>
              </a:cxnLst>
              <a:rect l="0" t="0" r="0" b="0"/>
              <a:pathLst>
                <a:path w="251" h="125">
                  <a:moveTo>
                    <a:pt x="99" y="0"/>
                  </a:moveTo>
                  <a:lnTo>
                    <a:pt x="114" y="3"/>
                  </a:lnTo>
                  <a:lnTo>
                    <a:pt x="81" y="18"/>
                  </a:lnTo>
                  <a:lnTo>
                    <a:pt x="59" y="29"/>
                  </a:lnTo>
                  <a:lnTo>
                    <a:pt x="51" y="44"/>
                  </a:lnTo>
                  <a:lnTo>
                    <a:pt x="55" y="55"/>
                  </a:lnTo>
                  <a:lnTo>
                    <a:pt x="59" y="63"/>
                  </a:lnTo>
                  <a:lnTo>
                    <a:pt x="96" y="85"/>
                  </a:lnTo>
                  <a:lnTo>
                    <a:pt x="122" y="89"/>
                  </a:lnTo>
                  <a:lnTo>
                    <a:pt x="225" y="114"/>
                  </a:lnTo>
                  <a:lnTo>
                    <a:pt x="233" y="118"/>
                  </a:lnTo>
                  <a:lnTo>
                    <a:pt x="251" y="125"/>
                  </a:lnTo>
                  <a:lnTo>
                    <a:pt x="196" y="118"/>
                  </a:lnTo>
                  <a:lnTo>
                    <a:pt x="125" y="111"/>
                  </a:lnTo>
                  <a:lnTo>
                    <a:pt x="55" y="96"/>
                  </a:lnTo>
                  <a:lnTo>
                    <a:pt x="26" y="81"/>
                  </a:lnTo>
                  <a:lnTo>
                    <a:pt x="11" y="70"/>
                  </a:lnTo>
                  <a:lnTo>
                    <a:pt x="0" y="48"/>
                  </a:lnTo>
                  <a:lnTo>
                    <a:pt x="3" y="44"/>
                  </a:lnTo>
                  <a:lnTo>
                    <a:pt x="18" y="26"/>
                  </a:lnTo>
                  <a:lnTo>
                    <a:pt x="29" y="15"/>
                  </a:lnTo>
                  <a:lnTo>
                    <a:pt x="51" y="11"/>
                  </a:lnTo>
                  <a:lnTo>
                    <a:pt x="70" y="3"/>
                  </a:lnTo>
                  <a:lnTo>
                    <a:pt x="9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5" name="図形 104"/>
            <p:cNvSpPr>
              <a:spLocks/>
            </p:cNvSpPr>
            <p:nvPr/>
          </p:nvSpPr>
          <p:spPr bwMode="auto">
            <a:xfrm>
              <a:off x="1280241" y="5224727"/>
              <a:ext cx="459967" cy="209046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130" y="7"/>
                </a:cxn>
                <a:cxn ang="0">
                  <a:pos x="100" y="15"/>
                </a:cxn>
                <a:cxn ang="0">
                  <a:pos x="78" y="18"/>
                </a:cxn>
                <a:cxn ang="0">
                  <a:pos x="60" y="30"/>
                </a:cxn>
                <a:cxn ang="0">
                  <a:pos x="48" y="41"/>
                </a:cxn>
                <a:cxn ang="0">
                  <a:pos x="34" y="59"/>
                </a:cxn>
                <a:cxn ang="0">
                  <a:pos x="34" y="63"/>
                </a:cxn>
                <a:cxn ang="0">
                  <a:pos x="34" y="74"/>
                </a:cxn>
                <a:cxn ang="0">
                  <a:pos x="37" y="85"/>
                </a:cxn>
                <a:cxn ang="0">
                  <a:pos x="60" y="100"/>
                </a:cxn>
                <a:cxn ang="0">
                  <a:pos x="93" y="115"/>
                </a:cxn>
                <a:cxn ang="0">
                  <a:pos x="178" y="133"/>
                </a:cxn>
                <a:cxn ang="0">
                  <a:pos x="255" y="144"/>
                </a:cxn>
                <a:cxn ang="0">
                  <a:pos x="289" y="144"/>
                </a:cxn>
                <a:cxn ang="0">
                  <a:pos x="300" y="148"/>
                </a:cxn>
                <a:cxn ang="0">
                  <a:pos x="204" y="140"/>
                </a:cxn>
                <a:cxn ang="0">
                  <a:pos x="148" y="133"/>
                </a:cxn>
                <a:cxn ang="0">
                  <a:pos x="100" y="126"/>
                </a:cxn>
                <a:cxn ang="0">
                  <a:pos x="63" y="115"/>
                </a:cxn>
                <a:cxn ang="0">
                  <a:pos x="19" y="89"/>
                </a:cxn>
                <a:cxn ang="0">
                  <a:pos x="4" y="74"/>
                </a:cxn>
                <a:cxn ang="0">
                  <a:pos x="0" y="63"/>
                </a:cxn>
                <a:cxn ang="0">
                  <a:pos x="4" y="44"/>
                </a:cxn>
                <a:cxn ang="0">
                  <a:pos x="15" y="30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</a:cxnLst>
              <a:rect l="0" t="0" r="0" b="0"/>
              <a:pathLst>
                <a:path w="300" h="148">
                  <a:moveTo>
                    <a:pt x="115" y="0"/>
                  </a:moveTo>
                  <a:lnTo>
                    <a:pt x="130" y="7"/>
                  </a:lnTo>
                  <a:lnTo>
                    <a:pt x="100" y="15"/>
                  </a:lnTo>
                  <a:lnTo>
                    <a:pt x="78" y="18"/>
                  </a:lnTo>
                  <a:lnTo>
                    <a:pt x="60" y="30"/>
                  </a:lnTo>
                  <a:lnTo>
                    <a:pt x="48" y="41"/>
                  </a:lnTo>
                  <a:lnTo>
                    <a:pt x="34" y="59"/>
                  </a:lnTo>
                  <a:lnTo>
                    <a:pt x="34" y="63"/>
                  </a:lnTo>
                  <a:lnTo>
                    <a:pt x="34" y="74"/>
                  </a:lnTo>
                  <a:lnTo>
                    <a:pt x="37" y="85"/>
                  </a:lnTo>
                  <a:lnTo>
                    <a:pt x="60" y="100"/>
                  </a:lnTo>
                  <a:lnTo>
                    <a:pt x="93" y="115"/>
                  </a:lnTo>
                  <a:lnTo>
                    <a:pt x="178" y="133"/>
                  </a:lnTo>
                  <a:lnTo>
                    <a:pt x="255" y="144"/>
                  </a:lnTo>
                  <a:lnTo>
                    <a:pt x="289" y="144"/>
                  </a:lnTo>
                  <a:lnTo>
                    <a:pt x="300" y="148"/>
                  </a:lnTo>
                  <a:lnTo>
                    <a:pt x="204" y="140"/>
                  </a:lnTo>
                  <a:lnTo>
                    <a:pt x="148" y="133"/>
                  </a:lnTo>
                  <a:lnTo>
                    <a:pt x="100" y="126"/>
                  </a:lnTo>
                  <a:lnTo>
                    <a:pt x="63" y="115"/>
                  </a:lnTo>
                  <a:lnTo>
                    <a:pt x="19" y="89"/>
                  </a:lnTo>
                  <a:lnTo>
                    <a:pt x="4" y="74"/>
                  </a:lnTo>
                  <a:lnTo>
                    <a:pt x="0" y="63"/>
                  </a:lnTo>
                  <a:lnTo>
                    <a:pt x="4" y="44"/>
                  </a:lnTo>
                  <a:lnTo>
                    <a:pt x="15" y="30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6" name="図形 105"/>
            <p:cNvSpPr>
              <a:spLocks/>
            </p:cNvSpPr>
            <p:nvPr/>
          </p:nvSpPr>
          <p:spPr bwMode="auto">
            <a:xfrm>
              <a:off x="1241910" y="5203540"/>
              <a:ext cx="225384" cy="209046"/>
            </a:xfrm>
            <a:custGeom>
              <a:avLst/>
              <a:gdLst/>
              <a:ahLst/>
              <a:cxnLst>
                <a:cxn ang="0">
                  <a:pos x="129" y="0"/>
                </a:cxn>
                <a:cxn ang="0">
                  <a:pos x="133" y="8"/>
                </a:cxn>
                <a:cxn ang="0">
                  <a:pos x="133" y="15"/>
                </a:cxn>
                <a:cxn ang="0">
                  <a:pos x="88" y="15"/>
                </a:cxn>
                <a:cxn ang="0">
                  <a:pos x="59" y="22"/>
                </a:cxn>
                <a:cxn ang="0">
                  <a:pos x="33" y="41"/>
                </a:cxn>
                <a:cxn ang="0">
                  <a:pos x="25" y="59"/>
                </a:cxn>
                <a:cxn ang="0">
                  <a:pos x="18" y="78"/>
                </a:cxn>
                <a:cxn ang="0">
                  <a:pos x="25" y="89"/>
                </a:cxn>
                <a:cxn ang="0">
                  <a:pos x="40" y="104"/>
                </a:cxn>
                <a:cxn ang="0">
                  <a:pos x="77" y="126"/>
                </a:cxn>
                <a:cxn ang="0">
                  <a:pos x="147" y="148"/>
                </a:cxn>
                <a:cxn ang="0">
                  <a:pos x="110" y="141"/>
                </a:cxn>
                <a:cxn ang="0">
                  <a:pos x="55" y="126"/>
                </a:cxn>
                <a:cxn ang="0">
                  <a:pos x="33" y="115"/>
                </a:cxn>
                <a:cxn ang="0">
                  <a:pos x="18" y="100"/>
                </a:cxn>
                <a:cxn ang="0">
                  <a:pos x="3" y="85"/>
                </a:cxn>
                <a:cxn ang="0">
                  <a:pos x="0" y="70"/>
                </a:cxn>
                <a:cxn ang="0">
                  <a:pos x="3" y="59"/>
                </a:cxn>
                <a:cxn ang="0">
                  <a:pos x="7" y="48"/>
                </a:cxn>
                <a:cxn ang="0">
                  <a:pos x="14" y="33"/>
                </a:cxn>
                <a:cxn ang="0">
                  <a:pos x="25" y="22"/>
                </a:cxn>
                <a:cxn ang="0">
                  <a:pos x="48" y="15"/>
                </a:cxn>
                <a:cxn ang="0">
                  <a:pos x="85" y="4"/>
                </a:cxn>
                <a:cxn ang="0">
                  <a:pos x="129" y="0"/>
                </a:cxn>
              </a:cxnLst>
              <a:rect l="0" t="0" r="0" b="0"/>
              <a:pathLst>
                <a:path w="147" h="148">
                  <a:moveTo>
                    <a:pt x="129" y="0"/>
                  </a:moveTo>
                  <a:lnTo>
                    <a:pt x="133" y="8"/>
                  </a:lnTo>
                  <a:lnTo>
                    <a:pt x="133" y="15"/>
                  </a:lnTo>
                  <a:lnTo>
                    <a:pt x="88" y="15"/>
                  </a:lnTo>
                  <a:lnTo>
                    <a:pt x="59" y="22"/>
                  </a:lnTo>
                  <a:lnTo>
                    <a:pt x="33" y="41"/>
                  </a:lnTo>
                  <a:lnTo>
                    <a:pt x="25" y="59"/>
                  </a:lnTo>
                  <a:lnTo>
                    <a:pt x="18" y="78"/>
                  </a:lnTo>
                  <a:lnTo>
                    <a:pt x="25" y="89"/>
                  </a:lnTo>
                  <a:lnTo>
                    <a:pt x="40" y="104"/>
                  </a:lnTo>
                  <a:lnTo>
                    <a:pt x="77" y="126"/>
                  </a:lnTo>
                  <a:lnTo>
                    <a:pt x="147" y="148"/>
                  </a:lnTo>
                  <a:lnTo>
                    <a:pt x="110" y="141"/>
                  </a:lnTo>
                  <a:lnTo>
                    <a:pt x="55" y="126"/>
                  </a:lnTo>
                  <a:lnTo>
                    <a:pt x="33" y="115"/>
                  </a:lnTo>
                  <a:lnTo>
                    <a:pt x="18" y="100"/>
                  </a:lnTo>
                  <a:lnTo>
                    <a:pt x="3" y="85"/>
                  </a:lnTo>
                  <a:lnTo>
                    <a:pt x="0" y="70"/>
                  </a:lnTo>
                  <a:lnTo>
                    <a:pt x="3" y="59"/>
                  </a:lnTo>
                  <a:lnTo>
                    <a:pt x="7" y="48"/>
                  </a:lnTo>
                  <a:lnTo>
                    <a:pt x="14" y="33"/>
                  </a:lnTo>
                  <a:lnTo>
                    <a:pt x="25" y="22"/>
                  </a:lnTo>
                  <a:lnTo>
                    <a:pt x="48" y="15"/>
                  </a:lnTo>
                  <a:lnTo>
                    <a:pt x="85" y="4"/>
                  </a:lnTo>
                  <a:lnTo>
                    <a:pt x="12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7" name="図形 106"/>
            <p:cNvSpPr>
              <a:spLocks/>
            </p:cNvSpPr>
            <p:nvPr/>
          </p:nvSpPr>
          <p:spPr bwMode="auto">
            <a:xfrm>
              <a:off x="2175643" y="4827823"/>
              <a:ext cx="205452" cy="199158"/>
            </a:xfrm>
            <a:custGeom>
              <a:avLst/>
              <a:gdLst/>
              <a:ahLst/>
              <a:cxnLst>
                <a:cxn ang="0">
                  <a:pos x="126" y="41"/>
                </a:cxn>
                <a:cxn ang="0">
                  <a:pos x="134" y="59"/>
                </a:cxn>
                <a:cxn ang="0">
                  <a:pos x="126" y="74"/>
                </a:cxn>
                <a:cxn ang="0">
                  <a:pos x="119" y="89"/>
                </a:cxn>
                <a:cxn ang="0">
                  <a:pos x="104" y="111"/>
                </a:cxn>
                <a:cxn ang="0">
                  <a:pos x="71" y="118"/>
                </a:cxn>
                <a:cxn ang="0">
                  <a:pos x="0" y="141"/>
                </a:cxn>
                <a:cxn ang="0">
                  <a:pos x="52" y="126"/>
                </a:cxn>
                <a:cxn ang="0">
                  <a:pos x="71" y="111"/>
                </a:cxn>
                <a:cxn ang="0">
                  <a:pos x="89" y="89"/>
                </a:cxn>
                <a:cxn ang="0">
                  <a:pos x="97" y="63"/>
                </a:cxn>
                <a:cxn ang="0">
                  <a:pos x="93" y="44"/>
                </a:cxn>
                <a:cxn ang="0">
                  <a:pos x="78" y="26"/>
                </a:cxn>
                <a:cxn ang="0">
                  <a:pos x="56" y="15"/>
                </a:cxn>
                <a:cxn ang="0">
                  <a:pos x="26" y="0"/>
                </a:cxn>
                <a:cxn ang="0">
                  <a:pos x="67" y="7"/>
                </a:cxn>
                <a:cxn ang="0">
                  <a:pos x="97" y="19"/>
                </a:cxn>
                <a:cxn ang="0">
                  <a:pos x="119" y="30"/>
                </a:cxn>
                <a:cxn ang="0">
                  <a:pos x="126" y="41"/>
                </a:cxn>
              </a:cxnLst>
              <a:rect l="0" t="0" r="0" b="0"/>
              <a:pathLst>
                <a:path w="134" h="141">
                  <a:moveTo>
                    <a:pt x="126" y="41"/>
                  </a:moveTo>
                  <a:lnTo>
                    <a:pt x="134" y="59"/>
                  </a:lnTo>
                  <a:lnTo>
                    <a:pt x="126" y="74"/>
                  </a:lnTo>
                  <a:lnTo>
                    <a:pt x="119" y="89"/>
                  </a:lnTo>
                  <a:lnTo>
                    <a:pt x="104" y="111"/>
                  </a:lnTo>
                  <a:lnTo>
                    <a:pt x="71" y="118"/>
                  </a:lnTo>
                  <a:lnTo>
                    <a:pt x="0" y="141"/>
                  </a:lnTo>
                  <a:lnTo>
                    <a:pt x="52" y="126"/>
                  </a:lnTo>
                  <a:lnTo>
                    <a:pt x="71" y="111"/>
                  </a:lnTo>
                  <a:lnTo>
                    <a:pt x="89" y="89"/>
                  </a:lnTo>
                  <a:lnTo>
                    <a:pt x="97" y="63"/>
                  </a:lnTo>
                  <a:lnTo>
                    <a:pt x="93" y="44"/>
                  </a:lnTo>
                  <a:lnTo>
                    <a:pt x="78" y="26"/>
                  </a:lnTo>
                  <a:lnTo>
                    <a:pt x="56" y="15"/>
                  </a:lnTo>
                  <a:lnTo>
                    <a:pt x="26" y="0"/>
                  </a:lnTo>
                  <a:lnTo>
                    <a:pt x="67" y="7"/>
                  </a:lnTo>
                  <a:lnTo>
                    <a:pt x="97" y="19"/>
                  </a:lnTo>
                  <a:lnTo>
                    <a:pt x="119" y="30"/>
                  </a:lnTo>
                  <a:lnTo>
                    <a:pt x="126" y="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8" name="図形 107"/>
            <p:cNvSpPr>
              <a:spLocks/>
            </p:cNvSpPr>
            <p:nvPr/>
          </p:nvSpPr>
          <p:spPr bwMode="auto">
            <a:xfrm>
              <a:off x="2102048" y="4827823"/>
              <a:ext cx="216184" cy="209046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85" y="7"/>
                </a:cxn>
                <a:cxn ang="0">
                  <a:pos x="115" y="26"/>
                </a:cxn>
                <a:cxn ang="0">
                  <a:pos x="130" y="41"/>
                </a:cxn>
                <a:cxn ang="0">
                  <a:pos x="137" y="44"/>
                </a:cxn>
                <a:cxn ang="0">
                  <a:pos x="141" y="63"/>
                </a:cxn>
                <a:cxn ang="0">
                  <a:pos x="137" y="85"/>
                </a:cxn>
                <a:cxn ang="0">
                  <a:pos x="119" y="100"/>
                </a:cxn>
                <a:cxn ang="0">
                  <a:pos x="104" y="115"/>
                </a:cxn>
                <a:cxn ang="0">
                  <a:pos x="67" y="133"/>
                </a:cxn>
                <a:cxn ang="0">
                  <a:pos x="15" y="144"/>
                </a:cxn>
                <a:cxn ang="0">
                  <a:pos x="0" y="148"/>
                </a:cxn>
                <a:cxn ang="0">
                  <a:pos x="26" y="141"/>
                </a:cxn>
                <a:cxn ang="0">
                  <a:pos x="56" y="118"/>
                </a:cxn>
                <a:cxn ang="0">
                  <a:pos x="82" y="96"/>
                </a:cxn>
                <a:cxn ang="0">
                  <a:pos x="89" y="78"/>
                </a:cxn>
                <a:cxn ang="0">
                  <a:pos x="96" y="63"/>
                </a:cxn>
                <a:cxn ang="0">
                  <a:pos x="96" y="59"/>
                </a:cxn>
                <a:cxn ang="0">
                  <a:pos x="85" y="41"/>
                </a:cxn>
                <a:cxn ang="0">
                  <a:pos x="82" y="26"/>
                </a:cxn>
                <a:cxn ang="0">
                  <a:pos x="67" y="15"/>
                </a:cxn>
                <a:cxn ang="0">
                  <a:pos x="41" y="4"/>
                </a:cxn>
                <a:cxn ang="0">
                  <a:pos x="11" y="0"/>
                </a:cxn>
                <a:cxn ang="0">
                  <a:pos x="45" y="0"/>
                </a:cxn>
              </a:cxnLst>
              <a:rect l="0" t="0" r="0" b="0"/>
              <a:pathLst>
                <a:path w="141" h="148">
                  <a:moveTo>
                    <a:pt x="45" y="0"/>
                  </a:moveTo>
                  <a:lnTo>
                    <a:pt x="85" y="7"/>
                  </a:lnTo>
                  <a:lnTo>
                    <a:pt x="115" y="26"/>
                  </a:lnTo>
                  <a:lnTo>
                    <a:pt x="130" y="41"/>
                  </a:lnTo>
                  <a:lnTo>
                    <a:pt x="137" y="44"/>
                  </a:lnTo>
                  <a:lnTo>
                    <a:pt x="141" y="63"/>
                  </a:lnTo>
                  <a:lnTo>
                    <a:pt x="137" y="85"/>
                  </a:lnTo>
                  <a:lnTo>
                    <a:pt x="119" y="100"/>
                  </a:lnTo>
                  <a:lnTo>
                    <a:pt x="104" y="115"/>
                  </a:lnTo>
                  <a:lnTo>
                    <a:pt x="67" y="133"/>
                  </a:lnTo>
                  <a:lnTo>
                    <a:pt x="15" y="144"/>
                  </a:lnTo>
                  <a:lnTo>
                    <a:pt x="0" y="148"/>
                  </a:lnTo>
                  <a:lnTo>
                    <a:pt x="26" y="141"/>
                  </a:lnTo>
                  <a:lnTo>
                    <a:pt x="56" y="118"/>
                  </a:lnTo>
                  <a:lnTo>
                    <a:pt x="82" y="96"/>
                  </a:lnTo>
                  <a:lnTo>
                    <a:pt x="89" y="78"/>
                  </a:lnTo>
                  <a:lnTo>
                    <a:pt x="96" y="63"/>
                  </a:lnTo>
                  <a:lnTo>
                    <a:pt x="96" y="59"/>
                  </a:lnTo>
                  <a:lnTo>
                    <a:pt x="85" y="41"/>
                  </a:lnTo>
                  <a:lnTo>
                    <a:pt x="82" y="26"/>
                  </a:lnTo>
                  <a:lnTo>
                    <a:pt x="67" y="15"/>
                  </a:lnTo>
                  <a:lnTo>
                    <a:pt x="41" y="4"/>
                  </a:lnTo>
                  <a:lnTo>
                    <a:pt x="11" y="0"/>
                  </a:lnTo>
                  <a:lnTo>
                    <a:pt x="4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9" name="図形 108"/>
            <p:cNvSpPr>
              <a:spLocks/>
            </p:cNvSpPr>
            <p:nvPr/>
          </p:nvSpPr>
          <p:spPr bwMode="auto">
            <a:xfrm>
              <a:off x="1994723" y="4827823"/>
              <a:ext cx="243782" cy="218933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59" y="0"/>
                </a:cxn>
                <a:cxn ang="0">
                  <a:pos x="100" y="4"/>
                </a:cxn>
                <a:cxn ang="0">
                  <a:pos x="126" y="15"/>
                </a:cxn>
                <a:cxn ang="0">
                  <a:pos x="144" y="30"/>
                </a:cxn>
                <a:cxn ang="0">
                  <a:pos x="155" y="41"/>
                </a:cxn>
                <a:cxn ang="0">
                  <a:pos x="159" y="59"/>
                </a:cxn>
                <a:cxn ang="0">
                  <a:pos x="159" y="63"/>
                </a:cxn>
                <a:cxn ang="0">
                  <a:pos x="155" y="85"/>
                </a:cxn>
                <a:cxn ang="0">
                  <a:pos x="144" y="100"/>
                </a:cxn>
                <a:cxn ang="0">
                  <a:pos x="111" y="129"/>
                </a:cxn>
                <a:cxn ang="0">
                  <a:pos x="74" y="144"/>
                </a:cxn>
                <a:cxn ang="0">
                  <a:pos x="59" y="148"/>
                </a:cxn>
                <a:cxn ang="0">
                  <a:pos x="15" y="155"/>
                </a:cxn>
                <a:cxn ang="0">
                  <a:pos x="59" y="133"/>
                </a:cxn>
                <a:cxn ang="0">
                  <a:pos x="74" y="118"/>
                </a:cxn>
                <a:cxn ang="0">
                  <a:pos x="89" y="100"/>
                </a:cxn>
                <a:cxn ang="0">
                  <a:pos x="96" y="78"/>
                </a:cxn>
                <a:cxn ang="0">
                  <a:pos x="89" y="63"/>
                </a:cxn>
                <a:cxn ang="0">
                  <a:pos x="70" y="33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159" h="155">
                  <a:moveTo>
                    <a:pt x="33" y="0"/>
                  </a:moveTo>
                  <a:lnTo>
                    <a:pt x="59" y="0"/>
                  </a:lnTo>
                  <a:lnTo>
                    <a:pt x="100" y="4"/>
                  </a:lnTo>
                  <a:lnTo>
                    <a:pt x="126" y="15"/>
                  </a:lnTo>
                  <a:lnTo>
                    <a:pt x="144" y="30"/>
                  </a:lnTo>
                  <a:lnTo>
                    <a:pt x="155" y="41"/>
                  </a:lnTo>
                  <a:lnTo>
                    <a:pt x="159" y="59"/>
                  </a:lnTo>
                  <a:lnTo>
                    <a:pt x="159" y="63"/>
                  </a:lnTo>
                  <a:lnTo>
                    <a:pt x="155" y="85"/>
                  </a:lnTo>
                  <a:lnTo>
                    <a:pt x="144" y="100"/>
                  </a:lnTo>
                  <a:lnTo>
                    <a:pt x="111" y="129"/>
                  </a:lnTo>
                  <a:lnTo>
                    <a:pt x="74" y="144"/>
                  </a:lnTo>
                  <a:lnTo>
                    <a:pt x="59" y="148"/>
                  </a:lnTo>
                  <a:lnTo>
                    <a:pt x="15" y="155"/>
                  </a:lnTo>
                  <a:lnTo>
                    <a:pt x="59" y="133"/>
                  </a:lnTo>
                  <a:lnTo>
                    <a:pt x="74" y="118"/>
                  </a:lnTo>
                  <a:lnTo>
                    <a:pt x="89" y="100"/>
                  </a:lnTo>
                  <a:lnTo>
                    <a:pt x="96" y="78"/>
                  </a:lnTo>
                  <a:lnTo>
                    <a:pt x="89" y="63"/>
                  </a:lnTo>
                  <a:lnTo>
                    <a:pt x="70" y="33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0" name="図形 109"/>
            <p:cNvSpPr>
              <a:spLocks/>
            </p:cNvSpPr>
            <p:nvPr/>
          </p:nvSpPr>
          <p:spPr bwMode="auto">
            <a:xfrm>
              <a:off x="1864399" y="4827823"/>
              <a:ext cx="266781" cy="240120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96" y="4"/>
                </a:cxn>
                <a:cxn ang="0">
                  <a:pos x="115" y="15"/>
                </a:cxn>
                <a:cxn ang="0">
                  <a:pos x="152" y="33"/>
                </a:cxn>
                <a:cxn ang="0">
                  <a:pos x="166" y="56"/>
                </a:cxn>
                <a:cxn ang="0">
                  <a:pos x="170" y="63"/>
                </a:cxn>
                <a:cxn ang="0">
                  <a:pos x="174" y="78"/>
                </a:cxn>
                <a:cxn ang="0">
                  <a:pos x="170" y="100"/>
                </a:cxn>
                <a:cxn ang="0">
                  <a:pos x="155" y="118"/>
                </a:cxn>
                <a:cxn ang="0">
                  <a:pos x="133" y="141"/>
                </a:cxn>
                <a:cxn ang="0">
                  <a:pos x="89" y="159"/>
                </a:cxn>
                <a:cxn ang="0">
                  <a:pos x="0" y="170"/>
                </a:cxn>
                <a:cxn ang="0">
                  <a:pos x="59" y="144"/>
                </a:cxn>
                <a:cxn ang="0">
                  <a:pos x="100" y="129"/>
                </a:cxn>
                <a:cxn ang="0">
                  <a:pos x="115" y="118"/>
                </a:cxn>
                <a:cxn ang="0">
                  <a:pos x="130" y="104"/>
                </a:cxn>
                <a:cxn ang="0">
                  <a:pos x="133" y="89"/>
                </a:cxn>
                <a:cxn ang="0">
                  <a:pos x="130" y="70"/>
                </a:cxn>
                <a:cxn ang="0">
                  <a:pos x="126" y="63"/>
                </a:cxn>
                <a:cxn ang="0">
                  <a:pos x="104" y="41"/>
                </a:cxn>
                <a:cxn ang="0">
                  <a:pos x="70" y="15"/>
                </a:cxn>
                <a:cxn ang="0">
                  <a:pos x="48" y="4"/>
                </a:cxn>
                <a:cxn ang="0">
                  <a:pos x="19" y="0"/>
                </a:cxn>
                <a:cxn ang="0">
                  <a:pos x="70" y="0"/>
                </a:cxn>
              </a:cxnLst>
              <a:rect l="0" t="0" r="0" b="0"/>
              <a:pathLst>
                <a:path w="174" h="170">
                  <a:moveTo>
                    <a:pt x="70" y="0"/>
                  </a:moveTo>
                  <a:lnTo>
                    <a:pt x="96" y="4"/>
                  </a:lnTo>
                  <a:lnTo>
                    <a:pt x="115" y="15"/>
                  </a:lnTo>
                  <a:lnTo>
                    <a:pt x="152" y="33"/>
                  </a:lnTo>
                  <a:lnTo>
                    <a:pt x="166" y="56"/>
                  </a:lnTo>
                  <a:lnTo>
                    <a:pt x="170" y="63"/>
                  </a:lnTo>
                  <a:lnTo>
                    <a:pt x="174" y="78"/>
                  </a:lnTo>
                  <a:lnTo>
                    <a:pt x="170" y="100"/>
                  </a:lnTo>
                  <a:lnTo>
                    <a:pt x="155" y="118"/>
                  </a:lnTo>
                  <a:lnTo>
                    <a:pt x="133" y="141"/>
                  </a:lnTo>
                  <a:lnTo>
                    <a:pt x="89" y="159"/>
                  </a:lnTo>
                  <a:lnTo>
                    <a:pt x="0" y="170"/>
                  </a:lnTo>
                  <a:lnTo>
                    <a:pt x="59" y="144"/>
                  </a:lnTo>
                  <a:lnTo>
                    <a:pt x="100" y="129"/>
                  </a:lnTo>
                  <a:lnTo>
                    <a:pt x="115" y="118"/>
                  </a:lnTo>
                  <a:lnTo>
                    <a:pt x="130" y="104"/>
                  </a:lnTo>
                  <a:lnTo>
                    <a:pt x="133" y="89"/>
                  </a:lnTo>
                  <a:lnTo>
                    <a:pt x="130" y="70"/>
                  </a:lnTo>
                  <a:lnTo>
                    <a:pt x="126" y="63"/>
                  </a:lnTo>
                  <a:lnTo>
                    <a:pt x="104" y="41"/>
                  </a:lnTo>
                  <a:lnTo>
                    <a:pt x="70" y="15"/>
                  </a:lnTo>
                  <a:lnTo>
                    <a:pt x="48" y="4"/>
                  </a:lnTo>
                  <a:lnTo>
                    <a:pt x="19" y="0"/>
                  </a:lnTo>
                  <a:lnTo>
                    <a:pt x="7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1" name="図形 110"/>
            <p:cNvSpPr>
              <a:spLocks/>
            </p:cNvSpPr>
            <p:nvPr/>
          </p:nvSpPr>
          <p:spPr bwMode="auto">
            <a:xfrm>
              <a:off x="1609884" y="4827823"/>
              <a:ext cx="453834" cy="240120"/>
            </a:xfrm>
            <a:custGeom>
              <a:avLst/>
              <a:gdLst/>
              <a:ahLst/>
              <a:cxnLst>
                <a:cxn ang="0">
                  <a:pos x="174" y="0"/>
                </a:cxn>
                <a:cxn ang="0">
                  <a:pos x="207" y="4"/>
                </a:cxn>
                <a:cxn ang="0">
                  <a:pos x="229" y="15"/>
                </a:cxn>
                <a:cxn ang="0">
                  <a:pos x="266" y="41"/>
                </a:cxn>
                <a:cxn ang="0">
                  <a:pos x="284" y="63"/>
                </a:cxn>
                <a:cxn ang="0">
                  <a:pos x="296" y="74"/>
                </a:cxn>
                <a:cxn ang="0">
                  <a:pos x="296" y="89"/>
                </a:cxn>
                <a:cxn ang="0">
                  <a:pos x="292" y="100"/>
                </a:cxn>
                <a:cxn ang="0">
                  <a:pos x="277" y="115"/>
                </a:cxn>
                <a:cxn ang="0">
                  <a:pos x="262" y="129"/>
                </a:cxn>
                <a:cxn ang="0">
                  <a:pos x="214" y="144"/>
                </a:cxn>
                <a:cxn ang="0">
                  <a:pos x="159" y="166"/>
                </a:cxn>
                <a:cxn ang="0">
                  <a:pos x="159" y="170"/>
                </a:cxn>
                <a:cxn ang="0">
                  <a:pos x="100" y="170"/>
                </a:cxn>
                <a:cxn ang="0">
                  <a:pos x="137" y="155"/>
                </a:cxn>
                <a:cxn ang="0">
                  <a:pos x="151" y="144"/>
                </a:cxn>
                <a:cxn ang="0">
                  <a:pos x="155" y="133"/>
                </a:cxn>
                <a:cxn ang="0">
                  <a:pos x="166" y="115"/>
                </a:cxn>
                <a:cxn ang="0">
                  <a:pos x="159" y="100"/>
                </a:cxn>
                <a:cxn ang="0">
                  <a:pos x="155" y="78"/>
                </a:cxn>
                <a:cxn ang="0">
                  <a:pos x="144" y="59"/>
                </a:cxn>
                <a:cxn ang="0">
                  <a:pos x="125" y="44"/>
                </a:cxn>
                <a:cxn ang="0">
                  <a:pos x="85" y="26"/>
                </a:cxn>
                <a:cxn ang="0">
                  <a:pos x="40" y="7"/>
                </a:cxn>
                <a:cxn ang="0">
                  <a:pos x="0" y="0"/>
                </a:cxn>
                <a:cxn ang="0">
                  <a:pos x="174" y="0"/>
                </a:cxn>
              </a:cxnLst>
              <a:rect l="0" t="0" r="0" b="0"/>
              <a:pathLst>
                <a:path w="296" h="170">
                  <a:moveTo>
                    <a:pt x="174" y="0"/>
                  </a:moveTo>
                  <a:lnTo>
                    <a:pt x="207" y="4"/>
                  </a:lnTo>
                  <a:lnTo>
                    <a:pt x="229" y="15"/>
                  </a:lnTo>
                  <a:lnTo>
                    <a:pt x="266" y="41"/>
                  </a:lnTo>
                  <a:lnTo>
                    <a:pt x="284" y="63"/>
                  </a:lnTo>
                  <a:lnTo>
                    <a:pt x="296" y="74"/>
                  </a:lnTo>
                  <a:lnTo>
                    <a:pt x="296" y="89"/>
                  </a:lnTo>
                  <a:lnTo>
                    <a:pt x="292" y="100"/>
                  </a:lnTo>
                  <a:lnTo>
                    <a:pt x="277" y="115"/>
                  </a:lnTo>
                  <a:lnTo>
                    <a:pt x="262" y="129"/>
                  </a:lnTo>
                  <a:lnTo>
                    <a:pt x="214" y="144"/>
                  </a:lnTo>
                  <a:lnTo>
                    <a:pt x="159" y="166"/>
                  </a:lnTo>
                  <a:lnTo>
                    <a:pt x="159" y="170"/>
                  </a:lnTo>
                  <a:lnTo>
                    <a:pt x="100" y="170"/>
                  </a:lnTo>
                  <a:lnTo>
                    <a:pt x="137" y="155"/>
                  </a:lnTo>
                  <a:lnTo>
                    <a:pt x="151" y="144"/>
                  </a:lnTo>
                  <a:lnTo>
                    <a:pt x="155" y="133"/>
                  </a:lnTo>
                  <a:lnTo>
                    <a:pt x="166" y="115"/>
                  </a:lnTo>
                  <a:lnTo>
                    <a:pt x="159" y="100"/>
                  </a:lnTo>
                  <a:lnTo>
                    <a:pt x="155" y="78"/>
                  </a:lnTo>
                  <a:lnTo>
                    <a:pt x="144" y="59"/>
                  </a:lnTo>
                  <a:lnTo>
                    <a:pt x="125" y="44"/>
                  </a:lnTo>
                  <a:lnTo>
                    <a:pt x="85" y="26"/>
                  </a:lnTo>
                  <a:lnTo>
                    <a:pt x="40" y="7"/>
                  </a:lnTo>
                  <a:lnTo>
                    <a:pt x="0" y="0"/>
                  </a:lnTo>
                  <a:lnTo>
                    <a:pt x="17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2" name="図形 111"/>
            <p:cNvSpPr>
              <a:spLocks/>
            </p:cNvSpPr>
            <p:nvPr/>
          </p:nvSpPr>
          <p:spPr bwMode="auto">
            <a:xfrm>
              <a:off x="1433563" y="4827823"/>
              <a:ext cx="420103" cy="255657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118" y="4"/>
                </a:cxn>
                <a:cxn ang="0">
                  <a:pos x="174" y="15"/>
                </a:cxn>
                <a:cxn ang="0">
                  <a:pos x="204" y="26"/>
                </a:cxn>
                <a:cxn ang="0">
                  <a:pos x="229" y="41"/>
                </a:cxn>
                <a:cxn ang="0">
                  <a:pos x="252" y="59"/>
                </a:cxn>
                <a:cxn ang="0">
                  <a:pos x="270" y="78"/>
                </a:cxn>
                <a:cxn ang="0">
                  <a:pos x="274" y="100"/>
                </a:cxn>
                <a:cxn ang="0">
                  <a:pos x="274" y="115"/>
                </a:cxn>
                <a:cxn ang="0">
                  <a:pos x="270" y="133"/>
                </a:cxn>
                <a:cxn ang="0">
                  <a:pos x="259" y="144"/>
                </a:cxn>
                <a:cxn ang="0">
                  <a:pos x="240" y="155"/>
                </a:cxn>
                <a:cxn ang="0">
                  <a:pos x="218" y="166"/>
                </a:cxn>
                <a:cxn ang="0">
                  <a:pos x="196" y="174"/>
                </a:cxn>
                <a:cxn ang="0">
                  <a:pos x="189" y="174"/>
                </a:cxn>
                <a:cxn ang="0">
                  <a:pos x="130" y="181"/>
                </a:cxn>
                <a:cxn ang="0">
                  <a:pos x="148" y="166"/>
                </a:cxn>
                <a:cxn ang="0">
                  <a:pos x="170" y="148"/>
                </a:cxn>
                <a:cxn ang="0">
                  <a:pos x="189" y="129"/>
                </a:cxn>
                <a:cxn ang="0">
                  <a:pos x="196" y="104"/>
                </a:cxn>
                <a:cxn ang="0">
                  <a:pos x="189" y="85"/>
                </a:cxn>
                <a:cxn ang="0">
                  <a:pos x="181" y="70"/>
                </a:cxn>
                <a:cxn ang="0">
                  <a:pos x="155" y="48"/>
                </a:cxn>
                <a:cxn ang="0">
                  <a:pos x="126" y="33"/>
                </a:cxn>
                <a:cxn ang="0">
                  <a:pos x="89" y="19"/>
                </a:cxn>
                <a:cxn ang="0">
                  <a:pos x="48" y="7"/>
                </a:cxn>
                <a:cxn ang="0">
                  <a:pos x="0" y="0"/>
                </a:cxn>
                <a:cxn ang="0">
                  <a:pos x="78" y="0"/>
                </a:cxn>
              </a:cxnLst>
              <a:rect l="0" t="0" r="0" b="0"/>
              <a:pathLst>
                <a:path w="274" h="181">
                  <a:moveTo>
                    <a:pt x="78" y="0"/>
                  </a:moveTo>
                  <a:lnTo>
                    <a:pt x="118" y="4"/>
                  </a:lnTo>
                  <a:lnTo>
                    <a:pt x="174" y="15"/>
                  </a:lnTo>
                  <a:lnTo>
                    <a:pt x="204" y="26"/>
                  </a:lnTo>
                  <a:lnTo>
                    <a:pt x="229" y="41"/>
                  </a:lnTo>
                  <a:lnTo>
                    <a:pt x="252" y="59"/>
                  </a:lnTo>
                  <a:lnTo>
                    <a:pt x="270" y="78"/>
                  </a:lnTo>
                  <a:lnTo>
                    <a:pt x="274" y="100"/>
                  </a:lnTo>
                  <a:lnTo>
                    <a:pt x="274" y="115"/>
                  </a:lnTo>
                  <a:lnTo>
                    <a:pt x="270" y="133"/>
                  </a:lnTo>
                  <a:lnTo>
                    <a:pt x="259" y="144"/>
                  </a:lnTo>
                  <a:lnTo>
                    <a:pt x="240" y="155"/>
                  </a:lnTo>
                  <a:lnTo>
                    <a:pt x="218" y="166"/>
                  </a:lnTo>
                  <a:lnTo>
                    <a:pt x="196" y="174"/>
                  </a:lnTo>
                  <a:lnTo>
                    <a:pt x="189" y="174"/>
                  </a:lnTo>
                  <a:lnTo>
                    <a:pt x="130" y="181"/>
                  </a:lnTo>
                  <a:lnTo>
                    <a:pt x="148" y="166"/>
                  </a:lnTo>
                  <a:lnTo>
                    <a:pt x="170" y="148"/>
                  </a:lnTo>
                  <a:lnTo>
                    <a:pt x="189" y="129"/>
                  </a:lnTo>
                  <a:lnTo>
                    <a:pt x="196" y="104"/>
                  </a:lnTo>
                  <a:lnTo>
                    <a:pt x="189" y="85"/>
                  </a:lnTo>
                  <a:lnTo>
                    <a:pt x="181" y="70"/>
                  </a:lnTo>
                  <a:lnTo>
                    <a:pt x="155" y="48"/>
                  </a:lnTo>
                  <a:lnTo>
                    <a:pt x="126" y="33"/>
                  </a:lnTo>
                  <a:lnTo>
                    <a:pt x="89" y="19"/>
                  </a:lnTo>
                  <a:lnTo>
                    <a:pt x="48" y="7"/>
                  </a:lnTo>
                  <a:lnTo>
                    <a:pt x="0" y="0"/>
                  </a:lnTo>
                  <a:lnTo>
                    <a:pt x="78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3" name="図形 112"/>
            <p:cNvSpPr>
              <a:spLocks/>
            </p:cNvSpPr>
            <p:nvPr/>
          </p:nvSpPr>
          <p:spPr bwMode="auto">
            <a:xfrm>
              <a:off x="1359968" y="4827823"/>
              <a:ext cx="363374" cy="261307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26" y="0"/>
                </a:cxn>
                <a:cxn ang="0">
                  <a:pos x="81" y="7"/>
                </a:cxn>
                <a:cxn ang="0">
                  <a:pos x="126" y="26"/>
                </a:cxn>
                <a:cxn ang="0">
                  <a:pos x="174" y="41"/>
                </a:cxn>
                <a:cxn ang="0">
                  <a:pos x="203" y="56"/>
                </a:cxn>
                <a:cxn ang="0">
                  <a:pos x="222" y="70"/>
                </a:cxn>
                <a:cxn ang="0">
                  <a:pos x="237" y="89"/>
                </a:cxn>
                <a:cxn ang="0">
                  <a:pos x="237" y="104"/>
                </a:cxn>
                <a:cxn ang="0">
                  <a:pos x="237" y="118"/>
                </a:cxn>
                <a:cxn ang="0">
                  <a:pos x="233" y="129"/>
                </a:cxn>
                <a:cxn ang="0">
                  <a:pos x="207" y="148"/>
                </a:cxn>
                <a:cxn ang="0">
                  <a:pos x="181" y="170"/>
                </a:cxn>
                <a:cxn ang="0">
                  <a:pos x="166" y="181"/>
                </a:cxn>
                <a:cxn ang="0">
                  <a:pos x="137" y="185"/>
                </a:cxn>
                <a:cxn ang="0">
                  <a:pos x="174" y="159"/>
                </a:cxn>
                <a:cxn ang="0">
                  <a:pos x="189" y="144"/>
                </a:cxn>
                <a:cxn ang="0">
                  <a:pos x="196" y="126"/>
                </a:cxn>
                <a:cxn ang="0">
                  <a:pos x="192" y="100"/>
                </a:cxn>
                <a:cxn ang="0">
                  <a:pos x="178" y="70"/>
                </a:cxn>
                <a:cxn ang="0">
                  <a:pos x="122" y="41"/>
                </a:cxn>
                <a:cxn ang="0">
                  <a:pos x="67" y="19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237" h="185">
                  <a:moveTo>
                    <a:pt x="33" y="0"/>
                  </a:moveTo>
                  <a:lnTo>
                    <a:pt x="26" y="0"/>
                  </a:lnTo>
                  <a:lnTo>
                    <a:pt x="81" y="7"/>
                  </a:lnTo>
                  <a:lnTo>
                    <a:pt x="126" y="26"/>
                  </a:lnTo>
                  <a:lnTo>
                    <a:pt x="174" y="41"/>
                  </a:lnTo>
                  <a:lnTo>
                    <a:pt x="203" y="56"/>
                  </a:lnTo>
                  <a:lnTo>
                    <a:pt x="222" y="70"/>
                  </a:lnTo>
                  <a:lnTo>
                    <a:pt x="237" y="89"/>
                  </a:lnTo>
                  <a:lnTo>
                    <a:pt x="237" y="104"/>
                  </a:lnTo>
                  <a:lnTo>
                    <a:pt x="237" y="118"/>
                  </a:lnTo>
                  <a:lnTo>
                    <a:pt x="233" y="129"/>
                  </a:lnTo>
                  <a:lnTo>
                    <a:pt x="207" y="148"/>
                  </a:lnTo>
                  <a:lnTo>
                    <a:pt x="181" y="170"/>
                  </a:lnTo>
                  <a:lnTo>
                    <a:pt x="166" y="181"/>
                  </a:lnTo>
                  <a:lnTo>
                    <a:pt x="137" y="185"/>
                  </a:lnTo>
                  <a:lnTo>
                    <a:pt x="174" y="159"/>
                  </a:lnTo>
                  <a:lnTo>
                    <a:pt x="189" y="144"/>
                  </a:lnTo>
                  <a:lnTo>
                    <a:pt x="196" y="126"/>
                  </a:lnTo>
                  <a:lnTo>
                    <a:pt x="192" y="100"/>
                  </a:lnTo>
                  <a:lnTo>
                    <a:pt x="178" y="70"/>
                  </a:lnTo>
                  <a:lnTo>
                    <a:pt x="122" y="41"/>
                  </a:lnTo>
                  <a:lnTo>
                    <a:pt x="67" y="19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4" name="図形 113"/>
            <p:cNvSpPr>
              <a:spLocks/>
            </p:cNvSpPr>
            <p:nvPr/>
          </p:nvSpPr>
          <p:spPr bwMode="auto">
            <a:xfrm>
              <a:off x="985862" y="4827823"/>
              <a:ext cx="668485" cy="673748"/>
            </a:xfrm>
            <a:custGeom>
              <a:avLst/>
              <a:gdLst/>
              <a:ahLst/>
              <a:cxnLst>
                <a:cxn ang="0">
                  <a:pos x="222" y="0"/>
                </a:cxn>
                <a:cxn ang="0">
                  <a:pos x="255" y="4"/>
                </a:cxn>
                <a:cxn ang="0">
                  <a:pos x="292" y="15"/>
                </a:cxn>
                <a:cxn ang="0">
                  <a:pos x="355" y="41"/>
                </a:cxn>
                <a:cxn ang="0">
                  <a:pos x="422" y="74"/>
                </a:cxn>
                <a:cxn ang="0">
                  <a:pos x="433" y="100"/>
                </a:cxn>
                <a:cxn ang="0">
                  <a:pos x="436" y="126"/>
                </a:cxn>
                <a:cxn ang="0">
                  <a:pos x="433" y="141"/>
                </a:cxn>
                <a:cxn ang="0">
                  <a:pos x="422" y="144"/>
                </a:cxn>
                <a:cxn ang="0">
                  <a:pos x="403" y="170"/>
                </a:cxn>
                <a:cxn ang="0">
                  <a:pos x="370" y="189"/>
                </a:cxn>
                <a:cxn ang="0">
                  <a:pos x="337" y="200"/>
                </a:cxn>
                <a:cxn ang="0">
                  <a:pos x="314" y="211"/>
                </a:cxn>
                <a:cxn ang="0">
                  <a:pos x="266" y="229"/>
                </a:cxn>
                <a:cxn ang="0">
                  <a:pos x="207" y="240"/>
                </a:cxn>
                <a:cxn ang="0">
                  <a:pos x="144" y="251"/>
                </a:cxn>
                <a:cxn ang="0">
                  <a:pos x="96" y="266"/>
                </a:cxn>
                <a:cxn ang="0">
                  <a:pos x="59" y="281"/>
                </a:cxn>
                <a:cxn ang="0">
                  <a:pos x="45" y="296"/>
                </a:cxn>
                <a:cxn ang="0">
                  <a:pos x="33" y="307"/>
                </a:cxn>
                <a:cxn ang="0">
                  <a:pos x="30" y="329"/>
                </a:cxn>
                <a:cxn ang="0">
                  <a:pos x="30" y="336"/>
                </a:cxn>
                <a:cxn ang="0">
                  <a:pos x="41" y="366"/>
                </a:cxn>
                <a:cxn ang="0">
                  <a:pos x="48" y="392"/>
                </a:cxn>
                <a:cxn ang="0">
                  <a:pos x="74" y="410"/>
                </a:cxn>
                <a:cxn ang="0">
                  <a:pos x="104" y="421"/>
                </a:cxn>
                <a:cxn ang="0">
                  <a:pos x="159" y="436"/>
                </a:cxn>
                <a:cxn ang="0">
                  <a:pos x="185" y="440"/>
                </a:cxn>
                <a:cxn ang="0">
                  <a:pos x="311" y="462"/>
                </a:cxn>
                <a:cxn ang="0">
                  <a:pos x="425" y="477"/>
                </a:cxn>
                <a:cxn ang="0">
                  <a:pos x="381" y="477"/>
                </a:cxn>
                <a:cxn ang="0">
                  <a:pos x="322" y="466"/>
                </a:cxn>
                <a:cxn ang="0">
                  <a:pos x="255" y="462"/>
                </a:cxn>
                <a:cxn ang="0">
                  <a:pos x="185" y="447"/>
                </a:cxn>
                <a:cxn ang="0">
                  <a:pos x="115" y="436"/>
                </a:cxn>
                <a:cxn ang="0">
                  <a:pos x="48" y="410"/>
                </a:cxn>
                <a:cxn ang="0">
                  <a:pos x="33" y="396"/>
                </a:cxn>
                <a:cxn ang="0">
                  <a:pos x="15" y="377"/>
                </a:cxn>
                <a:cxn ang="0">
                  <a:pos x="4" y="355"/>
                </a:cxn>
                <a:cxn ang="0">
                  <a:pos x="0" y="336"/>
                </a:cxn>
                <a:cxn ang="0">
                  <a:pos x="0" y="322"/>
                </a:cxn>
                <a:cxn ang="0">
                  <a:pos x="4" y="311"/>
                </a:cxn>
                <a:cxn ang="0">
                  <a:pos x="19" y="296"/>
                </a:cxn>
                <a:cxn ang="0">
                  <a:pos x="33" y="274"/>
                </a:cxn>
                <a:cxn ang="0">
                  <a:pos x="56" y="259"/>
                </a:cxn>
                <a:cxn ang="0">
                  <a:pos x="89" y="251"/>
                </a:cxn>
                <a:cxn ang="0">
                  <a:pos x="141" y="240"/>
                </a:cxn>
                <a:cxn ang="0">
                  <a:pos x="170" y="237"/>
                </a:cxn>
                <a:cxn ang="0">
                  <a:pos x="229" y="226"/>
                </a:cxn>
                <a:cxn ang="0">
                  <a:pos x="266" y="214"/>
                </a:cxn>
                <a:cxn ang="0">
                  <a:pos x="307" y="200"/>
                </a:cxn>
                <a:cxn ang="0">
                  <a:pos x="337" y="185"/>
                </a:cxn>
                <a:cxn ang="0">
                  <a:pos x="366" y="159"/>
                </a:cxn>
                <a:cxn ang="0">
                  <a:pos x="370" y="141"/>
                </a:cxn>
                <a:cxn ang="0">
                  <a:pos x="377" y="115"/>
                </a:cxn>
                <a:cxn ang="0">
                  <a:pos x="370" y="85"/>
                </a:cxn>
                <a:cxn ang="0">
                  <a:pos x="351" y="59"/>
                </a:cxn>
                <a:cxn ang="0">
                  <a:pos x="333" y="41"/>
                </a:cxn>
                <a:cxn ang="0">
                  <a:pos x="296" y="26"/>
                </a:cxn>
                <a:cxn ang="0">
                  <a:pos x="255" y="15"/>
                </a:cxn>
                <a:cxn ang="0">
                  <a:pos x="244" y="7"/>
                </a:cxn>
                <a:cxn ang="0">
                  <a:pos x="207" y="0"/>
                </a:cxn>
                <a:cxn ang="0">
                  <a:pos x="222" y="0"/>
                </a:cxn>
              </a:cxnLst>
              <a:rect l="0" t="0" r="0" b="0"/>
              <a:pathLst>
                <a:path w="436" h="477">
                  <a:moveTo>
                    <a:pt x="222" y="0"/>
                  </a:moveTo>
                  <a:lnTo>
                    <a:pt x="255" y="4"/>
                  </a:lnTo>
                  <a:lnTo>
                    <a:pt x="292" y="15"/>
                  </a:lnTo>
                  <a:lnTo>
                    <a:pt x="355" y="41"/>
                  </a:lnTo>
                  <a:lnTo>
                    <a:pt x="422" y="74"/>
                  </a:lnTo>
                  <a:lnTo>
                    <a:pt x="433" y="100"/>
                  </a:lnTo>
                  <a:lnTo>
                    <a:pt x="436" y="126"/>
                  </a:lnTo>
                  <a:lnTo>
                    <a:pt x="433" y="141"/>
                  </a:lnTo>
                  <a:lnTo>
                    <a:pt x="422" y="144"/>
                  </a:lnTo>
                  <a:lnTo>
                    <a:pt x="403" y="170"/>
                  </a:lnTo>
                  <a:lnTo>
                    <a:pt x="370" y="189"/>
                  </a:lnTo>
                  <a:lnTo>
                    <a:pt x="337" y="200"/>
                  </a:lnTo>
                  <a:lnTo>
                    <a:pt x="314" y="211"/>
                  </a:lnTo>
                  <a:lnTo>
                    <a:pt x="266" y="229"/>
                  </a:lnTo>
                  <a:lnTo>
                    <a:pt x="207" y="240"/>
                  </a:lnTo>
                  <a:lnTo>
                    <a:pt x="144" y="251"/>
                  </a:lnTo>
                  <a:lnTo>
                    <a:pt x="96" y="266"/>
                  </a:lnTo>
                  <a:lnTo>
                    <a:pt x="59" y="281"/>
                  </a:lnTo>
                  <a:lnTo>
                    <a:pt x="45" y="296"/>
                  </a:lnTo>
                  <a:lnTo>
                    <a:pt x="33" y="307"/>
                  </a:lnTo>
                  <a:lnTo>
                    <a:pt x="30" y="329"/>
                  </a:lnTo>
                  <a:lnTo>
                    <a:pt x="30" y="336"/>
                  </a:lnTo>
                  <a:lnTo>
                    <a:pt x="41" y="366"/>
                  </a:lnTo>
                  <a:lnTo>
                    <a:pt x="48" y="392"/>
                  </a:lnTo>
                  <a:lnTo>
                    <a:pt x="74" y="410"/>
                  </a:lnTo>
                  <a:lnTo>
                    <a:pt x="104" y="421"/>
                  </a:lnTo>
                  <a:lnTo>
                    <a:pt x="159" y="436"/>
                  </a:lnTo>
                  <a:lnTo>
                    <a:pt x="185" y="440"/>
                  </a:lnTo>
                  <a:lnTo>
                    <a:pt x="311" y="462"/>
                  </a:lnTo>
                  <a:lnTo>
                    <a:pt x="425" y="477"/>
                  </a:lnTo>
                  <a:lnTo>
                    <a:pt x="381" y="477"/>
                  </a:lnTo>
                  <a:lnTo>
                    <a:pt x="322" y="466"/>
                  </a:lnTo>
                  <a:lnTo>
                    <a:pt x="255" y="462"/>
                  </a:lnTo>
                  <a:lnTo>
                    <a:pt x="185" y="447"/>
                  </a:lnTo>
                  <a:lnTo>
                    <a:pt x="115" y="436"/>
                  </a:lnTo>
                  <a:lnTo>
                    <a:pt x="48" y="410"/>
                  </a:lnTo>
                  <a:lnTo>
                    <a:pt x="33" y="396"/>
                  </a:lnTo>
                  <a:lnTo>
                    <a:pt x="15" y="377"/>
                  </a:lnTo>
                  <a:lnTo>
                    <a:pt x="4" y="355"/>
                  </a:lnTo>
                  <a:lnTo>
                    <a:pt x="0" y="336"/>
                  </a:lnTo>
                  <a:lnTo>
                    <a:pt x="0" y="322"/>
                  </a:lnTo>
                  <a:lnTo>
                    <a:pt x="4" y="311"/>
                  </a:lnTo>
                  <a:lnTo>
                    <a:pt x="19" y="296"/>
                  </a:lnTo>
                  <a:lnTo>
                    <a:pt x="33" y="274"/>
                  </a:lnTo>
                  <a:lnTo>
                    <a:pt x="56" y="259"/>
                  </a:lnTo>
                  <a:lnTo>
                    <a:pt x="89" y="251"/>
                  </a:lnTo>
                  <a:lnTo>
                    <a:pt x="141" y="240"/>
                  </a:lnTo>
                  <a:lnTo>
                    <a:pt x="170" y="237"/>
                  </a:lnTo>
                  <a:lnTo>
                    <a:pt x="229" y="226"/>
                  </a:lnTo>
                  <a:lnTo>
                    <a:pt x="266" y="214"/>
                  </a:lnTo>
                  <a:lnTo>
                    <a:pt x="307" y="200"/>
                  </a:lnTo>
                  <a:lnTo>
                    <a:pt x="337" y="185"/>
                  </a:lnTo>
                  <a:lnTo>
                    <a:pt x="366" y="159"/>
                  </a:lnTo>
                  <a:lnTo>
                    <a:pt x="370" y="141"/>
                  </a:lnTo>
                  <a:lnTo>
                    <a:pt x="377" y="115"/>
                  </a:lnTo>
                  <a:lnTo>
                    <a:pt x="370" y="85"/>
                  </a:lnTo>
                  <a:lnTo>
                    <a:pt x="351" y="59"/>
                  </a:lnTo>
                  <a:lnTo>
                    <a:pt x="333" y="41"/>
                  </a:lnTo>
                  <a:lnTo>
                    <a:pt x="296" y="26"/>
                  </a:lnTo>
                  <a:lnTo>
                    <a:pt x="255" y="15"/>
                  </a:lnTo>
                  <a:lnTo>
                    <a:pt x="244" y="7"/>
                  </a:lnTo>
                  <a:lnTo>
                    <a:pt x="207" y="0"/>
                  </a:lnTo>
                  <a:lnTo>
                    <a:pt x="222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5" name="図形 114"/>
            <p:cNvSpPr>
              <a:spLocks/>
            </p:cNvSpPr>
            <p:nvPr/>
          </p:nvSpPr>
          <p:spPr bwMode="auto">
            <a:xfrm>
              <a:off x="662352" y="5147041"/>
              <a:ext cx="884670" cy="360180"/>
            </a:xfrm>
            <a:custGeom>
              <a:avLst/>
              <a:gdLst/>
              <a:ahLst/>
              <a:cxnLst>
                <a:cxn ang="0">
                  <a:pos x="0" y="110"/>
                </a:cxn>
                <a:cxn ang="0">
                  <a:pos x="0" y="99"/>
                </a:cxn>
                <a:cxn ang="0">
                  <a:pos x="4" y="88"/>
                </a:cxn>
                <a:cxn ang="0">
                  <a:pos x="19" y="73"/>
                </a:cxn>
                <a:cxn ang="0">
                  <a:pos x="49" y="55"/>
                </a:cxn>
                <a:cxn ang="0">
                  <a:pos x="111" y="33"/>
                </a:cxn>
                <a:cxn ang="0">
                  <a:pos x="196" y="14"/>
                </a:cxn>
                <a:cxn ang="0">
                  <a:pos x="293" y="0"/>
                </a:cxn>
                <a:cxn ang="0">
                  <a:pos x="226" y="14"/>
                </a:cxn>
                <a:cxn ang="0">
                  <a:pos x="156" y="40"/>
                </a:cxn>
                <a:cxn ang="0">
                  <a:pos x="119" y="55"/>
                </a:cxn>
                <a:cxn ang="0">
                  <a:pos x="97" y="70"/>
                </a:cxn>
                <a:cxn ang="0">
                  <a:pos x="74" y="96"/>
                </a:cxn>
                <a:cxn ang="0">
                  <a:pos x="63" y="118"/>
                </a:cxn>
                <a:cxn ang="0">
                  <a:pos x="63" y="125"/>
                </a:cxn>
                <a:cxn ang="0">
                  <a:pos x="71" y="133"/>
                </a:cxn>
                <a:cxn ang="0">
                  <a:pos x="86" y="151"/>
                </a:cxn>
                <a:cxn ang="0">
                  <a:pos x="126" y="170"/>
                </a:cxn>
                <a:cxn ang="0">
                  <a:pos x="189" y="195"/>
                </a:cxn>
                <a:cxn ang="0">
                  <a:pos x="285" y="221"/>
                </a:cxn>
                <a:cxn ang="0">
                  <a:pos x="448" y="236"/>
                </a:cxn>
                <a:cxn ang="0">
                  <a:pos x="522" y="244"/>
                </a:cxn>
                <a:cxn ang="0">
                  <a:pos x="577" y="251"/>
                </a:cxn>
                <a:cxn ang="0">
                  <a:pos x="525" y="255"/>
                </a:cxn>
                <a:cxn ang="0">
                  <a:pos x="511" y="251"/>
                </a:cxn>
                <a:cxn ang="0">
                  <a:pos x="507" y="251"/>
                </a:cxn>
                <a:cxn ang="0">
                  <a:pos x="448" y="251"/>
                </a:cxn>
                <a:cxn ang="0">
                  <a:pos x="378" y="240"/>
                </a:cxn>
                <a:cxn ang="0">
                  <a:pos x="226" y="214"/>
                </a:cxn>
                <a:cxn ang="0">
                  <a:pos x="141" y="195"/>
                </a:cxn>
                <a:cxn ang="0">
                  <a:pos x="71" y="170"/>
                </a:cxn>
                <a:cxn ang="0">
                  <a:pos x="41" y="155"/>
                </a:cxn>
                <a:cxn ang="0">
                  <a:pos x="19" y="140"/>
                </a:cxn>
                <a:cxn ang="0">
                  <a:pos x="4" y="125"/>
                </a:cxn>
                <a:cxn ang="0">
                  <a:pos x="0" y="110"/>
                </a:cxn>
              </a:cxnLst>
              <a:rect l="0" t="0" r="0" b="0"/>
              <a:pathLst>
                <a:path w="577" h="255">
                  <a:moveTo>
                    <a:pt x="0" y="110"/>
                  </a:moveTo>
                  <a:lnTo>
                    <a:pt x="0" y="99"/>
                  </a:lnTo>
                  <a:lnTo>
                    <a:pt x="4" y="88"/>
                  </a:lnTo>
                  <a:lnTo>
                    <a:pt x="19" y="73"/>
                  </a:lnTo>
                  <a:lnTo>
                    <a:pt x="49" y="55"/>
                  </a:lnTo>
                  <a:lnTo>
                    <a:pt x="111" y="33"/>
                  </a:lnTo>
                  <a:lnTo>
                    <a:pt x="196" y="14"/>
                  </a:lnTo>
                  <a:lnTo>
                    <a:pt x="293" y="0"/>
                  </a:lnTo>
                  <a:lnTo>
                    <a:pt x="226" y="14"/>
                  </a:lnTo>
                  <a:lnTo>
                    <a:pt x="156" y="40"/>
                  </a:lnTo>
                  <a:lnTo>
                    <a:pt x="119" y="55"/>
                  </a:lnTo>
                  <a:lnTo>
                    <a:pt x="97" y="70"/>
                  </a:lnTo>
                  <a:lnTo>
                    <a:pt x="74" y="96"/>
                  </a:lnTo>
                  <a:lnTo>
                    <a:pt x="63" y="118"/>
                  </a:lnTo>
                  <a:lnTo>
                    <a:pt x="63" y="125"/>
                  </a:lnTo>
                  <a:lnTo>
                    <a:pt x="71" y="133"/>
                  </a:lnTo>
                  <a:lnTo>
                    <a:pt x="86" y="151"/>
                  </a:lnTo>
                  <a:lnTo>
                    <a:pt x="126" y="170"/>
                  </a:lnTo>
                  <a:lnTo>
                    <a:pt x="189" y="195"/>
                  </a:lnTo>
                  <a:lnTo>
                    <a:pt x="285" y="221"/>
                  </a:lnTo>
                  <a:lnTo>
                    <a:pt x="448" y="236"/>
                  </a:lnTo>
                  <a:lnTo>
                    <a:pt x="522" y="244"/>
                  </a:lnTo>
                  <a:lnTo>
                    <a:pt x="577" y="251"/>
                  </a:lnTo>
                  <a:lnTo>
                    <a:pt x="525" y="255"/>
                  </a:lnTo>
                  <a:lnTo>
                    <a:pt x="511" y="251"/>
                  </a:lnTo>
                  <a:lnTo>
                    <a:pt x="507" y="251"/>
                  </a:lnTo>
                  <a:lnTo>
                    <a:pt x="448" y="251"/>
                  </a:lnTo>
                  <a:lnTo>
                    <a:pt x="378" y="240"/>
                  </a:lnTo>
                  <a:lnTo>
                    <a:pt x="226" y="214"/>
                  </a:lnTo>
                  <a:lnTo>
                    <a:pt x="141" y="195"/>
                  </a:lnTo>
                  <a:lnTo>
                    <a:pt x="71" y="170"/>
                  </a:lnTo>
                  <a:lnTo>
                    <a:pt x="41" y="155"/>
                  </a:lnTo>
                  <a:lnTo>
                    <a:pt x="19" y="140"/>
                  </a:lnTo>
                  <a:lnTo>
                    <a:pt x="4" y="125"/>
                  </a:lnTo>
                  <a:lnTo>
                    <a:pt x="0" y="11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6" name="図形 115"/>
            <p:cNvSpPr>
              <a:spLocks/>
            </p:cNvSpPr>
            <p:nvPr/>
          </p:nvSpPr>
          <p:spPr bwMode="auto">
            <a:xfrm>
              <a:off x="578025" y="5135742"/>
              <a:ext cx="748213" cy="365830"/>
            </a:xfrm>
            <a:custGeom>
              <a:avLst/>
              <a:gdLst/>
              <a:ahLst/>
              <a:cxnLst>
                <a:cxn ang="0">
                  <a:pos x="174" y="207"/>
                </a:cxn>
                <a:cxn ang="0">
                  <a:pos x="96" y="189"/>
                </a:cxn>
                <a:cxn ang="0">
                  <a:pos x="41" y="167"/>
                </a:cxn>
                <a:cxn ang="0">
                  <a:pos x="11" y="141"/>
                </a:cxn>
                <a:cxn ang="0">
                  <a:pos x="0" y="122"/>
                </a:cxn>
                <a:cxn ang="0">
                  <a:pos x="0" y="111"/>
                </a:cxn>
                <a:cxn ang="0">
                  <a:pos x="0" y="96"/>
                </a:cxn>
                <a:cxn ang="0">
                  <a:pos x="4" y="93"/>
                </a:cxn>
                <a:cxn ang="0">
                  <a:pos x="19" y="78"/>
                </a:cxn>
                <a:cxn ang="0">
                  <a:pos x="33" y="63"/>
                </a:cxn>
                <a:cxn ang="0">
                  <a:pos x="85" y="41"/>
                </a:cxn>
                <a:cxn ang="0">
                  <a:pos x="141" y="26"/>
                </a:cxn>
                <a:cxn ang="0">
                  <a:pos x="200" y="19"/>
                </a:cxn>
                <a:cxn ang="0">
                  <a:pos x="307" y="8"/>
                </a:cxn>
                <a:cxn ang="0">
                  <a:pos x="348" y="8"/>
                </a:cxn>
                <a:cxn ang="0">
                  <a:pos x="377" y="0"/>
                </a:cxn>
                <a:cxn ang="0">
                  <a:pos x="362" y="0"/>
                </a:cxn>
                <a:cxn ang="0">
                  <a:pos x="251" y="19"/>
                </a:cxn>
                <a:cxn ang="0">
                  <a:pos x="166" y="37"/>
                </a:cxn>
                <a:cxn ang="0">
                  <a:pos x="111" y="56"/>
                </a:cxn>
                <a:cxn ang="0">
                  <a:pos x="74" y="78"/>
                </a:cxn>
                <a:cxn ang="0">
                  <a:pos x="55" y="96"/>
                </a:cxn>
                <a:cxn ang="0">
                  <a:pos x="48" y="107"/>
                </a:cxn>
                <a:cxn ang="0">
                  <a:pos x="48" y="118"/>
                </a:cxn>
                <a:cxn ang="0">
                  <a:pos x="55" y="133"/>
                </a:cxn>
                <a:cxn ang="0">
                  <a:pos x="67" y="148"/>
                </a:cxn>
                <a:cxn ang="0">
                  <a:pos x="85" y="163"/>
                </a:cxn>
                <a:cxn ang="0">
                  <a:pos x="104" y="174"/>
                </a:cxn>
                <a:cxn ang="0">
                  <a:pos x="170" y="196"/>
                </a:cxn>
                <a:cxn ang="0">
                  <a:pos x="240" y="218"/>
                </a:cxn>
                <a:cxn ang="0">
                  <a:pos x="381" y="244"/>
                </a:cxn>
                <a:cxn ang="0">
                  <a:pos x="488" y="259"/>
                </a:cxn>
                <a:cxn ang="0">
                  <a:pos x="447" y="259"/>
                </a:cxn>
                <a:cxn ang="0">
                  <a:pos x="447" y="252"/>
                </a:cxn>
                <a:cxn ang="0">
                  <a:pos x="348" y="244"/>
                </a:cxn>
                <a:cxn ang="0">
                  <a:pos x="266" y="229"/>
                </a:cxn>
                <a:cxn ang="0">
                  <a:pos x="174" y="207"/>
                </a:cxn>
              </a:cxnLst>
              <a:rect l="0" t="0" r="0" b="0"/>
              <a:pathLst>
                <a:path w="488" h="259">
                  <a:moveTo>
                    <a:pt x="174" y="207"/>
                  </a:moveTo>
                  <a:lnTo>
                    <a:pt x="96" y="189"/>
                  </a:lnTo>
                  <a:lnTo>
                    <a:pt x="41" y="167"/>
                  </a:lnTo>
                  <a:lnTo>
                    <a:pt x="11" y="141"/>
                  </a:lnTo>
                  <a:lnTo>
                    <a:pt x="0" y="122"/>
                  </a:lnTo>
                  <a:lnTo>
                    <a:pt x="0" y="111"/>
                  </a:lnTo>
                  <a:lnTo>
                    <a:pt x="0" y="96"/>
                  </a:lnTo>
                  <a:lnTo>
                    <a:pt x="4" y="93"/>
                  </a:lnTo>
                  <a:lnTo>
                    <a:pt x="19" y="78"/>
                  </a:lnTo>
                  <a:lnTo>
                    <a:pt x="33" y="63"/>
                  </a:lnTo>
                  <a:lnTo>
                    <a:pt x="85" y="41"/>
                  </a:lnTo>
                  <a:lnTo>
                    <a:pt x="141" y="26"/>
                  </a:lnTo>
                  <a:lnTo>
                    <a:pt x="200" y="19"/>
                  </a:lnTo>
                  <a:lnTo>
                    <a:pt x="307" y="8"/>
                  </a:lnTo>
                  <a:lnTo>
                    <a:pt x="348" y="8"/>
                  </a:lnTo>
                  <a:lnTo>
                    <a:pt x="377" y="0"/>
                  </a:lnTo>
                  <a:lnTo>
                    <a:pt x="362" y="0"/>
                  </a:lnTo>
                  <a:lnTo>
                    <a:pt x="251" y="19"/>
                  </a:lnTo>
                  <a:lnTo>
                    <a:pt x="166" y="37"/>
                  </a:lnTo>
                  <a:lnTo>
                    <a:pt x="111" y="56"/>
                  </a:lnTo>
                  <a:lnTo>
                    <a:pt x="74" y="78"/>
                  </a:lnTo>
                  <a:lnTo>
                    <a:pt x="55" y="96"/>
                  </a:lnTo>
                  <a:lnTo>
                    <a:pt x="48" y="107"/>
                  </a:lnTo>
                  <a:lnTo>
                    <a:pt x="48" y="118"/>
                  </a:lnTo>
                  <a:lnTo>
                    <a:pt x="55" y="133"/>
                  </a:lnTo>
                  <a:lnTo>
                    <a:pt x="67" y="148"/>
                  </a:lnTo>
                  <a:lnTo>
                    <a:pt x="85" y="163"/>
                  </a:lnTo>
                  <a:lnTo>
                    <a:pt x="104" y="174"/>
                  </a:lnTo>
                  <a:lnTo>
                    <a:pt x="170" y="196"/>
                  </a:lnTo>
                  <a:lnTo>
                    <a:pt x="240" y="218"/>
                  </a:lnTo>
                  <a:lnTo>
                    <a:pt x="381" y="244"/>
                  </a:lnTo>
                  <a:lnTo>
                    <a:pt x="488" y="259"/>
                  </a:lnTo>
                  <a:lnTo>
                    <a:pt x="447" y="259"/>
                  </a:lnTo>
                  <a:lnTo>
                    <a:pt x="447" y="252"/>
                  </a:lnTo>
                  <a:lnTo>
                    <a:pt x="348" y="244"/>
                  </a:lnTo>
                  <a:lnTo>
                    <a:pt x="266" y="229"/>
                  </a:lnTo>
                  <a:lnTo>
                    <a:pt x="174" y="20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7" name="図形 116"/>
            <p:cNvSpPr>
              <a:spLocks/>
            </p:cNvSpPr>
            <p:nvPr/>
          </p:nvSpPr>
          <p:spPr bwMode="auto">
            <a:xfrm>
              <a:off x="771211" y="4827823"/>
              <a:ext cx="781944" cy="637024"/>
            </a:xfrm>
            <a:custGeom>
              <a:avLst/>
              <a:gdLst/>
              <a:ahLst/>
              <a:cxnLst>
                <a:cxn ang="0">
                  <a:pos x="321" y="0"/>
                </a:cxn>
                <a:cxn ang="0">
                  <a:pos x="377" y="7"/>
                </a:cxn>
                <a:cxn ang="0">
                  <a:pos x="395" y="15"/>
                </a:cxn>
                <a:cxn ang="0">
                  <a:pos x="436" y="30"/>
                </a:cxn>
                <a:cxn ang="0">
                  <a:pos x="465" y="44"/>
                </a:cxn>
                <a:cxn ang="0">
                  <a:pos x="491" y="59"/>
                </a:cxn>
                <a:cxn ang="0">
                  <a:pos x="506" y="85"/>
                </a:cxn>
                <a:cxn ang="0">
                  <a:pos x="510" y="115"/>
                </a:cxn>
                <a:cxn ang="0">
                  <a:pos x="510" y="141"/>
                </a:cxn>
                <a:cxn ang="0">
                  <a:pos x="502" y="159"/>
                </a:cxn>
                <a:cxn ang="0">
                  <a:pos x="477" y="181"/>
                </a:cxn>
                <a:cxn ang="0">
                  <a:pos x="440" y="200"/>
                </a:cxn>
                <a:cxn ang="0">
                  <a:pos x="406" y="211"/>
                </a:cxn>
                <a:cxn ang="0">
                  <a:pos x="366" y="218"/>
                </a:cxn>
                <a:cxn ang="0">
                  <a:pos x="307" y="237"/>
                </a:cxn>
                <a:cxn ang="0">
                  <a:pos x="281" y="237"/>
                </a:cxn>
                <a:cxn ang="0">
                  <a:pos x="229" y="244"/>
                </a:cxn>
                <a:cxn ang="0">
                  <a:pos x="188" y="259"/>
                </a:cxn>
                <a:cxn ang="0">
                  <a:pos x="173" y="274"/>
                </a:cxn>
                <a:cxn ang="0">
                  <a:pos x="155" y="288"/>
                </a:cxn>
                <a:cxn ang="0">
                  <a:pos x="144" y="307"/>
                </a:cxn>
                <a:cxn ang="0">
                  <a:pos x="136" y="322"/>
                </a:cxn>
                <a:cxn ang="0">
                  <a:pos x="136" y="336"/>
                </a:cxn>
                <a:cxn ang="0">
                  <a:pos x="140" y="355"/>
                </a:cxn>
                <a:cxn ang="0">
                  <a:pos x="151" y="377"/>
                </a:cxn>
                <a:cxn ang="0">
                  <a:pos x="170" y="396"/>
                </a:cxn>
                <a:cxn ang="0">
                  <a:pos x="185" y="410"/>
                </a:cxn>
                <a:cxn ang="0">
                  <a:pos x="244" y="436"/>
                </a:cxn>
                <a:cxn ang="0">
                  <a:pos x="310" y="451"/>
                </a:cxn>
                <a:cxn ang="0">
                  <a:pos x="214" y="440"/>
                </a:cxn>
                <a:cxn ang="0">
                  <a:pos x="151" y="425"/>
                </a:cxn>
                <a:cxn ang="0">
                  <a:pos x="88" y="407"/>
                </a:cxn>
                <a:cxn ang="0">
                  <a:pos x="48" y="392"/>
                </a:cxn>
                <a:cxn ang="0">
                  <a:pos x="26" y="377"/>
                </a:cxn>
                <a:cxn ang="0">
                  <a:pos x="11" y="366"/>
                </a:cxn>
                <a:cxn ang="0">
                  <a:pos x="0" y="355"/>
                </a:cxn>
                <a:cxn ang="0">
                  <a:pos x="0" y="344"/>
                </a:cxn>
                <a:cxn ang="0">
                  <a:pos x="3" y="325"/>
                </a:cxn>
                <a:cxn ang="0">
                  <a:pos x="15" y="311"/>
                </a:cxn>
                <a:cxn ang="0">
                  <a:pos x="29" y="296"/>
                </a:cxn>
                <a:cxn ang="0">
                  <a:pos x="48" y="285"/>
                </a:cxn>
                <a:cxn ang="0">
                  <a:pos x="96" y="266"/>
                </a:cxn>
                <a:cxn ang="0">
                  <a:pos x="144" y="251"/>
                </a:cxn>
                <a:cxn ang="0">
                  <a:pos x="236" y="229"/>
                </a:cxn>
                <a:cxn ang="0">
                  <a:pos x="281" y="226"/>
                </a:cxn>
                <a:cxn ang="0">
                  <a:pos x="336" y="214"/>
                </a:cxn>
                <a:cxn ang="0">
                  <a:pos x="380" y="200"/>
                </a:cxn>
                <a:cxn ang="0">
                  <a:pos x="417" y="181"/>
                </a:cxn>
                <a:cxn ang="0">
                  <a:pos x="436" y="155"/>
                </a:cxn>
                <a:cxn ang="0">
                  <a:pos x="451" y="141"/>
                </a:cxn>
                <a:cxn ang="0">
                  <a:pos x="454" y="118"/>
                </a:cxn>
                <a:cxn ang="0">
                  <a:pos x="462" y="104"/>
                </a:cxn>
                <a:cxn ang="0">
                  <a:pos x="454" y="78"/>
                </a:cxn>
                <a:cxn ang="0">
                  <a:pos x="440" y="63"/>
                </a:cxn>
                <a:cxn ang="0">
                  <a:pos x="421" y="44"/>
                </a:cxn>
                <a:cxn ang="0">
                  <a:pos x="403" y="33"/>
                </a:cxn>
                <a:cxn ang="0">
                  <a:pos x="351" y="7"/>
                </a:cxn>
                <a:cxn ang="0">
                  <a:pos x="321" y="0"/>
                </a:cxn>
              </a:cxnLst>
              <a:rect l="0" t="0" r="0" b="0"/>
              <a:pathLst>
                <a:path w="510" h="451">
                  <a:moveTo>
                    <a:pt x="321" y="0"/>
                  </a:moveTo>
                  <a:lnTo>
                    <a:pt x="377" y="7"/>
                  </a:lnTo>
                  <a:lnTo>
                    <a:pt x="395" y="15"/>
                  </a:lnTo>
                  <a:lnTo>
                    <a:pt x="436" y="30"/>
                  </a:lnTo>
                  <a:lnTo>
                    <a:pt x="465" y="44"/>
                  </a:lnTo>
                  <a:lnTo>
                    <a:pt x="491" y="59"/>
                  </a:lnTo>
                  <a:lnTo>
                    <a:pt x="506" y="85"/>
                  </a:lnTo>
                  <a:lnTo>
                    <a:pt x="510" y="115"/>
                  </a:lnTo>
                  <a:lnTo>
                    <a:pt x="510" y="141"/>
                  </a:lnTo>
                  <a:lnTo>
                    <a:pt x="502" y="159"/>
                  </a:lnTo>
                  <a:lnTo>
                    <a:pt x="477" y="181"/>
                  </a:lnTo>
                  <a:lnTo>
                    <a:pt x="440" y="200"/>
                  </a:lnTo>
                  <a:lnTo>
                    <a:pt x="406" y="211"/>
                  </a:lnTo>
                  <a:lnTo>
                    <a:pt x="366" y="218"/>
                  </a:lnTo>
                  <a:lnTo>
                    <a:pt x="307" y="237"/>
                  </a:lnTo>
                  <a:lnTo>
                    <a:pt x="281" y="237"/>
                  </a:lnTo>
                  <a:lnTo>
                    <a:pt x="229" y="244"/>
                  </a:lnTo>
                  <a:lnTo>
                    <a:pt x="188" y="259"/>
                  </a:lnTo>
                  <a:lnTo>
                    <a:pt x="173" y="274"/>
                  </a:lnTo>
                  <a:lnTo>
                    <a:pt x="155" y="288"/>
                  </a:lnTo>
                  <a:lnTo>
                    <a:pt x="144" y="307"/>
                  </a:lnTo>
                  <a:lnTo>
                    <a:pt x="136" y="322"/>
                  </a:lnTo>
                  <a:lnTo>
                    <a:pt x="136" y="336"/>
                  </a:lnTo>
                  <a:lnTo>
                    <a:pt x="140" y="355"/>
                  </a:lnTo>
                  <a:lnTo>
                    <a:pt x="151" y="377"/>
                  </a:lnTo>
                  <a:lnTo>
                    <a:pt x="170" y="396"/>
                  </a:lnTo>
                  <a:lnTo>
                    <a:pt x="185" y="410"/>
                  </a:lnTo>
                  <a:lnTo>
                    <a:pt x="244" y="436"/>
                  </a:lnTo>
                  <a:lnTo>
                    <a:pt x="310" y="451"/>
                  </a:lnTo>
                  <a:lnTo>
                    <a:pt x="214" y="440"/>
                  </a:lnTo>
                  <a:lnTo>
                    <a:pt x="151" y="425"/>
                  </a:lnTo>
                  <a:lnTo>
                    <a:pt x="88" y="407"/>
                  </a:lnTo>
                  <a:lnTo>
                    <a:pt x="48" y="392"/>
                  </a:lnTo>
                  <a:lnTo>
                    <a:pt x="26" y="377"/>
                  </a:lnTo>
                  <a:lnTo>
                    <a:pt x="11" y="366"/>
                  </a:lnTo>
                  <a:lnTo>
                    <a:pt x="0" y="355"/>
                  </a:lnTo>
                  <a:lnTo>
                    <a:pt x="0" y="344"/>
                  </a:lnTo>
                  <a:lnTo>
                    <a:pt x="3" y="325"/>
                  </a:lnTo>
                  <a:lnTo>
                    <a:pt x="15" y="311"/>
                  </a:lnTo>
                  <a:lnTo>
                    <a:pt x="29" y="296"/>
                  </a:lnTo>
                  <a:lnTo>
                    <a:pt x="48" y="285"/>
                  </a:lnTo>
                  <a:lnTo>
                    <a:pt x="96" y="266"/>
                  </a:lnTo>
                  <a:lnTo>
                    <a:pt x="144" y="251"/>
                  </a:lnTo>
                  <a:lnTo>
                    <a:pt x="236" y="229"/>
                  </a:lnTo>
                  <a:lnTo>
                    <a:pt x="281" y="226"/>
                  </a:lnTo>
                  <a:lnTo>
                    <a:pt x="336" y="214"/>
                  </a:lnTo>
                  <a:lnTo>
                    <a:pt x="380" y="200"/>
                  </a:lnTo>
                  <a:lnTo>
                    <a:pt x="417" y="181"/>
                  </a:lnTo>
                  <a:lnTo>
                    <a:pt x="436" y="155"/>
                  </a:lnTo>
                  <a:lnTo>
                    <a:pt x="451" y="141"/>
                  </a:lnTo>
                  <a:lnTo>
                    <a:pt x="454" y="118"/>
                  </a:lnTo>
                  <a:lnTo>
                    <a:pt x="462" y="104"/>
                  </a:lnTo>
                  <a:lnTo>
                    <a:pt x="454" y="78"/>
                  </a:lnTo>
                  <a:lnTo>
                    <a:pt x="440" y="63"/>
                  </a:lnTo>
                  <a:lnTo>
                    <a:pt x="421" y="44"/>
                  </a:lnTo>
                  <a:lnTo>
                    <a:pt x="403" y="33"/>
                  </a:lnTo>
                  <a:lnTo>
                    <a:pt x="351" y="7"/>
                  </a:lnTo>
                  <a:lnTo>
                    <a:pt x="321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8" name="図形 117"/>
            <p:cNvSpPr>
              <a:spLocks/>
            </p:cNvSpPr>
            <p:nvPr/>
          </p:nvSpPr>
          <p:spPr bwMode="auto">
            <a:xfrm>
              <a:off x="1139184" y="4827823"/>
              <a:ext cx="328110" cy="319218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85" y="4"/>
                </a:cxn>
                <a:cxn ang="0">
                  <a:pos x="137" y="26"/>
                </a:cxn>
                <a:cxn ang="0">
                  <a:pos x="166" y="41"/>
                </a:cxn>
                <a:cxn ang="0">
                  <a:pos x="192" y="59"/>
                </a:cxn>
                <a:cxn ang="0">
                  <a:pos x="207" y="78"/>
                </a:cxn>
                <a:cxn ang="0">
                  <a:pos x="214" y="104"/>
                </a:cxn>
                <a:cxn ang="0">
                  <a:pos x="214" y="118"/>
                </a:cxn>
                <a:cxn ang="0">
                  <a:pos x="207" y="141"/>
                </a:cxn>
                <a:cxn ang="0">
                  <a:pos x="196" y="155"/>
                </a:cxn>
                <a:cxn ang="0">
                  <a:pos x="170" y="174"/>
                </a:cxn>
                <a:cxn ang="0">
                  <a:pos x="140" y="196"/>
                </a:cxn>
                <a:cxn ang="0">
                  <a:pos x="96" y="211"/>
                </a:cxn>
                <a:cxn ang="0">
                  <a:pos x="41" y="218"/>
                </a:cxn>
                <a:cxn ang="0">
                  <a:pos x="0" y="226"/>
                </a:cxn>
                <a:cxn ang="0">
                  <a:pos x="55" y="211"/>
                </a:cxn>
                <a:cxn ang="0">
                  <a:pos x="85" y="200"/>
                </a:cxn>
                <a:cxn ang="0">
                  <a:pos x="111" y="181"/>
                </a:cxn>
                <a:cxn ang="0">
                  <a:pos x="129" y="166"/>
                </a:cxn>
                <a:cxn ang="0">
                  <a:pos x="140" y="144"/>
                </a:cxn>
                <a:cxn ang="0">
                  <a:pos x="144" y="133"/>
                </a:cxn>
                <a:cxn ang="0">
                  <a:pos x="144" y="115"/>
                </a:cxn>
                <a:cxn ang="0">
                  <a:pos x="140" y="96"/>
                </a:cxn>
                <a:cxn ang="0">
                  <a:pos x="129" y="74"/>
                </a:cxn>
                <a:cxn ang="0">
                  <a:pos x="92" y="44"/>
                </a:cxn>
                <a:cxn ang="0">
                  <a:pos x="52" y="19"/>
                </a:cxn>
                <a:cxn ang="0">
                  <a:pos x="0" y="0"/>
                </a:cxn>
                <a:cxn ang="0">
                  <a:pos x="59" y="0"/>
                </a:cxn>
              </a:cxnLst>
              <a:rect l="0" t="0" r="0" b="0"/>
              <a:pathLst>
                <a:path w="214" h="226">
                  <a:moveTo>
                    <a:pt x="59" y="0"/>
                  </a:moveTo>
                  <a:lnTo>
                    <a:pt x="85" y="4"/>
                  </a:lnTo>
                  <a:lnTo>
                    <a:pt x="137" y="26"/>
                  </a:lnTo>
                  <a:lnTo>
                    <a:pt x="166" y="41"/>
                  </a:lnTo>
                  <a:lnTo>
                    <a:pt x="192" y="59"/>
                  </a:lnTo>
                  <a:lnTo>
                    <a:pt x="207" y="78"/>
                  </a:lnTo>
                  <a:lnTo>
                    <a:pt x="214" y="104"/>
                  </a:lnTo>
                  <a:lnTo>
                    <a:pt x="214" y="118"/>
                  </a:lnTo>
                  <a:lnTo>
                    <a:pt x="207" y="141"/>
                  </a:lnTo>
                  <a:lnTo>
                    <a:pt x="196" y="155"/>
                  </a:lnTo>
                  <a:lnTo>
                    <a:pt x="170" y="174"/>
                  </a:lnTo>
                  <a:lnTo>
                    <a:pt x="140" y="196"/>
                  </a:lnTo>
                  <a:lnTo>
                    <a:pt x="96" y="211"/>
                  </a:lnTo>
                  <a:lnTo>
                    <a:pt x="41" y="218"/>
                  </a:lnTo>
                  <a:lnTo>
                    <a:pt x="0" y="226"/>
                  </a:lnTo>
                  <a:lnTo>
                    <a:pt x="55" y="211"/>
                  </a:lnTo>
                  <a:lnTo>
                    <a:pt x="85" y="200"/>
                  </a:lnTo>
                  <a:lnTo>
                    <a:pt x="111" y="181"/>
                  </a:lnTo>
                  <a:lnTo>
                    <a:pt x="129" y="166"/>
                  </a:lnTo>
                  <a:lnTo>
                    <a:pt x="140" y="144"/>
                  </a:lnTo>
                  <a:lnTo>
                    <a:pt x="144" y="133"/>
                  </a:lnTo>
                  <a:lnTo>
                    <a:pt x="144" y="115"/>
                  </a:lnTo>
                  <a:lnTo>
                    <a:pt x="140" y="96"/>
                  </a:lnTo>
                  <a:lnTo>
                    <a:pt x="129" y="74"/>
                  </a:lnTo>
                  <a:lnTo>
                    <a:pt x="92" y="44"/>
                  </a:lnTo>
                  <a:lnTo>
                    <a:pt x="52" y="19"/>
                  </a:lnTo>
                  <a:lnTo>
                    <a:pt x="0" y="0"/>
                  </a:lnTo>
                  <a:lnTo>
                    <a:pt x="5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9" name="図形 118"/>
            <p:cNvSpPr>
              <a:spLocks/>
            </p:cNvSpPr>
            <p:nvPr/>
          </p:nvSpPr>
          <p:spPr bwMode="auto">
            <a:xfrm>
              <a:off x="470699" y="4889972"/>
              <a:ext cx="243782" cy="261307"/>
            </a:xfrm>
            <a:custGeom>
              <a:avLst/>
              <a:gdLst/>
              <a:ahLst/>
              <a:cxnLst>
                <a:cxn ang="0">
                  <a:pos x="59" y="182"/>
                </a:cxn>
                <a:cxn ang="0">
                  <a:pos x="29" y="185"/>
                </a:cxn>
                <a:cxn ang="0">
                  <a:pos x="70" y="159"/>
                </a:cxn>
                <a:cxn ang="0">
                  <a:pos x="96" y="145"/>
                </a:cxn>
                <a:cxn ang="0">
                  <a:pos x="111" y="122"/>
                </a:cxn>
                <a:cxn ang="0">
                  <a:pos x="114" y="97"/>
                </a:cxn>
                <a:cxn ang="0">
                  <a:pos x="114" y="74"/>
                </a:cxn>
                <a:cxn ang="0">
                  <a:pos x="103" y="67"/>
                </a:cxn>
                <a:cxn ang="0">
                  <a:pos x="85" y="45"/>
                </a:cxn>
                <a:cxn ang="0">
                  <a:pos x="48" y="19"/>
                </a:cxn>
                <a:cxn ang="0">
                  <a:pos x="29" y="12"/>
                </a:cxn>
                <a:cxn ang="0">
                  <a:pos x="0" y="0"/>
                </a:cxn>
                <a:cxn ang="0">
                  <a:pos x="33" y="0"/>
                </a:cxn>
                <a:cxn ang="0">
                  <a:pos x="55" y="4"/>
                </a:cxn>
                <a:cxn ang="0">
                  <a:pos x="100" y="19"/>
                </a:cxn>
                <a:cxn ang="0">
                  <a:pos x="125" y="34"/>
                </a:cxn>
                <a:cxn ang="0">
                  <a:pos x="144" y="52"/>
                </a:cxn>
                <a:cxn ang="0">
                  <a:pos x="155" y="74"/>
                </a:cxn>
                <a:cxn ang="0">
                  <a:pos x="159" y="100"/>
                </a:cxn>
                <a:cxn ang="0">
                  <a:pos x="155" y="111"/>
                </a:cxn>
                <a:cxn ang="0">
                  <a:pos x="140" y="137"/>
                </a:cxn>
                <a:cxn ang="0">
                  <a:pos x="125" y="152"/>
                </a:cxn>
                <a:cxn ang="0">
                  <a:pos x="111" y="167"/>
                </a:cxn>
                <a:cxn ang="0">
                  <a:pos x="89" y="174"/>
                </a:cxn>
                <a:cxn ang="0">
                  <a:pos x="59" y="182"/>
                </a:cxn>
              </a:cxnLst>
              <a:rect l="0" t="0" r="0" b="0"/>
              <a:pathLst>
                <a:path w="159" h="185">
                  <a:moveTo>
                    <a:pt x="59" y="182"/>
                  </a:moveTo>
                  <a:lnTo>
                    <a:pt x="29" y="185"/>
                  </a:lnTo>
                  <a:lnTo>
                    <a:pt x="70" y="159"/>
                  </a:lnTo>
                  <a:lnTo>
                    <a:pt x="96" y="145"/>
                  </a:lnTo>
                  <a:lnTo>
                    <a:pt x="111" y="122"/>
                  </a:lnTo>
                  <a:lnTo>
                    <a:pt x="114" y="97"/>
                  </a:lnTo>
                  <a:lnTo>
                    <a:pt x="114" y="74"/>
                  </a:lnTo>
                  <a:lnTo>
                    <a:pt x="103" y="67"/>
                  </a:lnTo>
                  <a:lnTo>
                    <a:pt x="85" y="45"/>
                  </a:lnTo>
                  <a:lnTo>
                    <a:pt x="48" y="19"/>
                  </a:lnTo>
                  <a:lnTo>
                    <a:pt x="29" y="12"/>
                  </a:lnTo>
                  <a:lnTo>
                    <a:pt x="0" y="0"/>
                  </a:lnTo>
                  <a:lnTo>
                    <a:pt x="33" y="0"/>
                  </a:lnTo>
                  <a:lnTo>
                    <a:pt x="55" y="4"/>
                  </a:lnTo>
                  <a:lnTo>
                    <a:pt x="100" y="19"/>
                  </a:lnTo>
                  <a:lnTo>
                    <a:pt x="125" y="34"/>
                  </a:lnTo>
                  <a:lnTo>
                    <a:pt x="144" y="52"/>
                  </a:lnTo>
                  <a:lnTo>
                    <a:pt x="155" y="74"/>
                  </a:lnTo>
                  <a:lnTo>
                    <a:pt x="159" y="100"/>
                  </a:lnTo>
                  <a:lnTo>
                    <a:pt x="155" y="111"/>
                  </a:lnTo>
                  <a:lnTo>
                    <a:pt x="140" y="137"/>
                  </a:lnTo>
                  <a:lnTo>
                    <a:pt x="125" y="152"/>
                  </a:lnTo>
                  <a:lnTo>
                    <a:pt x="111" y="167"/>
                  </a:lnTo>
                  <a:lnTo>
                    <a:pt x="89" y="174"/>
                  </a:lnTo>
                  <a:lnTo>
                    <a:pt x="59" y="18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0" name="図形 119"/>
            <p:cNvSpPr>
              <a:spLocks/>
            </p:cNvSpPr>
            <p:nvPr/>
          </p:nvSpPr>
          <p:spPr bwMode="auto">
            <a:xfrm>
              <a:off x="617888" y="4911159"/>
              <a:ext cx="277513" cy="224583"/>
            </a:xfrm>
            <a:custGeom>
              <a:avLst/>
              <a:gdLst/>
              <a:ahLst/>
              <a:cxnLst>
                <a:cxn ang="0">
                  <a:pos x="118" y="144"/>
                </a:cxn>
                <a:cxn ang="0">
                  <a:pos x="78" y="152"/>
                </a:cxn>
                <a:cxn ang="0">
                  <a:pos x="0" y="159"/>
                </a:cxn>
                <a:cxn ang="0">
                  <a:pos x="33" y="141"/>
                </a:cxn>
                <a:cxn ang="0">
                  <a:pos x="55" y="115"/>
                </a:cxn>
                <a:cxn ang="0">
                  <a:pos x="70" y="85"/>
                </a:cxn>
                <a:cxn ang="0">
                  <a:pos x="63" y="59"/>
                </a:cxn>
                <a:cxn ang="0">
                  <a:pos x="55" y="37"/>
                </a:cxn>
                <a:cxn ang="0">
                  <a:pos x="33" y="15"/>
                </a:cxn>
                <a:cxn ang="0">
                  <a:pos x="7" y="0"/>
                </a:cxn>
                <a:cxn ang="0">
                  <a:pos x="74" y="15"/>
                </a:cxn>
                <a:cxn ang="0">
                  <a:pos x="115" y="26"/>
                </a:cxn>
                <a:cxn ang="0">
                  <a:pos x="140" y="41"/>
                </a:cxn>
                <a:cxn ang="0">
                  <a:pos x="144" y="45"/>
                </a:cxn>
                <a:cxn ang="0">
                  <a:pos x="170" y="67"/>
                </a:cxn>
                <a:cxn ang="0">
                  <a:pos x="174" y="82"/>
                </a:cxn>
                <a:cxn ang="0">
                  <a:pos x="181" y="85"/>
                </a:cxn>
                <a:cxn ang="0">
                  <a:pos x="170" y="107"/>
                </a:cxn>
                <a:cxn ang="0">
                  <a:pos x="148" y="126"/>
                </a:cxn>
                <a:cxn ang="0">
                  <a:pos x="118" y="144"/>
                </a:cxn>
              </a:cxnLst>
              <a:rect l="0" t="0" r="0" b="0"/>
              <a:pathLst>
                <a:path w="181" h="159">
                  <a:moveTo>
                    <a:pt x="118" y="144"/>
                  </a:moveTo>
                  <a:lnTo>
                    <a:pt x="78" y="152"/>
                  </a:lnTo>
                  <a:lnTo>
                    <a:pt x="0" y="159"/>
                  </a:lnTo>
                  <a:lnTo>
                    <a:pt x="33" y="141"/>
                  </a:lnTo>
                  <a:lnTo>
                    <a:pt x="55" y="115"/>
                  </a:lnTo>
                  <a:lnTo>
                    <a:pt x="70" y="85"/>
                  </a:lnTo>
                  <a:lnTo>
                    <a:pt x="63" y="59"/>
                  </a:lnTo>
                  <a:lnTo>
                    <a:pt x="55" y="37"/>
                  </a:lnTo>
                  <a:lnTo>
                    <a:pt x="33" y="15"/>
                  </a:lnTo>
                  <a:lnTo>
                    <a:pt x="7" y="0"/>
                  </a:lnTo>
                  <a:lnTo>
                    <a:pt x="74" y="15"/>
                  </a:lnTo>
                  <a:lnTo>
                    <a:pt x="115" y="26"/>
                  </a:lnTo>
                  <a:lnTo>
                    <a:pt x="140" y="41"/>
                  </a:lnTo>
                  <a:lnTo>
                    <a:pt x="144" y="45"/>
                  </a:lnTo>
                  <a:lnTo>
                    <a:pt x="170" y="67"/>
                  </a:lnTo>
                  <a:lnTo>
                    <a:pt x="174" y="82"/>
                  </a:lnTo>
                  <a:lnTo>
                    <a:pt x="181" y="85"/>
                  </a:lnTo>
                  <a:lnTo>
                    <a:pt x="170" y="107"/>
                  </a:lnTo>
                  <a:lnTo>
                    <a:pt x="148" y="126"/>
                  </a:lnTo>
                  <a:lnTo>
                    <a:pt x="118" y="14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1" name="図形 120"/>
            <p:cNvSpPr>
              <a:spLocks/>
            </p:cNvSpPr>
            <p:nvPr/>
          </p:nvSpPr>
          <p:spPr bwMode="auto">
            <a:xfrm>
              <a:off x="538161" y="4885735"/>
              <a:ext cx="441568" cy="224583"/>
            </a:xfrm>
            <a:custGeom>
              <a:avLst/>
              <a:gdLst/>
              <a:ahLst/>
              <a:cxnLst>
                <a:cxn ang="0">
                  <a:pos x="277" y="59"/>
                </a:cxn>
                <a:cxn ang="0">
                  <a:pos x="281" y="70"/>
                </a:cxn>
                <a:cxn ang="0">
                  <a:pos x="288" y="85"/>
                </a:cxn>
                <a:cxn ang="0">
                  <a:pos x="288" y="92"/>
                </a:cxn>
                <a:cxn ang="0">
                  <a:pos x="281" y="103"/>
                </a:cxn>
                <a:cxn ang="0">
                  <a:pos x="277" y="114"/>
                </a:cxn>
                <a:cxn ang="0">
                  <a:pos x="252" y="140"/>
                </a:cxn>
                <a:cxn ang="0">
                  <a:pos x="218" y="155"/>
                </a:cxn>
                <a:cxn ang="0">
                  <a:pos x="181" y="159"/>
                </a:cxn>
                <a:cxn ang="0">
                  <a:pos x="211" y="140"/>
                </a:cxn>
                <a:cxn ang="0">
                  <a:pos x="226" y="125"/>
                </a:cxn>
                <a:cxn ang="0">
                  <a:pos x="233" y="103"/>
                </a:cxn>
                <a:cxn ang="0">
                  <a:pos x="233" y="92"/>
                </a:cxn>
                <a:cxn ang="0">
                  <a:pos x="226" y="85"/>
                </a:cxn>
                <a:cxn ang="0">
                  <a:pos x="200" y="59"/>
                </a:cxn>
                <a:cxn ang="0">
                  <a:pos x="192" y="55"/>
                </a:cxn>
                <a:cxn ang="0">
                  <a:pos x="167" y="44"/>
                </a:cxn>
                <a:cxn ang="0">
                  <a:pos x="122" y="29"/>
                </a:cxn>
                <a:cxn ang="0">
                  <a:pos x="52" y="18"/>
                </a:cxn>
                <a:cxn ang="0">
                  <a:pos x="0" y="3"/>
                </a:cxn>
                <a:cxn ang="0">
                  <a:pos x="37" y="0"/>
                </a:cxn>
                <a:cxn ang="0">
                  <a:pos x="67" y="0"/>
                </a:cxn>
                <a:cxn ang="0">
                  <a:pos x="155" y="7"/>
                </a:cxn>
                <a:cxn ang="0">
                  <a:pos x="218" y="18"/>
                </a:cxn>
                <a:cxn ang="0">
                  <a:pos x="255" y="37"/>
                </a:cxn>
                <a:cxn ang="0">
                  <a:pos x="277" y="59"/>
                </a:cxn>
              </a:cxnLst>
              <a:rect l="0" t="0" r="0" b="0"/>
              <a:pathLst>
                <a:path w="288" h="159">
                  <a:moveTo>
                    <a:pt x="277" y="59"/>
                  </a:moveTo>
                  <a:lnTo>
                    <a:pt x="281" y="70"/>
                  </a:lnTo>
                  <a:lnTo>
                    <a:pt x="288" y="85"/>
                  </a:lnTo>
                  <a:lnTo>
                    <a:pt x="288" y="92"/>
                  </a:lnTo>
                  <a:lnTo>
                    <a:pt x="281" y="103"/>
                  </a:lnTo>
                  <a:lnTo>
                    <a:pt x="277" y="114"/>
                  </a:lnTo>
                  <a:lnTo>
                    <a:pt x="252" y="140"/>
                  </a:lnTo>
                  <a:lnTo>
                    <a:pt x="218" y="155"/>
                  </a:lnTo>
                  <a:lnTo>
                    <a:pt x="181" y="159"/>
                  </a:lnTo>
                  <a:lnTo>
                    <a:pt x="211" y="140"/>
                  </a:lnTo>
                  <a:lnTo>
                    <a:pt x="226" y="125"/>
                  </a:lnTo>
                  <a:lnTo>
                    <a:pt x="233" y="103"/>
                  </a:lnTo>
                  <a:lnTo>
                    <a:pt x="233" y="92"/>
                  </a:lnTo>
                  <a:lnTo>
                    <a:pt x="226" y="85"/>
                  </a:lnTo>
                  <a:lnTo>
                    <a:pt x="200" y="59"/>
                  </a:lnTo>
                  <a:lnTo>
                    <a:pt x="192" y="55"/>
                  </a:lnTo>
                  <a:lnTo>
                    <a:pt x="167" y="44"/>
                  </a:lnTo>
                  <a:lnTo>
                    <a:pt x="122" y="29"/>
                  </a:lnTo>
                  <a:lnTo>
                    <a:pt x="52" y="18"/>
                  </a:lnTo>
                  <a:lnTo>
                    <a:pt x="0" y="3"/>
                  </a:lnTo>
                  <a:lnTo>
                    <a:pt x="37" y="0"/>
                  </a:lnTo>
                  <a:lnTo>
                    <a:pt x="67" y="0"/>
                  </a:lnTo>
                  <a:lnTo>
                    <a:pt x="155" y="7"/>
                  </a:lnTo>
                  <a:lnTo>
                    <a:pt x="218" y="18"/>
                  </a:lnTo>
                  <a:lnTo>
                    <a:pt x="255" y="37"/>
                  </a:lnTo>
                  <a:lnTo>
                    <a:pt x="277" y="5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2" name="図形 121"/>
            <p:cNvSpPr>
              <a:spLocks/>
            </p:cNvSpPr>
            <p:nvPr/>
          </p:nvSpPr>
          <p:spPr bwMode="auto">
            <a:xfrm>
              <a:off x="680751" y="4885735"/>
              <a:ext cx="107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0" y="0"/>
                </a:cxn>
              </a:cxnLst>
              <a:rect l="0" t="0" r="0" b="0"/>
              <a:pathLst>
                <a:path w="7">
                  <a:moveTo>
                    <a:pt x="0" y="0"/>
                  </a:move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3" name="図形 122"/>
            <p:cNvSpPr>
              <a:spLocks/>
            </p:cNvSpPr>
            <p:nvPr/>
          </p:nvSpPr>
          <p:spPr bwMode="auto">
            <a:xfrm>
              <a:off x="628621" y="4827823"/>
              <a:ext cx="102726" cy="46612"/>
            </a:xfrm>
            <a:custGeom>
              <a:avLst/>
              <a:gdLst/>
              <a:ahLst/>
              <a:cxnLst>
                <a:cxn ang="0">
                  <a:pos x="52" y="33"/>
                </a:cxn>
                <a:cxn ang="0">
                  <a:pos x="8" y="33"/>
                </a:cxn>
                <a:cxn ang="0">
                  <a:pos x="22" y="30"/>
                </a:cxn>
                <a:cxn ang="0">
                  <a:pos x="26" y="19"/>
                </a:cxn>
                <a:cxn ang="0">
                  <a:pos x="22" y="7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63" y="7"/>
                </a:cxn>
                <a:cxn ang="0">
                  <a:pos x="67" y="15"/>
                </a:cxn>
                <a:cxn ang="0">
                  <a:pos x="63" y="26"/>
                </a:cxn>
                <a:cxn ang="0">
                  <a:pos x="52" y="33"/>
                </a:cxn>
              </a:cxnLst>
              <a:rect l="0" t="0" r="0" b="0"/>
              <a:pathLst>
                <a:path w="67" h="33">
                  <a:moveTo>
                    <a:pt x="52" y="33"/>
                  </a:moveTo>
                  <a:lnTo>
                    <a:pt x="8" y="33"/>
                  </a:lnTo>
                  <a:lnTo>
                    <a:pt x="22" y="30"/>
                  </a:lnTo>
                  <a:lnTo>
                    <a:pt x="26" y="19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63" y="7"/>
                  </a:lnTo>
                  <a:lnTo>
                    <a:pt x="67" y="15"/>
                  </a:lnTo>
                  <a:lnTo>
                    <a:pt x="63" y="26"/>
                  </a:lnTo>
                  <a:lnTo>
                    <a:pt x="52" y="3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4" name="図形 123"/>
            <p:cNvSpPr>
              <a:spLocks/>
            </p:cNvSpPr>
            <p:nvPr/>
          </p:nvSpPr>
          <p:spPr bwMode="auto">
            <a:xfrm>
              <a:off x="708349" y="4827823"/>
              <a:ext cx="90460" cy="46612"/>
            </a:xfrm>
            <a:custGeom>
              <a:avLst/>
              <a:gdLst/>
              <a:ahLst/>
              <a:cxnLst>
                <a:cxn ang="0">
                  <a:pos x="33" y="30"/>
                </a:cxn>
                <a:cxn ang="0">
                  <a:pos x="4" y="33"/>
                </a:cxn>
                <a:cxn ang="0">
                  <a:pos x="15" y="26"/>
                </a:cxn>
                <a:cxn ang="0">
                  <a:pos x="19" y="15"/>
                </a:cxn>
                <a:cxn ang="0">
                  <a:pos x="15" y="7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52" y="7"/>
                </a:cxn>
                <a:cxn ang="0">
                  <a:pos x="59" y="15"/>
                </a:cxn>
                <a:cxn ang="0">
                  <a:pos x="56" y="26"/>
                </a:cxn>
                <a:cxn ang="0">
                  <a:pos x="33" y="30"/>
                </a:cxn>
              </a:cxnLst>
              <a:rect l="0" t="0" r="0" b="0"/>
              <a:pathLst>
                <a:path w="59" h="33">
                  <a:moveTo>
                    <a:pt x="33" y="30"/>
                  </a:moveTo>
                  <a:lnTo>
                    <a:pt x="4" y="33"/>
                  </a:lnTo>
                  <a:lnTo>
                    <a:pt x="15" y="26"/>
                  </a:lnTo>
                  <a:lnTo>
                    <a:pt x="19" y="15"/>
                  </a:lnTo>
                  <a:lnTo>
                    <a:pt x="15" y="7"/>
                  </a:lnTo>
                  <a:lnTo>
                    <a:pt x="0" y="0"/>
                  </a:lnTo>
                  <a:lnTo>
                    <a:pt x="30" y="0"/>
                  </a:lnTo>
                  <a:lnTo>
                    <a:pt x="52" y="7"/>
                  </a:lnTo>
                  <a:lnTo>
                    <a:pt x="59" y="15"/>
                  </a:lnTo>
                  <a:lnTo>
                    <a:pt x="56" y="26"/>
                  </a:lnTo>
                  <a:lnTo>
                    <a:pt x="33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5" name="図形 124"/>
            <p:cNvSpPr>
              <a:spLocks/>
            </p:cNvSpPr>
            <p:nvPr/>
          </p:nvSpPr>
          <p:spPr bwMode="auto">
            <a:xfrm>
              <a:off x="153322" y="5188003"/>
              <a:ext cx="617889" cy="276844"/>
            </a:xfrm>
            <a:custGeom>
              <a:avLst/>
              <a:gdLst/>
              <a:ahLst/>
              <a:cxnLst>
                <a:cxn ang="0">
                  <a:pos x="7" y="100"/>
                </a:cxn>
                <a:cxn ang="0">
                  <a:pos x="0" y="89"/>
                </a:cxn>
                <a:cxn ang="0">
                  <a:pos x="7" y="74"/>
                </a:cxn>
                <a:cxn ang="0">
                  <a:pos x="11" y="67"/>
                </a:cxn>
                <a:cxn ang="0">
                  <a:pos x="26" y="44"/>
                </a:cxn>
                <a:cxn ang="0">
                  <a:pos x="55" y="30"/>
                </a:cxn>
                <a:cxn ang="0">
                  <a:pos x="100" y="11"/>
                </a:cxn>
                <a:cxn ang="0">
                  <a:pos x="166" y="0"/>
                </a:cxn>
                <a:cxn ang="0">
                  <a:pos x="196" y="0"/>
                </a:cxn>
                <a:cxn ang="0">
                  <a:pos x="122" y="19"/>
                </a:cxn>
                <a:cxn ang="0">
                  <a:pos x="96" y="30"/>
                </a:cxn>
                <a:cxn ang="0">
                  <a:pos x="59" y="44"/>
                </a:cxn>
                <a:cxn ang="0">
                  <a:pos x="52" y="59"/>
                </a:cxn>
                <a:cxn ang="0">
                  <a:pos x="44" y="70"/>
                </a:cxn>
                <a:cxn ang="0">
                  <a:pos x="52" y="89"/>
                </a:cxn>
                <a:cxn ang="0">
                  <a:pos x="59" y="104"/>
                </a:cxn>
                <a:cxn ang="0">
                  <a:pos x="77" y="122"/>
                </a:cxn>
                <a:cxn ang="0">
                  <a:pos x="96" y="137"/>
                </a:cxn>
                <a:cxn ang="0">
                  <a:pos x="129" y="152"/>
                </a:cxn>
                <a:cxn ang="0">
                  <a:pos x="222" y="174"/>
                </a:cxn>
                <a:cxn ang="0">
                  <a:pos x="321" y="192"/>
                </a:cxn>
                <a:cxn ang="0">
                  <a:pos x="403" y="196"/>
                </a:cxn>
                <a:cxn ang="0">
                  <a:pos x="318" y="192"/>
                </a:cxn>
                <a:cxn ang="0">
                  <a:pos x="185" y="181"/>
                </a:cxn>
                <a:cxn ang="0">
                  <a:pos x="122" y="166"/>
                </a:cxn>
                <a:cxn ang="0">
                  <a:pos x="66" y="152"/>
                </a:cxn>
                <a:cxn ang="0">
                  <a:pos x="26" y="126"/>
                </a:cxn>
                <a:cxn ang="0">
                  <a:pos x="11" y="115"/>
                </a:cxn>
                <a:cxn ang="0">
                  <a:pos x="7" y="100"/>
                </a:cxn>
              </a:cxnLst>
              <a:rect l="0" t="0" r="0" b="0"/>
              <a:pathLst>
                <a:path w="403" h="196">
                  <a:moveTo>
                    <a:pt x="7" y="100"/>
                  </a:moveTo>
                  <a:lnTo>
                    <a:pt x="0" y="89"/>
                  </a:lnTo>
                  <a:lnTo>
                    <a:pt x="7" y="74"/>
                  </a:lnTo>
                  <a:lnTo>
                    <a:pt x="11" y="67"/>
                  </a:lnTo>
                  <a:lnTo>
                    <a:pt x="26" y="44"/>
                  </a:lnTo>
                  <a:lnTo>
                    <a:pt x="55" y="30"/>
                  </a:lnTo>
                  <a:lnTo>
                    <a:pt x="100" y="11"/>
                  </a:lnTo>
                  <a:lnTo>
                    <a:pt x="166" y="0"/>
                  </a:lnTo>
                  <a:lnTo>
                    <a:pt x="196" y="0"/>
                  </a:lnTo>
                  <a:lnTo>
                    <a:pt x="122" y="19"/>
                  </a:lnTo>
                  <a:lnTo>
                    <a:pt x="96" y="30"/>
                  </a:lnTo>
                  <a:lnTo>
                    <a:pt x="59" y="44"/>
                  </a:lnTo>
                  <a:lnTo>
                    <a:pt x="52" y="59"/>
                  </a:lnTo>
                  <a:lnTo>
                    <a:pt x="44" y="70"/>
                  </a:lnTo>
                  <a:lnTo>
                    <a:pt x="52" y="89"/>
                  </a:lnTo>
                  <a:lnTo>
                    <a:pt x="59" y="104"/>
                  </a:lnTo>
                  <a:lnTo>
                    <a:pt x="77" y="122"/>
                  </a:lnTo>
                  <a:lnTo>
                    <a:pt x="96" y="137"/>
                  </a:lnTo>
                  <a:lnTo>
                    <a:pt x="129" y="152"/>
                  </a:lnTo>
                  <a:lnTo>
                    <a:pt x="222" y="174"/>
                  </a:lnTo>
                  <a:lnTo>
                    <a:pt x="321" y="192"/>
                  </a:lnTo>
                  <a:lnTo>
                    <a:pt x="403" y="196"/>
                  </a:lnTo>
                  <a:lnTo>
                    <a:pt x="318" y="192"/>
                  </a:lnTo>
                  <a:lnTo>
                    <a:pt x="185" y="181"/>
                  </a:lnTo>
                  <a:lnTo>
                    <a:pt x="122" y="166"/>
                  </a:lnTo>
                  <a:lnTo>
                    <a:pt x="66" y="152"/>
                  </a:lnTo>
                  <a:lnTo>
                    <a:pt x="26" y="126"/>
                  </a:lnTo>
                  <a:lnTo>
                    <a:pt x="11" y="115"/>
                  </a:lnTo>
                  <a:lnTo>
                    <a:pt x="7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6" name="図形 125"/>
            <p:cNvSpPr>
              <a:spLocks/>
            </p:cNvSpPr>
            <p:nvPr/>
          </p:nvSpPr>
          <p:spPr bwMode="auto">
            <a:xfrm>
              <a:off x="233049" y="4827823"/>
              <a:ext cx="1126919" cy="673748"/>
            </a:xfrm>
            <a:custGeom>
              <a:avLst/>
              <a:gdLst/>
              <a:ahLst/>
              <a:cxnLst>
                <a:cxn ang="0">
                  <a:pos x="561" y="466"/>
                </a:cxn>
                <a:cxn ang="0">
                  <a:pos x="329" y="447"/>
                </a:cxn>
                <a:cxn ang="0">
                  <a:pos x="159" y="421"/>
                </a:cxn>
                <a:cxn ang="0">
                  <a:pos x="55" y="392"/>
                </a:cxn>
                <a:cxn ang="0">
                  <a:pos x="14" y="355"/>
                </a:cxn>
                <a:cxn ang="0">
                  <a:pos x="0" y="325"/>
                </a:cxn>
                <a:cxn ang="0">
                  <a:pos x="7" y="307"/>
                </a:cxn>
                <a:cxn ang="0">
                  <a:pos x="77" y="274"/>
                </a:cxn>
                <a:cxn ang="0">
                  <a:pos x="173" y="251"/>
                </a:cxn>
                <a:cxn ang="0">
                  <a:pos x="314" y="237"/>
                </a:cxn>
                <a:cxn ang="0">
                  <a:pos x="421" y="226"/>
                </a:cxn>
                <a:cxn ang="0">
                  <a:pos x="502" y="200"/>
                </a:cxn>
                <a:cxn ang="0">
                  <a:pos x="550" y="159"/>
                </a:cxn>
                <a:cxn ang="0">
                  <a:pos x="565" y="104"/>
                </a:cxn>
                <a:cxn ang="0">
                  <a:pos x="550" y="78"/>
                </a:cxn>
                <a:cxn ang="0">
                  <a:pos x="521" y="56"/>
                </a:cxn>
                <a:cxn ang="0">
                  <a:pos x="439" y="33"/>
                </a:cxn>
                <a:cxn ang="0">
                  <a:pos x="362" y="30"/>
                </a:cxn>
                <a:cxn ang="0">
                  <a:pos x="369" y="15"/>
                </a:cxn>
                <a:cxn ang="0">
                  <a:pos x="354" y="0"/>
                </a:cxn>
                <a:cxn ang="0">
                  <a:pos x="595" y="4"/>
                </a:cxn>
                <a:cxn ang="0">
                  <a:pos x="676" y="41"/>
                </a:cxn>
                <a:cxn ang="0">
                  <a:pos x="717" y="74"/>
                </a:cxn>
                <a:cxn ang="0">
                  <a:pos x="735" y="115"/>
                </a:cxn>
                <a:cxn ang="0">
                  <a:pos x="731" y="144"/>
                </a:cxn>
                <a:cxn ang="0">
                  <a:pos x="691" y="181"/>
                </a:cxn>
                <a:cxn ang="0">
                  <a:pos x="643" y="203"/>
                </a:cxn>
                <a:cxn ang="0">
                  <a:pos x="573" y="218"/>
                </a:cxn>
                <a:cxn ang="0">
                  <a:pos x="421" y="229"/>
                </a:cxn>
                <a:cxn ang="0">
                  <a:pos x="306" y="255"/>
                </a:cxn>
                <a:cxn ang="0">
                  <a:pos x="240" y="288"/>
                </a:cxn>
                <a:cxn ang="0">
                  <a:pos x="221" y="314"/>
                </a:cxn>
                <a:cxn ang="0">
                  <a:pos x="221" y="340"/>
                </a:cxn>
                <a:cxn ang="0">
                  <a:pos x="266" y="385"/>
                </a:cxn>
                <a:cxn ang="0">
                  <a:pos x="399" y="429"/>
                </a:cxn>
                <a:cxn ang="0">
                  <a:pos x="565" y="462"/>
                </a:cxn>
                <a:cxn ang="0">
                  <a:pos x="621" y="477"/>
                </a:cxn>
              </a:cxnLst>
              <a:rect l="0" t="0" r="0" b="0"/>
              <a:pathLst>
                <a:path w="735" h="477">
                  <a:moveTo>
                    <a:pt x="602" y="470"/>
                  </a:moveTo>
                  <a:lnTo>
                    <a:pt x="561" y="466"/>
                  </a:lnTo>
                  <a:lnTo>
                    <a:pt x="380" y="451"/>
                  </a:lnTo>
                  <a:lnTo>
                    <a:pt x="329" y="447"/>
                  </a:lnTo>
                  <a:lnTo>
                    <a:pt x="221" y="436"/>
                  </a:lnTo>
                  <a:lnTo>
                    <a:pt x="159" y="421"/>
                  </a:lnTo>
                  <a:lnTo>
                    <a:pt x="99" y="410"/>
                  </a:lnTo>
                  <a:lnTo>
                    <a:pt x="55" y="392"/>
                  </a:lnTo>
                  <a:lnTo>
                    <a:pt x="29" y="370"/>
                  </a:lnTo>
                  <a:lnTo>
                    <a:pt x="14" y="355"/>
                  </a:lnTo>
                  <a:lnTo>
                    <a:pt x="3" y="340"/>
                  </a:lnTo>
                  <a:lnTo>
                    <a:pt x="0" y="325"/>
                  </a:lnTo>
                  <a:lnTo>
                    <a:pt x="3" y="314"/>
                  </a:lnTo>
                  <a:lnTo>
                    <a:pt x="7" y="307"/>
                  </a:lnTo>
                  <a:lnTo>
                    <a:pt x="44" y="288"/>
                  </a:lnTo>
                  <a:lnTo>
                    <a:pt x="77" y="274"/>
                  </a:lnTo>
                  <a:lnTo>
                    <a:pt x="170" y="251"/>
                  </a:lnTo>
                  <a:lnTo>
                    <a:pt x="173" y="251"/>
                  </a:lnTo>
                  <a:lnTo>
                    <a:pt x="244" y="240"/>
                  </a:lnTo>
                  <a:lnTo>
                    <a:pt x="314" y="237"/>
                  </a:lnTo>
                  <a:lnTo>
                    <a:pt x="351" y="229"/>
                  </a:lnTo>
                  <a:lnTo>
                    <a:pt x="421" y="226"/>
                  </a:lnTo>
                  <a:lnTo>
                    <a:pt x="462" y="214"/>
                  </a:lnTo>
                  <a:lnTo>
                    <a:pt x="502" y="200"/>
                  </a:lnTo>
                  <a:lnTo>
                    <a:pt x="532" y="185"/>
                  </a:lnTo>
                  <a:lnTo>
                    <a:pt x="550" y="159"/>
                  </a:lnTo>
                  <a:lnTo>
                    <a:pt x="565" y="141"/>
                  </a:lnTo>
                  <a:lnTo>
                    <a:pt x="565" y="104"/>
                  </a:lnTo>
                  <a:lnTo>
                    <a:pt x="561" y="96"/>
                  </a:lnTo>
                  <a:lnTo>
                    <a:pt x="550" y="78"/>
                  </a:lnTo>
                  <a:lnTo>
                    <a:pt x="536" y="70"/>
                  </a:lnTo>
                  <a:lnTo>
                    <a:pt x="521" y="56"/>
                  </a:lnTo>
                  <a:lnTo>
                    <a:pt x="487" y="41"/>
                  </a:lnTo>
                  <a:lnTo>
                    <a:pt x="439" y="33"/>
                  </a:lnTo>
                  <a:lnTo>
                    <a:pt x="384" y="30"/>
                  </a:lnTo>
                  <a:lnTo>
                    <a:pt x="362" y="30"/>
                  </a:lnTo>
                  <a:lnTo>
                    <a:pt x="369" y="26"/>
                  </a:lnTo>
                  <a:lnTo>
                    <a:pt x="369" y="15"/>
                  </a:lnTo>
                  <a:lnTo>
                    <a:pt x="366" y="4"/>
                  </a:lnTo>
                  <a:lnTo>
                    <a:pt x="354" y="0"/>
                  </a:lnTo>
                  <a:lnTo>
                    <a:pt x="565" y="0"/>
                  </a:lnTo>
                  <a:lnTo>
                    <a:pt x="595" y="4"/>
                  </a:lnTo>
                  <a:lnTo>
                    <a:pt x="628" y="15"/>
                  </a:lnTo>
                  <a:lnTo>
                    <a:pt x="676" y="41"/>
                  </a:lnTo>
                  <a:lnTo>
                    <a:pt x="706" y="63"/>
                  </a:lnTo>
                  <a:lnTo>
                    <a:pt x="717" y="74"/>
                  </a:lnTo>
                  <a:lnTo>
                    <a:pt x="731" y="96"/>
                  </a:lnTo>
                  <a:lnTo>
                    <a:pt x="735" y="115"/>
                  </a:lnTo>
                  <a:lnTo>
                    <a:pt x="735" y="133"/>
                  </a:lnTo>
                  <a:lnTo>
                    <a:pt x="731" y="144"/>
                  </a:lnTo>
                  <a:lnTo>
                    <a:pt x="717" y="166"/>
                  </a:lnTo>
                  <a:lnTo>
                    <a:pt x="691" y="181"/>
                  </a:lnTo>
                  <a:lnTo>
                    <a:pt x="672" y="196"/>
                  </a:lnTo>
                  <a:lnTo>
                    <a:pt x="643" y="203"/>
                  </a:lnTo>
                  <a:lnTo>
                    <a:pt x="591" y="214"/>
                  </a:lnTo>
                  <a:lnTo>
                    <a:pt x="573" y="218"/>
                  </a:lnTo>
                  <a:lnTo>
                    <a:pt x="532" y="218"/>
                  </a:lnTo>
                  <a:lnTo>
                    <a:pt x="421" y="229"/>
                  </a:lnTo>
                  <a:lnTo>
                    <a:pt x="362" y="240"/>
                  </a:lnTo>
                  <a:lnTo>
                    <a:pt x="306" y="255"/>
                  </a:lnTo>
                  <a:lnTo>
                    <a:pt x="258" y="281"/>
                  </a:lnTo>
                  <a:lnTo>
                    <a:pt x="240" y="288"/>
                  </a:lnTo>
                  <a:lnTo>
                    <a:pt x="229" y="307"/>
                  </a:lnTo>
                  <a:lnTo>
                    <a:pt x="221" y="314"/>
                  </a:lnTo>
                  <a:lnTo>
                    <a:pt x="221" y="325"/>
                  </a:lnTo>
                  <a:lnTo>
                    <a:pt x="221" y="340"/>
                  </a:lnTo>
                  <a:lnTo>
                    <a:pt x="236" y="366"/>
                  </a:lnTo>
                  <a:lnTo>
                    <a:pt x="266" y="385"/>
                  </a:lnTo>
                  <a:lnTo>
                    <a:pt x="314" y="410"/>
                  </a:lnTo>
                  <a:lnTo>
                    <a:pt x="399" y="429"/>
                  </a:lnTo>
                  <a:lnTo>
                    <a:pt x="487" y="447"/>
                  </a:lnTo>
                  <a:lnTo>
                    <a:pt x="565" y="462"/>
                  </a:lnTo>
                  <a:lnTo>
                    <a:pt x="661" y="477"/>
                  </a:lnTo>
                  <a:lnTo>
                    <a:pt x="621" y="477"/>
                  </a:lnTo>
                  <a:lnTo>
                    <a:pt x="602" y="4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7" name="図形 126"/>
            <p:cNvSpPr>
              <a:spLocks/>
            </p:cNvSpPr>
            <p:nvPr/>
          </p:nvSpPr>
          <p:spPr bwMode="auto">
            <a:xfrm>
              <a:off x="390971" y="5710617"/>
              <a:ext cx="720615" cy="313568"/>
            </a:xfrm>
            <a:custGeom>
              <a:avLst/>
              <a:gdLst/>
              <a:ahLst/>
              <a:cxnLst>
                <a:cxn ang="0">
                  <a:pos x="0" y="125"/>
                </a:cxn>
                <a:cxn ang="0">
                  <a:pos x="0" y="122"/>
                </a:cxn>
                <a:cxn ang="0">
                  <a:pos x="7" y="107"/>
                </a:cxn>
                <a:cxn ang="0">
                  <a:pos x="15" y="92"/>
                </a:cxn>
                <a:cxn ang="0">
                  <a:pos x="41" y="77"/>
                </a:cxn>
                <a:cxn ang="0">
                  <a:pos x="81" y="55"/>
                </a:cxn>
                <a:cxn ang="0">
                  <a:pos x="141" y="40"/>
                </a:cxn>
                <a:cxn ang="0">
                  <a:pos x="222" y="33"/>
                </a:cxn>
                <a:cxn ang="0">
                  <a:pos x="384" y="11"/>
                </a:cxn>
                <a:cxn ang="0">
                  <a:pos x="407" y="7"/>
                </a:cxn>
                <a:cxn ang="0">
                  <a:pos x="470" y="0"/>
                </a:cxn>
                <a:cxn ang="0">
                  <a:pos x="436" y="11"/>
                </a:cxn>
                <a:cxn ang="0">
                  <a:pos x="421" y="22"/>
                </a:cxn>
                <a:cxn ang="0">
                  <a:pos x="407" y="22"/>
                </a:cxn>
                <a:cxn ang="0">
                  <a:pos x="233" y="37"/>
                </a:cxn>
                <a:cxn ang="0">
                  <a:pos x="181" y="48"/>
                </a:cxn>
                <a:cxn ang="0">
                  <a:pos x="122" y="55"/>
                </a:cxn>
                <a:cxn ang="0">
                  <a:pos x="81" y="70"/>
                </a:cxn>
                <a:cxn ang="0">
                  <a:pos x="56" y="85"/>
                </a:cxn>
                <a:cxn ang="0">
                  <a:pos x="48" y="103"/>
                </a:cxn>
                <a:cxn ang="0">
                  <a:pos x="41" y="122"/>
                </a:cxn>
                <a:cxn ang="0">
                  <a:pos x="48" y="125"/>
                </a:cxn>
                <a:cxn ang="0">
                  <a:pos x="63" y="140"/>
                </a:cxn>
                <a:cxn ang="0">
                  <a:pos x="81" y="155"/>
                </a:cxn>
                <a:cxn ang="0">
                  <a:pos x="133" y="188"/>
                </a:cxn>
                <a:cxn ang="0">
                  <a:pos x="196" y="207"/>
                </a:cxn>
                <a:cxn ang="0">
                  <a:pos x="263" y="222"/>
                </a:cxn>
                <a:cxn ang="0">
                  <a:pos x="203" y="218"/>
                </a:cxn>
                <a:cxn ang="0">
                  <a:pos x="118" y="196"/>
                </a:cxn>
                <a:cxn ang="0">
                  <a:pos x="78" y="188"/>
                </a:cxn>
                <a:cxn ang="0">
                  <a:pos x="41" y="166"/>
                </a:cxn>
                <a:cxn ang="0">
                  <a:pos x="15" y="148"/>
                </a:cxn>
                <a:cxn ang="0">
                  <a:pos x="7" y="133"/>
                </a:cxn>
                <a:cxn ang="0">
                  <a:pos x="0" y="125"/>
                </a:cxn>
              </a:cxnLst>
              <a:rect l="0" t="0" r="0" b="0"/>
              <a:pathLst>
                <a:path w="470" h="222">
                  <a:moveTo>
                    <a:pt x="0" y="125"/>
                  </a:moveTo>
                  <a:lnTo>
                    <a:pt x="0" y="122"/>
                  </a:lnTo>
                  <a:lnTo>
                    <a:pt x="7" y="107"/>
                  </a:lnTo>
                  <a:lnTo>
                    <a:pt x="15" y="92"/>
                  </a:lnTo>
                  <a:lnTo>
                    <a:pt x="41" y="77"/>
                  </a:lnTo>
                  <a:lnTo>
                    <a:pt x="81" y="55"/>
                  </a:lnTo>
                  <a:lnTo>
                    <a:pt x="141" y="40"/>
                  </a:lnTo>
                  <a:lnTo>
                    <a:pt x="222" y="33"/>
                  </a:lnTo>
                  <a:lnTo>
                    <a:pt x="384" y="11"/>
                  </a:lnTo>
                  <a:lnTo>
                    <a:pt x="407" y="7"/>
                  </a:lnTo>
                  <a:lnTo>
                    <a:pt x="470" y="0"/>
                  </a:lnTo>
                  <a:lnTo>
                    <a:pt x="436" y="11"/>
                  </a:lnTo>
                  <a:lnTo>
                    <a:pt x="421" y="22"/>
                  </a:lnTo>
                  <a:lnTo>
                    <a:pt x="407" y="22"/>
                  </a:lnTo>
                  <a:lnTo>
                    <a:pt x="233" y="37"/>
                  </a:lnTo>
                  <a:lnTo>
                    <a:pt x="181" y="48"/>
                  </a:lnTo>
                  <a:lnTo>
                    <a:pt x="122" y="55"/>
                  </a:lnTo>
                  <a:lnTo>
                    <a:pt x="81" y="70"/>
                  </a:lnTo>
                  <a:lnTo>
                    <a:pt x="56" y="85"/>
                  </a:lnTo>
                  <a:lnTo>
                    <a:pt x="48" y="103"/>
                  </a:lnTo>
                  <a:lnTo>
                    <a:pt x="41" y="122"/>
                  </a:lnTo>
                  <a:lnTo>
                    <a:pt x="48" y="125"/>
                  </a:lnTo>
                  <a:lnTo>
                    <a:pt x="63" y="140"/>
                  </a:lnTo>
                  <a:lnTo>
                    <a:pt x="81" y="155"/>
                  </a:lnTo>
                  <a:lnTo>
                    <a:pt x="133" y="188"/>
                  </a:lnTo>
                  <a:lnTo>
                    <a:pt x="196" y="207"/>
                  </a:lnTo>
                  <a:lnTo>
                    <a:pt x="263" y="222"/>
                  </a:lnTo>
                  <a:lnTo>
                    <a:pt x="203" y="218"/>
                  </a:lnTo>
                  <a:lnTo>
                    <a:pt x="118" y="196"/>
                  </a:lnTo>
                  <a:lnTo>
                    <a:pt x="78" y="188"/>
                  </a:lnTo>
                  <a:lnTo>
                    <a:pt x="41" y="166"/>
                  </a:lnTo>
                  <a:lnTo>
                    <a:pt x="15" y="148"/>
                  </a:lnTo>
                  <a:lnTo>
                    <a:pt x="7" y="133"/>
                  </a:lnTo>
                  <a:lnTo>
                    <a:pt x="0" y="12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8" name="図形 127"/>
            <p:cNvSpPr>
              <a:spLocks/>
            </p:cNvSpPr>
            <p:nvPr/>
          </p:nvSpPr>
          <p:spPr bwMode="auto">
            <a:xfrm>
              <a:off x="968996" y="5486034"/>
              <a:ext cx="311244" cy="218933"/>
            </a:xfrm>
            <a:custGeom>
              <a:avLst/>
              <a:gdLst/>
              <a:ahLst/>
              <a:cxnLst>
                <a:cxn ang="0">
                  <a:pos x="93" y="15"/>
                </a:cxn>
                <a:cxn ang="0">
                  <a:pos x="141" y="26"/>
                </a:cxn>
                <a:cxn ang="0">
                  <a:pos x="178" y="40"/>
                </a:cxn>
                <a:cxn ang="0">
                  <a:pos x="196" y="55"/>
                </a:cxn>
                <a:cxn ang="0">
                  <a:pos x="203" y="66"/>
                </a:cxn>
                <a:cxn ang="0">
                  <a:pos x="203" y="81"/>
                </a:cxn>
                <a:cxn ang="0">
                  <a:pos x="203" y="89"/>
                </a:cxn>
                <a:cxn ang="0">
                  <a:pos x="196" y="96"/>
                </a:cxn>
                <a:cxn ang="0">
                  <a:pos x="192" y="111"/>
                </a:cxn>
                <a:cxn ang="0">
                  <a:pos x="166" y="122"/>
                </a:cxn>
                <a:cxn ang="0">
                  <a:pos x="111" y="137"/>
                </a:cxn>
                <a:cxn ang="0">
                  <a:pos x="56" y="144"/>
                </a:cxn>
                <a:cxn ang="0">
                  <a:pos x="0" y="155"/>
                </a:cxn>
                <a:cxn ang="0">
                  <a:pos x="37" y="144"/>
                </a:cxn>
                <a:cxn ang="0">
                  <a:pos x="59" y="126"/>
                </a:cxn>
                <a:cxn ang="0">
                  <a:pos x="85" y="103"/>
                </a:cxn>
                <a:cxn ang="0">
                  <a:pos x="96" y="96"/>
                </a:cxn>
                <a:cxn ang="0">
                  <a:pos x="96" y="81"/>
                </a:cxn>
                <a:cxn ang="0">
                  <a:pos x="96" y="66"/>
                </a:cxn>
                <a:cxn ang="0">
                  <a:pos x="85" y="52"/>
                </a:cxn>
                <a:cxn ang="0">
                  <a:pos x="67" y="33"/>
                </a:cxn>
                <a:cxn ang="0">
                  <a:pos x="52" y="18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59" y="11"/>
                </a:cxn>
                <a:cxn ang="0">
                  <a:pos x="93" y="15"/>
                </a:cxn>
              </a:cxnLst>
              <a:rect l="0" t="0" r="0" b="0"/>
              <a:pathLst>
                <a:path w="203" h="155">
                  <a:moveTo>
                    <a:pt x="93" y="15"/>
                  </a:moveTo>
                  <a:lnTo>
                    <a:pt x="141" y="26"/>
                  </a:lnTo>
                  <a:lnTo>
                    <a:pt x="178" y="40"/>
                  </a:lnTo>
                  <a:lnTo>
                    <a:pt x="196" y="55"/>
                  </a:lnTo>
                  <a:lnTo>
                    <a:pt x="203" y="66"/>
                  </a:lnTo>
                  <a:lnTo>
                    <a:pt x="203" y="81"/>
                  </a:lnTo>
                  <a:lnTo>
                    <a:pt x="203" y="89"/>
                  </a:lnTo>
                  <a:lnTo>
                    <a:pt x="196" y="96"/>
                  </a:lnTo>
                  <a:lnTo>
                    <a:pt x="192" y="111"/>
                  </a:lnTo>
                  <a:lnTo>
                    <a:pt x="166" y="122"/>
                  </a:lnTo>
                  <a:lnTo>
                    <a:pt x="111" y="137"/>
                  </a:lnTo>
                  <a:lnTo>
                    <a:pt x="56" y="144"/>
                  </a:lnTo>
                  <a:lnTo>
                    <a:pt x="0" y="155"/>
                  </a:lnTo>
                  <a:lnTo>
                    <a:pt x="37" y="144"/>
                  </a:lnTo>
                  <a:lnTo>
                    <a:pt x="59" y="126"/>
                  </a:lnTo>
                  <a:lnTo>
                    <a:pt x="85" y="103"/>
                  </a:lnTo>
                  <a:lnTo>
                    <a:pt x="96" y="96"/>
                  </a:lnTo>
                  <a:lnTo>
                    <a:pt x="96" y="81"/>
                  </a:lnTo>
                  <a:lnTo>
                    <a:pt x="96" y="66"/>
                  </a:lnTo>
                  <a:lnTo>
                    <a:pt x="85" y="52"/>
                  </a:lnTo>
                  <a:lnTo>
                    <a:pt x="67" y="33"/>
                  </a:lnTo>
                  <a:lnTo>
                    <a:pt x="52" y="18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59" y="11"/>
                  </a:lnTo>
                  <a:lnTo>
                    <a:pt x="93" y="1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9" name="図形 128"/>
            <p:cNvSpPr>
              <a:spLocks/>
            </p:cNvSpPr>
            <p:nvPr/>
          </p:nvSpPr>
          <p:spPr bwMode="auto">
            <a:xfrm>
              <a:off x="210051" y="5486034"/>
              <a:ext cx="906135" cy="521201"/>
            </a:xfrm>
            <a:custGeom>
              <a:avLst/>
              <a:gdLst/>
              <a:ahLst/>
              <a:cxnLst>
                <a:cxn ang="0">
                  <a:pos x="436" y="0"/>
                </a:cxn>
                <a:cxn ang="0">
                  <a:pos x="480" y="4"/>
                </a:cxn>
                <a:cxn ang="0">
                  <a:pos x="517" y="11"/>
                </a:cxn>
                <a:cxn ang="0">
                  <a:pos x="547" y="18"/>
                </a:cxn>
                <a:cxn ang="0">
                  <a:pos x="562" y="33"/>
                </a:cxn>
                <a:cxn ang="0">
                  <a:pos x="576" y="52"/>
                </a:cxn>
                <a:cxn ang="0">
                  <a:pos x="588" y="66"/>
                </a:cxn>
                <a:cxn ang="0">
                  <a:pos x="591" y="81"/>
                </a:cxn>
                <a:cxn ang="0">
                  <a:pos x="588" y="96"/>
                </a:cxn>
                <a:cxn ang="0">
                  <a:pos x="576" y="103"/>
                </a:cxn>
                <a:cxn ang="0">
                  <a:pos x="554" y="126"/>
                </a:cxn>
                <a:cxn ang="0">
                  <a:pos x="532" y="140"/>
                </a:cxn>
                <a:cxn ang="0">
                  <a:pos x="451" y="159"/>
                </a:cxn>
                <a:cxn ang="0">
                  <a:pos x="344" y="174"/>
                </a:cxn>
                <a:cxn ang="0">
                  <a:pos x="203" y="196"/>
                </a:cxn>
                <a:cxn ang="0">
                  <a:pos x="155" y="199"/>
                </a:cxn>
                <a:cxn ang="0">
                  <a:pos x="114" y="214"/>
                </a:cxn>
                <a:cxn ang="0">
                  <a:pos x="88" y="225"/>
                </a:cxn>
                <a:cxn ang="0">
                  <a:pos x="70" y="240"/>
                </a:cxn>
                <a:cxn ang="0">
                  <a:pos x="59" y="255"/>
                </a:cxn>
                <a:cxn ang="0">
                  <a:pos x="55" y="266"/>
                </a:cxn>
                <a:cxn ang="0">
                  <a:pos x="55" y="281"/>
                </a:cxn>
                <a:cxn ang="0">
                  <a:pos x="59" y="292"/>
                </a:cxn>
                <a:cxn ang="0">
                  <a:pos x="70" y="310"/>
                </a:cxn>
                <a:cxn ang="0">
                  <a:pos x="88" y="325"/>
                </a:cxn>
                <a:cxn ang="0">
                  <a:pos x="111" y="336"/>
                </a:cxn>
                <a:cxn ang="0">
                  <a:pos x="159" y="355"/>
                </a:cxn>
                <a:cxn ang="0">
                  <a:pos x="218" y="369"/>
                </a:cxn>
                <a:cxn ang="0">
                  <a:pos x="166" y="362"/>
                </a:cxn>
                <a:cxn ang="0">
                  <a:pos x="118" y="347"/>
                </a:cxn>
                <a:cxn ang="0">
                  <a:pos x="55" y="321"/>
                </a:cxn>
                <a:cxn ang="0">
                  <a:pos x="18" y="296"/>
                </a:cxn>
                <a:cxn ang="0">
                  <a:pos x="7" y="292"/>
                </a:cxn>
                <a:cxn ang="0">
                  <a:pos x="0" y="277"/>
                </a:cxn>
                <a:cxn ang="0">
                  <a:pos x="3" y="255"/>
                </a:cxn>
                <a:cxn ang="0">
                  <a:pos x="18" y="236"/>
                </a:cxn>
                <a:cxn ang="0">
                  <a:pos x="48" y="222"/>
                </a:cxn>
                <a:cxn ang="0">
                  <a:pos x="85" y="207"/>
                </a:cxn>
                <a:cxn ang="0">
                  <a:pos x="118" y="196"/>
                </a:cxn>
                <a:cxn ang="0">
                  <a:pos x="174" y="185"/>
                </a:cxn>
                <a:cxn ang="0">
                  <a:pos x="454" y="137"/>
                </a:cxn>
                <a:cxn ang="0">
                  <a:pos x="484" y="126"/>
                </a:cxn>
                <a:cxn ang="0">
                  <a:pos x="510" y="114"/>
                </a:cxn>
                <a:cxn ang="0">
                  <a:pos x="525" y="100"/>
                </a:cxn>
                <a:cxn ang="0">
                  <a:pos x="532" y="89"/>
                </a:cxn>
                <a:cxn ang="0">
                  <a:pos x="532" y="70"/>
                </a:cxn>
                <a:cxn ang="0">
                  <a:pos x="521" y="59"/>
                </a:cxn>
                <a:cxn ang="0">
                  <a:pos x="502" y="44"/>
                </a:cxn>
                <a:cxn ang="0">
                  <a:pos x="469" y="26"/>
                </a:cxn>
                <a:cxn ang="0">
                  <a:pos x="432" y="15"/>
                </a:cxn>
                <a:cxn ang="0">
                  <a:pos x="384" y="4"/>
                </a:cxn>
                <a:cxn ang="0">
                  <a:pos x="336" y="0"/>
                </a:cxn>
                <a:cxn ang="0">
                  <a:pos x="436" y="0"/>
                </a:cxn>
              </a:cxnLst>
              <a:rect l="0" t="0" r="0" b="0"/>
              <a:pathLst>
                <a:path w="591" h="369">
                  <a:moveTo>
                    <a:pt x="436" y="0"/>
                  </a:moveTo>
                  <a:lnTo>
                    <a:pt x="480" y="4"/>
                  </a:lnTo>
                  <a:lnTo>
                    <a:pt x="517" y="11"/>
                  </a:lnTo>
                  <a:lnTo>
                    <a:pt x="547" y="18"/>
                  </a:lnTo>
                  <a:lnTo>
                    <a:pt x="562" y="33"/>
                  </a:lnTo>
                  <a:lnTo>
                    <a:pt x="576" y="52"/>
                  </a:lnTo>
                  <a:lnTo>
                    <a:pt x="588" y="66"/>
                  </a:lnTo>
                  <a:lnTo>
                    <a:pt x="591" y="81"/>
                  </a:lnTo>
                  <a:lnTo>
                    <a:pt x="588" y="96"/>
                  </a:lnTo>
                  <a:lnTo>
                    <a:pt x="576" y="103"/>
                  </a:lnTo>
                  <a:lnTo>
                    <a:pt x="554" y="126"/>
                  </a:lnTo>
                  <a:lnTo>
                    <a:pt x="532" y="140"/>
                  </a:lnTo>
                  <a:lnTo>
                    <a:pt x="451" y="159"/>
                  </a:lnTo>
                  <a:lnTo>
                    <a:pt x="344" y="174"/>
                  </a:lnTo>
                  <a:lnTo>
                    <a:pt x="203" y="196"/>
                  </a:lnTo>
                  <a:lnTo>
                    <a:pt x="155" y="199"/>
                  </a:lnTo>
                  <a:lnTo>
                    <a:pt x="114" y="214"/>
                  </a:lnTo>
                  <a:lnTo>
                    <a:pt x="88" y="225"/>
                  </a:lnTo>
                  <a:lnTo>
                    <a:pt x="70" y="240"/>
                  </a:lnTo>
                  <a:lnTo>
                    <a:pt x="59" y="255"/>
                  </a:lnTo>
                  <a:lnTo>
                    <a:pt x="55" y="266"/>
                  </a:lnTo>
                  <a:lnTo>
                    <a:pt x="55" y="281"/>
                  </a:lnTo>
                  <a:lnTo>
                    <a:pt x="59" y="292"/>
                  </a:lnTo>
                  <a:lnTo>
                    <a:pt x="70" y="310"/>
                  </a:lnTo>
                  <a:lnTo>
                    <a:pt x="88" y="325"/>
                  </a:lnTo>
                  <a:lnTo>
                    <a:pt x="111" y="336"/>
                  </a:lnTo>
                  <a:lnTo>
                    <a:pt x="159" y="355"/>
                  </a:lnTo>
                  <a:lnTo>
                    <a:pt x="218" y="369"/>
                  </a:lnTo>
                  <a:lnTo>
                    <a:pt x="166" y="362"/>
                  </a:lnTo>
                  <a:lnTo>
                    <a:pt x="118" y="347"/>
                  </a:lnTo>
                  <a:lnTo>
                    <a:pt x="55" y="321"/>
                  </a:lnTo>
                  <a:lnTo>
                    <a:pt x="18" y="296"/>
                  </a:lnTo>
                  <a:lnTo>
                    <a:pt x="7" y="292"/>
                  </a:lnTo>
                  <a:lnTo>
                    <a:pt x="0" y="277"/>
                  </a:lnTo>
                  <a:lnTo>
                    <a:pt x="3" y="255"/>
                  </a:lnTo>
                  <a:lnTo>
                    <a:pt x="18" y="236"/>
                  </a:lnTo>
                  <a:lnTo>
                    <a:pt x="48" y="222"/>
                  </a:lnTo>
                  <a:lnTo>
                    <a:pt x="85" y="207"/>
                  </a:lnTo>
                  <a:lnTo>
                    <a:pt x="118" y="196"/>
                  </a:lnTo>
                  <a:lnTo>
                    <a:pt x="174" y="185"/>
                  </a:lnTo>
                  <a:lnTo>
                    <a:pt x="454" y="137"/>
                  </a:lnTo>
                  <a:lnTo>
                    <a:pt x="484" y="126"/>
                  </a:lnTo>
                  <a:lnTo>
                    <a:pt x="510" y="114"/>
                  </a:lnTo>
                  <a:lnTo>
                    <a:pt x="525" y="100"/>
                  </a:lnTo>
                  <a:lnTo>
                    <a:pt x="532" y="89"/>
                  </a:lnTo>
                  <a:lnTo>
                    <a:pt x="532" y="70"/>
                  </a:lnTo>
                  <a:lnTo>
                    <a:pt x="521" y="59"/>
                  </a:lnTo>
                  <a:lnTo>
                    <a:pt x="502" y="44"/>
                  </a:lnTo>
                  <a:lnTo>
                    <a:pt x="469" y="26"/>
                  </a:lnTo>
                  <a:lnTo>
                    <a:pt x="432" y="15"/>
                  </a:lnTo>
                  <a:lnTo>
                    <a:pt x="384" y="4"/>
                  </a:lnTo>
                  <a:lnTo>
                    <a:pt x="336" y="0"/>
                  </a:lnTo>
                  <a:lnTo>
                    <a:pt x="43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0" name="図形 129"/>
            <p:cNvSpPr>
              <a:spLocks/>
            </p:cNvSpPr>
            <p:nvPr/>
          </p:nvSpPr>
          <p:spPr bwMode="auto">
            <a:xfrm>
              <a:off x="16865" y="5767116"/>
              <a:ext cx="22998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0"/>
                </a:cxn>
                <a:cxn ang="0">
                  <a:pos x="0" y="0"/>
                </a:cxn>
              </a:cxnLst>
              <a:rect l="0" t="0" r="0" b="0"/>
              <a:pathLst>
                <a:path w="15">
                  <a:moveTo>
                    <a:pt x="0" y="0"/>
                  </a:move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1" name="図形 130"/>
            <p:cNvSpPr>
              <a:spLocks/>
            </p:cNvSpPr>
            <p:nvPr/>
          </p:nvSpPr>
          <p:spPr bwMode="auto">
            <a:xfrm>
              <a:off x="62862" y="5486034"/>
              <a:ext cx="447701" cy="276844"/>
            </a:xfrm>
            <a:custGeom>
              <a:avLst/>
              <a:gdLst/>
              <a:ahLst/>
              <a:cxnLst>
                <a:cxn ang="0">
                  <a:pos x="151" y="155"/>
                </a:cxn>
                <a:cxn ang="0">
                  <a:pos x="184" y="137"/>
                </a:cxn>
                <a:cxn ang="0">
                  <a:pos x="196" y="122"/>
                </a:cxn>
                <a:cxn ang="0">
                  <a:pos x="199" y="111"/>
                </a:cxn>
                <a:cxn ang="0">
                  <a:pos x="210" y="89"/>
                </a:cxn>
                <a:cxn ang="0">
                  <a:pos x="207" y="70"/>
                </a:cxn>
                <a:cxn ang="0">
                  <a:pos x="207" y="55"/>
                </a:cxn>
                <a:cxn ang="0">
                  <a:pos x="188" y="33"/>
                </a:cxn>
                <a:cxn ang="0">
                  <a:pos x="170" y="18"/>
                </a:cxn>
                <a:cxn ang="0">
                  <a:pos x="125" y="0"/>
                </a:cxn>
                <a:cxn ang="0">
                  <a:pos x="173" y="0"/>
                </a:cxn>
                <a:cxn ang="0">
                  <a:pos x="210" y="11"/>
                </a:cxn>
                <a:cxn ang="0">
                  <a:pos x="244" y="26"/>
                </a:cxn>
                <a:cxn ang="0">
                  <a:pos x="277" y="44"/>
                </a:cxn>
                <a:cxn ang="0">
                  <a:pos x="284" y="59"/>
                </a:cxn>
                <a:cxn ang="0">
                  <a:pos x="292" y="70"/>
                </a:cxn>
                <a:cxn ang="0">
                  <a:pos x="284" y="96"/>
                </a:cxn>
                <a:cxn ang="0">
                  <a:pos x="270" y="111"/>
                </a:cxn>
                <a:cxn ang="0">
                  <a:pos x="251" y="129"/>
                </a:cxn>
                <a:cxn ang="0">
                  <a:pos x="221" y="144"/>
                </a:cxn>
                <a:cxn ang="0">
                  <a:pos x="188" y="155"/>
                </a:cxn>
                <a:cxn ang="0">
                  <a:pos x="118" y="174"/>
                </a:cxn>
                <a:cxn ang="0">
                  <a:pos x="48" y="192"/>
                </a:cxn>
                <a:cxn ang="0">
                  <a:pos x="0" y="196"/>
                </a:cxn>
                <a:cxn ang="0">
                  <a:pos x="59" y="185"/>
                </a:cxn>
                <a:cxn ang="0">
                  <a:pos x="103" y="170"/>
                </a:cxn>
                <a:cxn ang="0">
                  <a:pos x="151" y="155"/>
                </a:cxn>
              </a:cxnLst>
              <a:rect l="0" t="0" r="0" b="0"/>
              <a:pathLst>
                <a:path w="292" h="196">
                  <a:moveTo>
                    <a:pt x="151" y="155"/>
                  </a:moveTo>
                  <a:lnTo>
                    <a:pt x="184" y="137"/>
                  </a:lnTo>
                  <a:lnTo>
                    <a:pt x="196" y="122"/>
                  </a:lnTo>
                  <a:lnTo>
                    <a:pt x="199" y="111"/>
                  </a:lnTo>
                  <a:lnTo>
                    <a:pt x="210" y="89"/>
                  </a:lnTo>
                  <a:lnTo>
                    <a:pt x="207" y="70"/>
                  </a:lnTo>
                  <a:lnTo>
                    <a:pt x="207" y="55"/>
                  </a:lnTo>
                  <a:lnTo>
                    <a:pt x="188" y="33"/>
                  </a:lnTo>
                  <a:lnTo>
                    <a:pt x="170" y="18"/>
                  </a:lnTo>
                  <a:lnTo>
                    <a:pt x="125" y="0"/>
                  </a:lnTo>
                  <a:lnTo>
                    <a:pt x="173" y="0"/>
                  </a:lnTo>
                  <a:lnTo>
                    <a:pt x="210" y="11"/>
                  </a:lnTo>
                  <a:lnTo>
                    <a:pt x="244" y="26"/>
                  </a:lnTo>
                  <a:lnTo>
                    <a:pt x="277" y="44"/>
                  </a:lnTo>
                  <a:lnTo>
                    <a:pt x="284" y="59"/>
                  </a:lnTo>
                  <a:lnTo>
                    <a:pt x="292" y="70"/>
                  </a:lnTo>
                  <a:lnTo>
                    <a:pt x="284" y="96"/>
                  </a:lnTo>
                  <a:lnTo>
                    <a:pt x="270" y="111"/>
                  </a:lnTo>
                  <a:lnTo>
                    <a:pt x="251" y="129"/>
                  </a:lnTo>
                  <a:lnTo>
                    <a:pt x="221" y="144"/>
                  </a:lnTo>
                  <a:lnTo>
                    <a:pt x="188" y="155"/>
                  </a:lnTo>
                  <a:lnTo>
                    <a:pt x="118" y="174"/>
                  </a:lnTo>
                  <a:lnTo>
                    <a:pt x="48" y="192"/>
                  </a:lnTo>
                  <a:lnTo>
                    <a:pt x="0" y="196"/>
                  </a:lnTo>
                  <a:lnTo>
                    <a:pt x="59" y="185"/>
                  </a:lnTo>
                  <a:lnTo>
                    <a:pt x="103" y="170"/>
                  </a:lnTo>
                  <a:lnTo>
                    <a:pt x="151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2" name="図形 131"/>
            <p:cNvSpPr>
              <a:spLocks/>
            </p:cNvSpPr>
            <p:nvPr/>
          </p:nvSpPr>
          <p:spPr bwMode="auto">
            <a:xfrm>
              <a:off x="367973" y="5522758"/>
              <a:ext cx="226917" cy="187859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107" y="7"/>
                </a:cxn>
                <a:cxn ang="0">
                  <a:pos x="126" y="14"/>
                </a:cxn>
                <a:cxn ang="0">
                  <a:pos x="137" y="29"/>
                </a:cxn>
                <a:cxn ang="0">
                  <a:pos x="141" y="40"/>
                </a:cxn>
                <a:cxn ang="0">
                  <a:pos x="148" y="48"/>
                </a:cxn>
                <a:cxn ang="0">
                  <a:pos x="148" y="59"/>
                </a:cxn>
                <a:cxn ang="0">
                  <a:pos x="137" y="77"/>
                </a:cxn>
                <a:cxn ang="0">
                  <a:pos x="122" y="96"/>
                </a:cxn>
                <a:cxn ang="0">
                  <a:pos x="96" y="111"/>
                </a:cxn>
                <a:cxn ang="0">
                  <a:pos x="78" y="118"/>
                </a:cxn>
                <a:cxn ang="0">
                  <a:pos x="26" y="129"/>
                </a:cxn>
                <a:cxn ang="0">
                  <a:pos x="0" y="133"/>
                </a:cxn>
                <a:cxn ang="0">
                  <a:pos x="56" y="103"/>
                </a:cxn>
                <a:cxn ang="0">
                  <a:pos x="78" y="88"/>
                </a:cxn>
                <a:cxn ang="0">
                  <a:pos x="85" y="70"/>
                </a:cxn>
                <a:cxn ang="0">
                  <a:pos x="93" y="44"/>
                </a:cxn>
                <a:cxn ang="0">
                  <a:pos x="93" y="33"/>
                </a:cxn>
                <a:cxn ang="0">
                  <a:pos x="82" y="26"/>
                </a:cxn>
                <a:cxn ang="0">
                  <a:pos x="56" y="0"/>
                </a:cxn>
              </a:cxnLst>
              <a:rect l="0" t="0" r="0" b="0"/>
              <a:pathLst>
                <a:path w="148" h="133">
                  <a:moveTo>
                    <a:pt x="56" y="0"/>
                  </a:moveTo>
                  <a:lnTo>
                    <a:pt x="107" y="7"/>
                  </a:lnTo>
                  <a:lnTo>
                    <a:pt x="126" y="14"/>
                  </a:lnTo>
                  <a:lnTo>
                    <a:pt x="137" y="29"/>
                  </a:lnTo>
                  <a:lnTo>
                    <a:pt x="141" y="40"/>
                  </a:lnTo>
                  <a:lnTo>
                    <a:pt x="148" y="48"/>
                  </a:lnTo>
                  <a:lnTo>
                    <a:pt x="148" y="59"/>
                  </a:lnTo>
                  <a:lnTo>
                    <a:pt x="137" y="77"/>
                  </a:lnTo>
                  <a:lnTo>
                    <a:pt x="122" y="96"/>
                  </a:lnTo>
                  <a:lnTo>
                    <a:pt x="96" y="111"/>
                  </a:lnTo>
                  <a:lnTo>
                    <a:pt x="78" y="118"/>
                  </a:lnTo>
                  <a:lnTo>
                    <a:pt x="26" y="129"/>
                  </a:lnTo>
                  <a:lnTo>
                    <a:pt x="0" y="133"/>
                  </a:lnTo>
                  <a:lnTo>
                    <a:pt x="56" y="103"/>
                  </a:lnTo>
                  <a:lnTo>
                    <a:pt x="78" y="88"/>
                  </a:lnTo>
                  <a:lnTo>
                    <a:pt x="85" y="70"/>
                  </a:lnTo>
                  <a:lnTo>
                    <a:pt x="93" y="44"/>
                  </a:lnTo>
                  <a:lnTo>
                    <a:pt x="93" y="33"/>
                  </a:lnTo>
                  <a:lnTo>
                    <a:pt x="82" y="26"/>
                  </a:lnTo>
                  <a:lnTo>
                    <a:pt x="5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3" name="図形 132"/>
            <p:cNvSpPr>
              <a:spLocks/>
            </p:cNvSpPr>
            <p:nvPr/>
          </p:nvSpPr>
          <p:spPr bwMode="auto">
            <a:xfrm>
              <a:off x="84327" y="5459197"/>
              <a:ext cx="941399" cy="307918"/>
            </a:xfrm>
            <a:custGeom>
              <a:avLst/>
              <a:gdLst/>
              <a:ahLst/>
              <a:cxnLst>
                <a:cxn ang="0">
                  <a:pos x="0" y="218"/>
                </a:cxn>
                <a:cxn ang="0">
                  <a:pos x="82" y="204"/>
                </a:cxn>
                <a:cxn ang="0">
                  <a:pos x="130" y="193"/>
                </a:cxn>
                <a:cxn ang="0">
                  <a:pos x="182" y="178"/>
                </a:cxn>
                <a:cxn ang="0">
                  <a:pos x="207" y="178"/>
                </a:cxn>
                <a:cxn ang="0">
                  <a:pos x="256" y="170"/>
                </a:cxn>
                <a:cxn ang="0">
                  <a:pos x="281" y="159"/>
                </a:cxn>
                <a:cxn ang="0">
                  <a:pos x="307" y="145"/>
                </a:cxn>
                <a:cxn ang="0">
                  <a:pos x="326" y="130"/>
                </a:cxn>
                <a:cxn ang="0">
                  <a:pos x="337" y="104"/>
                </a:cxn>
                <a:cxn ang="0">
                  <a:pos x="337" y="93"/>
                </a:cxn>
                <a:cxn ang="0">
                  <a:pos x="333" y="85"/>
                </a:cxn>
                <a:cxn ang="0">
                  <a:pos x="326" y="71"/>
                </a:cxn>
                <a:cxn ang="0">
                  <a:pos x="311" y="59"/>
                </a:cxn>
                <a:cxn ang="0">
                  <a:pos x="292" y="48"/>
                </a:cxn>
                <a:cxn ang="0">
                  <a:pos x="270" y="45"/>
                </a:cxn>
                <a:cxn ang="0">
                  <a:pos x="241" y="37"/>
                </a:cxn>
                <a:cxn ang="0">
                  <a:pos x="241" y="45"/>
                </a:cxn>
                <a:cxn ang="0">
                  <a:pos x="237" y="37"/>
                </a:cxn>
                <a:cxn ang="0">
                  <a:pos x="200" y="23"/>
                </a:cxn>
                <a:cxn ang="0">
                  <a:pos x="159" y="19"/>
                </a:cxn>
                <a:cxn ang="0">
                  <a:pos x="111" y="15"/>
                </a:cxn>
                <a:cxn ang="0">
                  <a:pos x="111" y="19"/>
                </a:cxn>
                <a:cxn ang="0">
                  <a:pos x="71" y="4"/>
                </a:cxn>
                <a:cxn ang="0">
                  <a:pos x="30" y="0"/>
                </a:cxn>
                <a:cxn ang="0">
                  <a:pos x="52" y="0"/>
                </a:cxn>
                <a:cxn ang="0">
                  <a:pos x="292" y="15"/>
                </a:cxn>
                <a:cxn ang="0">
                  <a:pos x="333" y="19"/>
                </a:cxn>
                <a:cxn ang="0">
                  <a:pos x="411" y="19"/>
                </a:cxn>
                <a:cxn ang="0">
                  <a:pos x="463" y="30"/>
                </a:cxn>
                <a:cxn ang="0">
                  <a:pos x="507" y="34"/>
                </a:cxn>
                <a:cxn ang="0">
                  <a:pos x="551" y="48"/>
                </a:cxn>
                <a:cxn ang="0">
                  <a:pos x="584" y="63"/>
                </a:cxn>
                <a:cxn ang="0">
                  <a:pos x="599" y="78"/>
                </a:cxn>
                <a:cxn ang="0">
                  <a:pos x="607" y="89"/>
                </a:cxn>
                <a:cxn ang="0">
                  <a:pos x="614" y="108"/>
                </a:cxn>
                <a:cxn ang="0">
                  <a:pos x="603" y="119"/>
                </a:cxn>
                <a:cxn ang="0">
                  <a:pos x="592" y="130"/>
                </a:cxn>
                <a:cxn ang="0">
                  <a:pos x="566" y="145"/>
                </a:cxn>
                <a:cxn ang="0">
                  <a:pos x="536" y="148"/>
                </a:cxn>
                <a:cxn ang="0">
                  <a:pos x="256" y="200"/>
                </a:cxn>
                <a:cxn ang="0">
                  <a:pos x="200" y="211"/>
                </a:cxn>
                <a:cxn ang="0">
                  <a:pos x="196" y="211"/>
                </a:cxn>
                <a:cxn ang="0">
                  <a:pos x="152" y="215"/>
                </a:cxn>
                <a:cxn ang="0">
                  <a:pos x="115" y="218"/>
                </a:cxn>
                <a:cxn ang="0">
                  <a:pos x="67" y="215"/>
                </a:cxn>
                <a:cxn ang="0">
                  <a:pos x="0" y="218"/>
                </a:cxn>
              </a:cxnLst>
              <a:rect l="0" t="0" r="0" b="0"/>
              <a:pathLst>
                <a:path w="614" h="218">
                  <a:moveTo>
                    <a:pt x="0" y="218"/>
                  </a:moveTo>
                  <a:lnTo>
                    <a:pt x="82" y="204"/>
                  </a:lnTo>
                  <a:lnTo>
                    <a:pt x="130" y="193"/>
                  </a:lnTo>
                  <a:lnTo>
                    <a:pt x="182" y="178"/>
                  </a:lnTo>
                  <a:lnTo>
                    <a:pt x="207" y="178"/>
                  </a:lnTo>
                  <a:lnTo>
                    <a:pt x="256" y="170"/>
                  </a:lnTo>
                  <a:lnTo>
                    <a:pt x="281" y="159"/>
                  </a:lnTo>
                  <a:lnTo>
                    <a:pt x="307" y="145"/>
                  </a:lnTo>
                  <a:lnTo>
                    <a:pt x="326" y="130"/>
                  </a:lnTo>
                  <a:lnTo>
                    <a:pt x="337" y="104"/>
                  </a:lnTo>
                  <a:lnTo>
                    <a:pt x="337" y="93"/>
                  </a:lnTo>
                  <a:lnTo>
                    <a:pt x="333" y="85"/>
                  </a:lnTo>
                  <a:lnTo>
                    <a:pt x="326" y="71"/>
                  </a:lnTo>
                  <a:lnTo>
                    <a:pt x="311" y="59"/>
                  </a:lnTo>
                  <a:lnTo>
                    <a:pt x="292" y="48"/>
                  </a:lnTo>
                  <a:lnTo>
                    <a:pt x="270" y="45"/>
                  </a:lnTo>
                  <a:lnTo>
                    <a:pt x="241" y="37"/>
                  </a:lnTo>
                  <a:lnTo>
                    <a:pt x="241" y="45"/>
                  </a:lnTo>
                  <a:lnTo>
                    <a:pt x="237" y="37"/>
                  </a:lnTo>
                  <a:lnTo>
                    <a:pt x="200" y="23"/>
                  </a:lnTo>
                  <a:lnTo>
                    <a:pt x="159" y="19"/>
                  </a:lnTo>
                  <a:lnTo>
                    <a:pt x="111" y="15"/>
                  </a:lnTo>
                  <a:lnTo>
                    <a:pt x="111" y="19"/>
                  </a:lnTo>
                  <a:lnTo>
                    <a:pt x="71" y="4"/>
                  </a:lnTo>
                  <a:lnTo>
                    <a:pt x="30" y="0"/>
                  </a:lnTo>
                  <a:lnTo>
                    <a:pt x="52" y="0"/>
                  </a:lnTo>
                  <a:lnTo>
                    <a:pt x="292" y="15"/>
                  </a:lnTo>
                  <a:lnTo>
                    <a:pt x="333" y="19"/>
                  </a:lnTo>
                  <a:lnTo>
                    <a:pt x="411" y="19"/>
                  </a:lnTo>
                  <a:lnTo>
                    <a:pt x="463" y="30"/>
                  </a:lnTo>
                  <a:lnTo>
                    <a:pt x="507" y="34"/>
                  </a:lnTo>
                  <a:lnTo>
                    <a:pt x="551" y="48"/>
                  </a:lnTo>
                  <a:lnTo>
                    <a:pt x="584" y="63"/>
                  </a:lnTo>
                  <a:lnTo>
                    <a:pt x="599" y="78"/>
                  </a:lnTo>
                  <a:lnTo>
                    <a:pt x="607" y="89"/>
                  </a:lnTo>
                  <a:lnTo>
                    <a:pt x="614" y="108"/>
                  </a:lnTo>
                  <a:lnTo>
                    <a:pt x="603" y="119"/>
                  </a:lnTo>
                  <a:lnTo>
                    <a:pt x="592" y="130"/>
                  </a:lnTo>
                  <a:lnTo>
                    <a:pt x="566" y="145"/>
                  </a:lnTo>
                  <a:lnTo>
                    <a:pt x="536" y="148"/>
                  </a:lnTo>
                  <a:lnTo>
                    <a:pt x="256" y="200"/>
                  </a:lnTo>
                  <a:lnTo>
                    <a:pt x="200" y="211"/>
                  </a:lnTo>
                  <a:lnTo>
                    <a:pt x="196" y="211"/>
                  </a:lnTo>
                  <a:lnTo>
                    <a:pt x="152" y="215"/>
                  </a:lnTo>
                  <a:lnTo>
                    <a:pt x="115" y="218"/>
                  </a:lnTo>
                  <a:lnTo>
                    <a:pt x="67" y="215"/>
                  </a:lnTo>
                  <a:lnTo>
                    <a:pt x="0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4" name="図形 133"/>
            <p:cNvSpPr>
              <a:spLocks/>
            </p:cNvSpPr>
            <p:nvPr/>
          </p:nvSpPr>
          <p:spPr bwMode="auto">
            <a:xfrm>
              <a:off x="90460" y="5747341"/>
              <a:ext cx="964397" cy="317806"/>
            </a:xfrm>
            <a:custGeom>
              <a:avLst/>
              <a:gdLst/>
              <a:ahLst/>
              <a:cxnLst>
                <a:cxn ang="0">
                  <a:pos x="617" y="221"/>
                </a:cxn>
                <a:cxn ang="0">
                  <a:pos x="569" y="225"/>
                </a:cxn>
                <a:cxn ang="0">
                  <a:pos x="558" y="221"/>
                </a:cxn>
                <a:cxn ang="0">
                  <a:pos x="477" y="225"/>
                </a:cxn>
                <a:cxn ang="0">
                  <a:pos x="281" y="210"/>
                </a:cxn>
                <a:cxn ang="0">
                  <a:pos x="196" y="192"/>
                </a:cxn>
                <a:cxn ang="0">
                  <a:pos x="96" y="155"/>
                </a:cxn>
                <a:cxn ang="0">
                  <a:pos x="30" y="125"/>
                </a:cxn>
                <a:cxn ang="0">
                  <a:pos x="0" y="99"/>
                </a:cxn>
                <a:cxn ang="0">
                  <a:pos x="0" y="92"/>
                </a:cxn>
                <a:cxn ang="0">
                  <a:pos x="22" y="66"/>
                </a:cxn>
                <a:cxn ang="0">
                  <a:pos x="100" y="22"/>
                </a:cxn>
                <a:cxn ang="0">
                  <a:pos x="141" y="14"/>
                </a:cxn>
                <a:cxn ang="0">
                  <a:pos x="152" y="22"/>
                </a:cxn>
                <a:cxn ang="0">
                  <a:pos x="93" y="51"/>
                </a:cxn>
                <a:cxn ang="0">
                  <a:pos x="78" y="92"/>
                </a:cxn>
                <a:cxn ang="0">
                  <a:pos x="96" y="114"/>
                </a:cxn>
                <a:cxn ang="0">
                  <a:pos x="196" y="166"/>
                </a:cxn>
                <a:cxn ang="0">
                  <a:pos x="303" y="192"/>
                </a:cxn>
                <a:cxn ang="0">
                  <a:pos x="422" y="196"/>
                </a:cxn>
                <a:cxn ang="0">
                  <a:pos x="470" y="196"/>
                </a:cxn>
                <a:cxn ang="0">
                  <a:pos x="569" y="207"/>
                </a:cxn>
                <a:cxn ang="0">
                  <a:pos x="422" y="184"/>
                </a:cxn>
                <a:cxn ang="0">
                  <a:pos x="318" y="151"/>
                </a:cxn>
                <a:cxn ang="0">
                  <a:pos x="259" y="111"/>
                </a:cxn>
                <a:cxn ang="0">
                  <a:pos x="244" y="96"/>
                </a:cxn>
                <a:cxn ang="0">
                  <a:pos x="259" y="66"/>
                </a:cxn>
                <a:cxn ang="0">
                  <a:pos x="318" y="37"/>
                </a:cxn>
                <a:cxn ang="0">
                  <a:pos x="429" y="14"/>
                </a:cxn>
                <a:cxn ang="0">
                  <a:pos x="584" y="0"/>
                </a:cxn>
                <a:cxn ang="0">
                  <a:pos x="540" y="7"/>
                </a:cxn>
                <a:cxn ang="0">
                  <a:pos x="470" y="14"/>
                </a:cxn>
                <a:cxn ang="0">
                  <a:pos x="385" y="37"/>
                </a:cxn>
                <a:cxn ang="0">
                  <a:pos x="322" y="66"/>
                </a:cxn>
                <a:cxn ang="0">
                  <a:pos x="307" y="96"/>
                </a:cxn>
                <a:cxn ang="0">
                  <a:pos x="318" y="111"/>
                </a:cxn>
                <a:cxn ang="0">
                  <a:pos x="333" y="129"/>
                </a:cxn>
                <a:cxn ang="0">
                  <a:pos x="418" y="162"/>
                </a:cxn>
                <a:cxn ang="0">
                  <a:pos x="573" y="184"/>
                </a:cxn>
                <a:cxn ang="0">
                  <a:pos x="617" y="199"/>
                </a:cxn>
              </a:cxnLst>
              <a:rect l="0" t="0" r="0" b="0"/>
              <a:pathLst>
                <a:path w="629" h="225">
                  <a:moveTo>
                    <a:pt x="617" y="218"/>
                  </a:moveTo>
                  <a:lnTo>
                    <a:pt x="617" y="221"/>
                  </a:lnTo>
                  <a:lnTo>
                    <a:pt x="617" y="225"/>
                  </a:lnTo>
                  <a:lnTo>
                    <a:pt x="569" y="225"/>
                  </a:lnTo>
                  <a:lnTo>
                    <a:pt x="562" y="221"/>
                  </a:lnTo>
                  <a:lnTo>
                    <a:pt x="558" y="221"/>
                  </a:lnTo>
                  <a:lnTo>
                    <a:pt x="562" y="225"/>
                  </a:lnTo>
                  <a:lnTo>
                    <a:pt x="477" y="225"/>
                  </a:lnTo>
                  <a:lnTo>
                    <a:pt x="385" y="221"/>
                  </a:lnTo>
                  <a:lnTo>
                    <a:pt x="281" y="210"/>
                  </a:lnTo>
                  <a:lnTo>
                    <a:pt x="237" y="199"/>
                  </a:lnTo>
                  <a:lnTo>
                    <a:pt x="196" y="192"/>
                  </a:lnTo>
                  <a:lnTo>
                    <a:pt x="166" y="181"/>
                  </a:lnTo>
                  <a:lnTo>
                    <a:pt x="96" y="155"/>
                  </a:lnTo>
                  <a:lnTo>
                    <a:pt x="63" y="140"/>
                  </a:lnTo>
                  <a:lnTo>
                    <a:pt x="30" y="125"/>
                  </a:lnTo>
                  <a:lnTo>
                    <a:pt x="8" y="107"/>
                  </a:lnTo>
                  <a:lnTo>
                    <a:pt x="0" y="99"/>
                  </a:lnTo>
                  <a:lnTo>
                    <a:pt x="0" y="96"/>
                  </a:lnTo>
                  <a:lnTo>
                    <a:pt x="0" y="92"/>
                  </a:lnTo>
                  <a:lnTo>
                    <a:pt x="8" y="85"/>
                  </a:lnTo>
                  <a:lnTo>
                    <a:pt x="22" y="66"/>
                  </a:lnTo>
                  <a:lnTo>
                    <a:pt x="52" y="44"/>
                  </a:lnTo>
                  <a:lnTo>
                    <a:pt x="100" y="22"/>
                  </a:lnTo>
                  <a:lnTo>
                    <a:pt x="107" y="22"/>
                  </a:lnTo>
                  <a:lnTo>
                    <a:pt x="141" y="14"/>
                  </a:lnTo>
                  <a:lnTo>
                    <a:pt x="189" y="11"/>
                  </a:lnTo>
                  <a:lnTo>
                    <a:pt x="152" y="22"/>
                  </a:lnTo>
                  <a:lnTo>
                    <a:pt x="118" y="37"/>
                  </a:lnTo>
                  <a:lnTo>
                    <a:pt x="93" y="51"/>
                  </a:lnTo>
                  <a:lnTo>
                    <a:pt x="78" y="70"/>
                  </a:lnTo>
                  <a:lnTo>
                    <a:pt x="78" y="92"/>
                  </a:lnTo>
                  <a:lnTo>
                    <a:pt x="85" y="107"/>
                  </a:lnTo>
                  <a:lnTo>
                    <a:pt x="96" y="114"/>
                  </a:lnTo>
                  <a:lnTo>
                    <a:pt x="133" y="140"/>
                  </a:lnTo>
                  <a:lnTo>
                    <a:pt x="196" y="166"/>
                  </a:lnTo>
                  <a:lnTo>
                    <a:pt x="248" y="181"/>
                  </a:lnTo>
                  <a:lnTo>
                    <a:pt x="303" y="192"/>
                  </a:lnTo>
                  <a:lnTo>
                    <a:pt x="366" y="196"/>
                  </a:lnTo>
                  <a:lnTo>
                    <a:pt x="422" y="196"/>
                  </a:lnTo>
                  <a:lnTo>
                    <a:pt x="470" y="199"/>
                  </a:lnTo>
                  <a:lnTo>
                    <a:pt x="470" y="196"/>
                  </a:lnTo>
                  <a:lnTo>
                    <a:pt x="569" y="210"/>
                  </a:lnTo>
                  <a:lnTo>
                    <a:pt x="569" y="207"/>
                  </a:lnTo>
                  <a:lnTo>
                    <a:pt x="525" y="199"/>
                  </a:lnTo>
                  <a:lnTo>
                    <a:pt x="422" y="184"/>
                  </a:lnTo>
                  <a:lnTo>
                    <a:pt x="366" y="170"/>
                  </a:lnTo>
                  <a:lnTo>
                    <a:pt x="318" y="151"/>
                  </a:lnTo>
                  <a:lnTo>
                    <a:pt x="274" y="125"/>
                  </a:lnTo>
                  <a:lnTo>
                    <a:pt x="259" y="111"/>
                  </a:lnTo>
                  <a:lnTo>
                    <a:pt x="244" y="99"/>
                  </a:lnTo>
                  <a:lnTo>
                    <a:pt x="244" y="96"/>
                  </a:lnTo>
                  <a:lnTo>
                    <a:pt x="244" y="81"/>
                  </a:lnTo>
                  <a:lnTo>
                    <a:pt x="259" y="66"/>
                  </a:lnTo>
                  <a:lnTo>
                    <a:pt x="277" y="51"/>
                  </a:lnTo>
                  <a:lnTo>
                    <a:pt x="318" y="37"/>
                  </a:lnTo>
                  <a:lnTo>
                    <a:pt x="377" y="26"/>
                  </a:lnTo>
                  <a:lnTo>
                    <a:pt x="429" y="14"/>
                  </a:lnTo>
                  <a:lnTo>
                    <a:pt x="588" y="0"/>
                  </a:lnTo>
                  <a:lnTo>
                    <a:pt x="584" y="0"/>
                  </a:lnTo>
                  <a:lnTo>
                    <a:pt x="562" y="0"/>
                  </a:lnTo>
                  <a:lnTo>
                    <a:pt x="540" y="7"/>
                  </a:lnTo>
                  <a:lnTo>
                    <a:pt x="532" y="7"/>
                  </a:lnTo>
                  <a:lnTo>
                    <a:pt x="470" y="14"/>
                  </a:lnTo>
                  <a:lnTo>
                    <a:pt x="433" y="26"/>
                  </a:lnTo>
                  <a:lnTo>
                    <a:pt x="385" y="37"/>
                  </a:lnTo>
                  <a:lnTo>
                    <a:pt x="348" y="51"/>
                  </a:lnTo>
                  <a:lnTo>
                    <a:pt x="322" y="66"/>
                  </a:lnTo>
                  <a:lnTo>
                    <a:pt x="307" y="85"/>
                  </a:lnTo>
                  <a:lnTo>
                    <a:pt x="307" y="96"/>
                  </a:lnTo>
                  <a:lnTo>
                    <a:pt x="307" y="99"/>
                  </a:lnTo>
                  <a:lnTo>
                    <a:pt x="318" y="111"/>
                  </a:lnTo>
                  <a:lnTo>
                    <a:pt x="322" y="122"/>
                  </a:lnTo>
                  <a:lnTo>
                    <a:pt x="333" y="129"/>
                  </a:lnTo>
                  <a:lnTo>
                    <a:pt x="373" y="148"/>
                  </a:lnTo>
                  <a:lnTo>
                    <a:pt x="418" y="162"/>
                  </a:lnTo>
                  <a:lnTo>
                    <a:pt x="473" y="170"/>
                  </a:lnTo>
                  <a:lnTo>
                    <a:pt x="573" y="184"/>
                  </a:lnTo>
                  <a:lnTo>
                    <a:pt x="629" y="192"/>
                  </a:lnTo>
                  <a:lnTo>
                    <a:pt x="617" y="199"/>
                  </a:lnTo>
                  <a:lnTo>
                    <a:pt x="617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5" name="図形 134"/>
            <p:cNvSpPr>
              <a:spLocks/>
            </p:cNvSpPr>
            <p:nvPr/>
          </p:nvSpPr>
          <p:spPr bwMode="auto">
            <a:xfrm>
              <a:off x="838673" y="5757229"/>
              <a:ext cx="237650" cy="199158"/>
            </a:xfrm>
            <a:custGeom>
              <a:avLst/>
              <a:gdLst/>
              <a:ahLst/>
              <a:cxnLst>
                <a:cxn ang="0">
                  <a:pos x="41" y="74"/>
                </a:cxn>
                <a:cxn ang="0">
                  <a:pos x="44" y="85"/>
                </a:cxn>
                <a:cxn ang="0">
                  <a:pos x="56" y="92"/>
                </a:cxn>
                <a:cxn ang="0">
                  <a:pos x="92" y="115"/>
                </a:cxn>
                <a:cxn ang="0">
                  <a:pos x="129" y="129"/>
                </a:cxn>
                <a:cxn ang="0">
                  <a:pos x="155" y="141"/>
                </a:cxn>
                <a:cxn ang="0">
                  <a:pos x="122" y="129"/>
                </a:cxn>
                <a:cxn ang="0">
                  <a:pos x="67" y="115"/>
                </a:cxn>
                <a:cxn ang="0">
                  <a:pos x="26" y="92"/>
                </a:cxn>
                <a:cxn ang="0">
                  <a:pos x="11" y="85"/>
                </a:cxn>
                <a:cxn ang="0">
                  <a:pos x="0" y="70"/>
                </a:cxn>
                <a:cxn ang="0">
                  <a:pos x="0" y="59"/>
                </a:cxn>
                <a:cxn ang="0">
                  <a:pos x="0" y="48"/>
                </a:cxn>
                <a:cxn ang="0">
                  <a:pos x="11" y="33"/>
                </a:cxn>
                <a:cxn ang="0">
                  <a:pos x="22" y="19"/>
                </a:cxn>
                <a:cxn ang="0">
                  <a:pos x="37" y="7"/>
                </a:cxn>
                <a:cxn ang="0">
                  <a:pos x="74" y="0"/>
                </a:cxn>
                <a:cxn ang="0">
                  <a:pos x="92" y="0"/>
                </a:cxn>
                <a:cxn ang="0">
                  <a:pos x="81" y="4"/>
                </a:cxn>
                <a:cxn ang="0">
                  <a:pos x="56" y="15"/>
                </a:cxn>
                <a:cxn ang="0">
                  <a:pos x="44" y="33"/>
                </a:cxn>
                <a:cxn ang="0">
                  <a:pos x="41" y="48"/>
                </a:cxn>
                <a:cxn ang="0">
                  <a:pos x="37" y="59"/>
                </a:cxn>
                <a:cxn ang="0">
                  <a:pos x="41" y="74"/>
                </a:cxn>
              </a:cxnLst>
              <a:rect l="0" t="0" r="0" b="0"/>
              <a:pathLst>
                <a:path w="155" h="141">
                  <a:moveTo>
                    <a:pt x="41" y="74"/>
                  </a:moveTo>
                  <a:lnTo>
                    <a:pt x="44" y="85"/>
                  </a:lnTo>
                  <a:lnTo>
                    <a:pt x="56" y="92"/>
                  </a:lnTo>
                  <a:lnTo>
                    <a:pt x="92" y="115"/>
                  </a:lnTo>
                  <a:lnTo>
                    <a:pt x="129" y="129"/>
                  </a:lnTo>
                  <a:lnTo>
                    <a:pt x="155" y="141"/>
                  </a:lnTo>
                  <a:lnTo>
                    <a:pt x="122" y="129"/>
                  </a:lnTo>
                  <a:lnTo>
                    <a:pt x="67" y="115"/>
                  </a:lnTo>
                  <a:lnTo>
                    <a:pt x="26" y="92"/>
                  </a:lnTo>
                  <a:lnTo>
                    <a:pt x="11" y="85"/>
                  </a:lnTo>
                  <a:lnTo>
                    <a:pt x="0" y="70"/>
                  </a:lnTo>
                  <a:lnTo>
                    <a:pt x="0" y="59"/>
                  </a:lnTo>
                  <a:lnTo>
                    <a:pt x="0" y="48"/>
                  </a:lnTo>
                  <a:lnTo>
                    <a:pt x="11" y="33"/>
                  </a:lnTo>
                  <a:lnTo>
                    <a:pt x="22" y="19"/>
                  </a:lnTo>
                  <a:lnTo>
                    <a:pt x="37" y="7"/>
                  </a:lnTo>
                  <a:lnTo>
                    <a:pt x="74" y="0"/>
                  </a:lnTo>
                  <a:lnTo>
                    <a:pt x="92" y="0"/>
                  </a:lnTo>
                  <a:lnTo>
                    <a:pt x="81" y="4"/>
                  </a:lnTo>
                  <a:lnTo>
                    <a:pt x="56" y="15"/>
                  </a:lnTo>
                  <a:lnTo>
                    <a:pt x="44" y="33"/>
                  </a:lnTo>
                  <a:lnTo>
                    <a:pt x="41" y="48"/>
                  </a:lnTo>
                  <a:lnTo>
                    <a:pt x="37" y="59"/>
                  </a:lnTo>
                  <a:lnTo>
                    <a:pt x="41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6" name="図形 135"/>
            <p:cNvSpPr>
              <a:spLocks/>
            </p:cNvSpPr>
            <p:nvPr/>
          </p:nvSpPr>
          <p:spPr bwMode="auto">
            <a:xfrm>
              <a:off x="702216" y="5778416"/>
              <a:ext cx="352641" cy="203396"/>
            </a:xfrm>
            <a:custGeom>
              <a:avLst/>
              <a:gdLst/>
              <a:ahLst/>
              <a:cxnLst>
                <a:cxn ang="0">
                  <a:pos x="56" y="74"/>
                </a:cxn>
                <a:cxn ang="0">
                  <a:pos x="63" y="85"/>
                </a:cxn>
                <a:cxn ang="0">
                  <a:pos x="85" y="100"/>
                </a:cxn>
                <a:cxn ang="0">
                  <a:pos x="130" y="118"/>
                </a:cxn>
                <a:cxn ang="0">
                  <a:pos x="185" y="140"/>
                </a:cxn>
                <a:cxn ang="0">
                  <a:pos x="230" y="144"/>
                </a:cxn>
                <a:cxn ang="0">
                  <a:pos x="170" y="140"/>
                </a:cxn>
                <a:cxn ang="0">
                  <a:pos x="100" y="126"/>
                </a:cxn>
                <a:cxn ang="0">
                  <a:pos x="63" y="114"/>
                </a:cxn>
                <a:cxn ang="0">
                  <a:pos x="34" y="100"/>
                </a:cxn>
                <a:cxn ang="0">
                  <a:pos x="8" y="85"/>
                </a:cxn>
                <a:cxn ang="0">
                  <a:pos x="0" y="63"/>
                </a:cxn>
                <a:cxn ang="0">
                  <a:pos x="0" y="55"/>
                </a:cxn>
                <a:cxn ang="0">
                  <a:pos x="8" y="37"/>
                </a:cxn>
                <a:cxn ang="0">
                  <a:pos x="19" y="22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  <a:cxn ang="0">
                  <a:pos x="93" y="15"/>
                </a:cxn>
                <a:cxn ang="0">
                  <a:pos x="89" y="18"/>
                </a:cxn>
                <a:cxn ang="0">
                  <a:pos x="74" y="22"/>
                </a:cxn>
                <a:cxn ang="0">
                  <a:pos x="63" y="29"/>
                </a:cxn>
                <a:cxn ang="0">
                  <a:pos x="60" y="44"/>
                </a:cxn>
                <a:cxn ang="0">
                  <a:pos x="56" y="59"/>
                </a:cxn>
                <a:cxn ang="0">
                  <a:pos x="56" y="74"/>
                </a:cxn>
              </a:cxnLst>
              <a:rect l="0" t="0" r="0" b="0"/>
              <a:pathLst>
                <a:path w="230" h="144">
                  <a:moveTo>
                    <a:pt x="56" y="74"/>
                  </a:moveTo>
                  <a:lnTo>
                    <a:pt x="63" y="85"/>
                  </a:lnTo>
                  <a:lnTo>
                    <a:pt x="85" y="100"/>
                  </a:lnTo>
                  <a:lnTo>
                    <a:pt x="130" y="118"/>
                  </a:lnTo>
                  <a:lnTo>
                    <a:pt x="185" y="140"/>
                  </a:lnTo>
                  <a:lnTo>
                    <a:pt x="230" y="144"/>
                  </a:lnTo>
                  <a:lnTo>
                    <a:pt x="170" y="140"/>
                  </a:lnTo>
                  <a:lnTo>
                    <a:pt x="100" y="126"/>
                  </a:lnTo>
                  <a:lnTo>
                    <a:pt x="63" y="114"/>
                  </a:lnTo>
                  <a:lnTo>
                    <a:pt x="34" y="100"/>
                  </a:lnTo>
                  <a:lnTo>
                    <a:pt x="8" y="85"/>
                  </a:lnTo>
                  <a:lnTo>
                    <a:pt x="0" y="63"/>
                  </a:lnTo>
                  <a:lnTo>
                    <a:pt x="0" y="55"/>
                  </a:lnTo>
                  <a:lnTo>
                    <a:pt x="8" y="37"/>
                  </a:lnTo>
                  <a:lnTo>
                    <a:pt x="19" y="22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lnTo>
                    <a:pt x="93" y="15"/>
                  </a:lnTo>
                  <a:lnTo>
                    <a:pt x="89" y="18"/>
                  </a:lnTo>
                  <a:lnTo>
                    <a:pt x="74" y="22"/>
                  </a:lnTo>
                  <a:lnTo>
                    <a:pt x="63" y="29"/>
                  </a:lnTo>
                  <a:lnTo>
                    <a:pt x="60" y="44"/>
                  </a:lnTo>
                  <a:lnTo>
                    <a:pt x="56" y="59"/>
                  </a:lnTo>
                  <a:lnTo>
                    <a:pt x="56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7" name="図形 136"/>
            <p:cNvSpPr>
              <a:spLocks/>
            </p:cNvSpPr>
            <p:nvPr/>
          </p:nvSpPr>
          <p:spPr bwMode="auto">
            <a:xfrm>
              <a:off x="561159" y="5762878"/>
              <a:ext cx="515163" cy="255657"/>
            </a:xfrm>
            <a:custGeom>
              <a:avLst/>
              <a:gdLst/>
              <a:ahLst/>
              <a:cxnLst>
                <a:cxn ang="0">
                  <a:pos x="322" y="181"/>
                </a:cxn>
                <a:cxn ang="0">
                  <a:pos x="322" y="173"/>
                </a:cxn>
                <a:cxn ang="0">
                  <a:pos x="277" y="170"/>
                </a:cxn>
                <a:cxn ang="0">
                  <a:pos x="177" y="155"/>
                </a:cxn>
                <a:cxn ang="0">
                  <a:pos x="122" y="144"/>
                </a:cxn>
                <a:cxn ang="0">
                  <a:pos x="70" y="137"/>
                </a:cxn>
                <a:cxn ang="0">
                  <a:pos x="30" y="114"/>
                </a:cxn>
                <a:cxn ang="0">
                  <a:pos x="22" y="111"/>
                </a:cxn>
                <a:cxn ang="0">
                  <a:pos x="11" y="100"/>
                </a:cxn>
                <a:cxn ang="0">
                  <a:pos x="7" y="88"/>
                </a:cxn>
                <a:cxn ang="0">
                  <a:pos x="0" y="85"/>
                </a:cxn>
                <a:cxn ang="0">
                  <a:pos x="7" y="74"/>
                </a:cxn>
                <a:cxn ang="0">
                  <a:pos x="11" y="59"/>
                </a:cxn>
                <a:cxn ang="0">
                  <a:pos x="37" y="44"/>
                </a:cxn>
                <a:cxn ang="0">
                  <a:pos x="70" y="29"/>
                </a:cxn>
                <a:cxn ang="0">
                  <a:pos x="126" y="15"/>
                </a:cxn>
                <a:cxn ang="0">
                  <a:pos x="163" y="11"/>
                </a:cxn>
                <a:cxn ang="0">
                  <a:pos x="225" y="0"/>
                </a:cxn>
                <a:cxn ang="0">
                  <a:pos x="211" y="3"/>
                </a:cxn>
                <a:cxn ang="0">
                  <a:pos x="163" y="11"/>
                </a:cxn>
                <a:cxn ang="0">
                  <a:pos x="129" y="18"/>
                </a:cxn>
                <a:cxn ang="0">
                  <a:pos x="107" y="33"/>
                </a:cxn>
                <a:cxn ang="0">
                  <a:pos x="96" y="44"/>
                </a:cxn>
                <a:cxn ang="0">
                  <a:pos x="85" y="66"/>
                </a:cxn>
                <a:cxn ang="0">
                  <a:pos x="85" y="74"/>
                </a:cxn>
                <a:cxn ang="0">
                  <a:pos x="96" y="88"/>
                </a:cxn>
                <a:cxn ang="0">
                  <a:pos x="107" y="100"/>
                </a:cxn>
                <a:cxn ang="0">
                  <a:pos x="137" y="118"/>
                </a:cxn>
                <a:cxn ang="0">
                  <a:pos x="177" y="137"/>
                </a:cxn>
                <a:cxn ang="0">
                  <a:pos x="222" y="151"/>
                </a:cxn>
                <a:cxn ang="0">
                  <a:pos x="303" y="159"/>
                </a:cxn>
                <a:cxn ang="0">
                  <a:pos x="336" y="159"/>
                </a:cxn>
                <a:cxn ang="0">
                  <a:pos x="322" y="181"/>
                </a:cxn>
              </a:cxnLst>
              <a:rect l="0" t="0" r="0" b="0"/>
              <a:pathLst>
                <a:path w="336" h="181">
                  <a:moveTo>
                    <a:pt x="322" y="181"/>
                  </a:moveTo>
                  <a:lnTo>
                    <a:pt x="322" y="173"/>
                  </a:lnTo>
                  <a:lnTo>
                    <a:pt x="277" y="170"/>
                  </a:lnTo>
                  <a:lnTo>
                    <a:pt x="177" y="155"/>
                  </a:lnTo>
                  <a:lnTo>
                    <a:pt x="122" y="144"/>
                  </a:lnTo>
                  <a:lnTo>
                    <a:pt x="70" y="137"/>
                  </a:lnTo>
                  <a:lnTo>
                    <a:pt x="30" y="114"/>
                  </a:lnTo>
                  <a:lnTo>
                    <a:pt x="22" y="111"/>
                  </a:lnTo>
                  <a:lnTo>
                    <a:pt x="11" y="100"/>
                  </a:lnTo>
                  <a:lnTo>
                    <a:pt x="7" y="88"/>
                  </a:lnTo>
                  <a:lnTo>
                    <a:pt x="0" y="85"/>
                  </a:lnTo>
                  <a:lnTo>
                    <a:pt x="7" y="74"/>
                  </a:lnTo>
                  <a:lnTo>
                    <a:pt x="11" y="59"/>
                  </a:lnTo>
                  <a:lnTo>
                    <a:pt x="37" y="44"/>
                  </a:lnTo>
                  <a:lnTo>
                    <a:pt x="70" y="29"/>
                  </a:lnTo>
                  <a:lnTo>
                    <a:pt x="126" y="15"/>
                  </a:lnTo>
                  <a:lnTo>
                    <a:pt x="163" y="11"/>
                  </a:lnTo>
                  <a:lnTo>
                    <a:pt x="225" y="0"/>
                  </a:lnTo>
                  <a:lnTo>
                    <a:pt x="211" y="3"/>
                  </a:lnTo>
                  <a:lnTo>
                    <a:pt x="163" y="11"/>
                  </a:lnTo>
                  <a:lnTo>
                    <a:pt x="129" y="18"/>
                  </a:lnTo>
                  <a:lnTo>
                    <a:pt x="107" y="33"/>
                  </a:lnTo>
                  <a:lnTo>
                    <a:pt x="96" y="44"/>
                  </a:lnTo>
                  <a:lnTo>
                    <a:pt x="85" y="66"/>
                  </a:lnTo>
                  <a:lnTo>
                    <a:pt x="85" y="74"/>
                  </a:lnTo>
                  <a:lnTo>
                    <a:pt x="96" y="88"/>
                  </a:lnTo>
                  <a:lnTo>
                    <a:pt x="107" y="100"/>
                  </a:lnTo>
                  <a:lnTo>
                    <a:pt x="137" y="118"/>
                  </a:lnTo>
                  <a:lnTo>
                    <a:pt x="177" y="137"/>
                  </a:lnTo>
                  <a:lnTo>
                    <a:pt x="222" y="151"/>
                  </a:lnTo>
                  <a:lnTo>
                    <a:pt x="303" y="159"/>
                  </a:lnTo>
                  <a:lnTo>
                    <a:pt x="336" y="159"/>
                  </a:lnTo>
                  <a:lnTo>
                    <a:pt x="322" y="1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8" name="図形 137"/>
            <p:cNvSpPr>
              <a:spLocks/>
            </p:cNvSpPr>
            <p:nvPr/>
          </p:nvSpPr>
          <p:spPr bwMode="auto">
            <a:xfrm>
              <a:off x="794209" y="5809490"/>
              <a:ext cx="338842" cy="177971"/>
            </a:xfrm>
            <a:custGeom>
              <a:avLst/>
              <a:gdLst/>
              <a:ahLst/>
              <a:cxnLst>
                <a:cxn ang="0">
                  <a:pos x="192" y="126"/>
                </a:cxn>
                <a:cxn ang="0">
                  <a:pos x="192" y="122"/>
                </a:cxn>
                <a:cxn ang="0">
                  <a:pos x="170" y="122"/>
                </a:cxn>
                <a:cxn ang="0">
                  <a:pos x="110" y="107"/>
                </a:cxn>
                <a:cxn ang="0">
                  <a:pos x="73" y="96"/>
                </a:cxn>
                <a:cxn ang="0">
                  <a:pos x="40" y="81"/>
                </a:cxn>
                <a:cxn ang="0">
                  <a:pos x="14" y="67"/>
                </a:cxn>
                <a:cxn ang="0">
                  <a:pos x="0" y="48"/>
                </a:cxn>
                <a:cxn ang="0">
                  <a:pos x="0" y="37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18" y="0"/>
                </a:cxn>
                <a:cxn ang="0">
                  <a:pos x="29" y="0"/>
                </a:cxn>
                <a:cxn ang="0">
                  <a:pos x="25" y="22"/>
                </a:cxn>
                <a:cxn ang="0">
                  <a:pos x="25" y="33"/>
                </a:cxn>
                <a:cxn ang="0">
                  <a:pos x="40" y="55"/>
                </a:cxn>
                <a:cxn ang="0">
                  <a:pos x="66" y="67"/>
                </a:cxn>
                <a:cxn ang="0">
                  <a:pos x="96" y="81"/>
                </a:cxn>
                <a:cxn ang="0">
                  <a:pos x="129" y="92"/>
                </a:cxn>
                <a:cxn ang="0">
                  <a:pos x="184" y="107"/>
                </a:cxn>
                <a:cxn ang="0">
                  <a:pos x="214" y="111"/>
                </a:cxn>
                <a:cxn ang="0">
                  <a:pos x="221" y="111"/>
                </a:cxn>
                <a:cxn ang="0">
                  <a:pos x="192" y="126"/>
                </a:cxn>
              </a:cxnLst>
              <a:rect l="0" t="0" r="0" b="0"/>
              <a:pathLst>
                <a:path w="221" h="126">
                  <a:moveTo>
                    <a:pt x="192" y="126"/>
                  </a:moveTo>
                  <a:lnTo>
                    <a:pt x="192" y="122"/>
                  </a:lnTo>
                  <a:lnTo>
                    <a:pt x="170" y="122"/>
                  </a:lnTo>
                  <a:lnTo>
                    <a:pt x="110" y="107"/>
                  </a:lnTo>
                  <a:lnTo>
                    <a:pt x="73" y="96"/>
                  </a:lnTo>
                  <a:lnTo>
                    <a:pt x="40" y="81"/>
                  </a:lnTo>
                  <a:lnTo>
                    <a:pt x="14" y="67"/>
                  </a:lnTo>
                  <a:lnTo>
                    <a:pt x="0" y="48"/>
                  </a:lnTo>
                  <a:lnTo>
                    <a:pt x="0" y="37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18" y="0"/>
                  </a:lnTo>
                  <a:lnTo>
                    <a:pt x="29" y="0"/>
                  </a:lnTo>
                  <a:lnTo>
                    <a:pt x="25" y="22"/>
                  </a:lnTo>
                  <a:lnTo>
                    <a:pt x="25" y="33"/>
                  </a:lnTo>
                  <a:lnTo>
                    <a:pt x="40" y="55"/>
                  </a:lnTo>
                  <a:lnTo>
                    <a:pt x="66" y="67"/>
                  </a:lnTo>
                  <a:lnTo>
                    <a:pt x="96" y="81"/>
                  </a:lnTo>
                  <a:lnTo>
                    <a:pt x="129" y="92"/>
                  </a:lnTo>
                  <a:lnTo>
                    <a:pt x="184" y="107"/>
                  </a:lnTo>
                  <a:lnTo>
                    <a:pt x="214" y="111"/>
                  </a:lnTo>
                  <a:lnTo>
                    <a:pt x="221" y="111"/>
                  </a:lnTo>
                  <a:lnTo>
                    <a:pt x="192" y="1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9" name="図形 138"/>
            <p:cNvSpPr>
              <a:spLocks/>
            </p:cNvSpPr>
            <p:nvPr/>
          </p:nvSpPr>
          <p:spPr bwMode="auto">
            <a:xfrm>
              <a:off x="901535" y="5767116"/>
              <a:ext cx="265248" cy="199158"/>
            </a:xfrm>
            <a:custGeom>
              <a:avLst/>
              <a:gdLst/>
              <a:ahLst/>
              <a:cxnLst>
                <a:cxn ang="0">
                  <a:pos x="170" y="137"/>
                </a:cxn>
                <a:cxn ang="0">
                  <a:pos x="159" y="141"/>
                </a:cxn>
                <a:cxn ang="0">
                  <a:pos x="159" y="137"/>
                </a:cxn>
                <a:cxn ang="0">
                  <a:pos x="137" y="134"/>
                </a:cxn>
                <a:cxn ang="0">
                  <a:pos x="88" y="115"/>
                </a:cxn>
                <a:cxn ang="0">
                  <a:pos x="59" y="108"/>
                </a:cxn>
                <a:cxn ang="0">
                  <a:pos x="33" y="93"/>
                </a:cxn>
                <a:cxn ang="0">
                  <a:pos x="15" y="82"/>
                </a:cxn>
                <a:cxn ang="0">
                  <a:pos x="3" y="63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2"/>
                </a:cxn>
                <a:cxn ang="0">
                  <a:pos x="33" y="0"/>
                </a:cxn>
                <a:cxn ang="0">
                  <a:pos x="29" y="15"/>
                </a:cxn>
                <a:cxn ang="0">
                  <a:pos x="26" y="30"/>
                </a:cxn>
                <a:cxn ang="0">
                  <a:pos x="26" y="45"/>
                </a:cxn>
                <a:cxn ang="0">
                  <a:pos x="33" y="67"/>
                </a:cxn>
                <a:cxn ang="0">
                  <a:pos x="51" y="85"/>
                </a:cxn>
                <a:cxn ang="0">
                  <a:pos x="74" y="97"/>
                </a:cxn>
                <a:cxn ang="0">
                  <a:pos x="100" y="108"/>
                </a:cxn>
                <a:cxn ang="0">
                  <a:pos x="140" y="126"/>
                </a:cxn>
                <a:cxn ang="0">
                  <a:pos x="173" y="134"/>
                </a:cxn>
                <a:cxn ang="0">
                  <a:pos x="170" y="137"/>
                </a:cxn>
              </a:cxnLst>
              <a:rect l="0" t="0" r="0" b="0"/>
              <a:pathLst>
                <a:path w="173" h="141">
                  <a:moveTo>
                    <a:pt x="170" y="137"/>
                  </a:moveTo>
                  <a:lnTo>
                    <a:pt x="159" y="141"/>
                  </a:lnTo>
                  <a:lnTo>
                    <a:pt x="159" y="137"/>
                  </a:lnTo>
                  <a:lnTo>
                    <a:pt x="137" y="134"/>
                  </a:lnTo>
                  <a:lnTo>
                    <a:pt x="88" y="115"/>
                  </a:lnTo>
                  <a:lnTo>
                    <a:pt x="59" y="108"/>
                  </a:lnTo>
                  <a:lnTo>
                    <a:pt x="33" y="93"/>
                  </a:lnTo>
                  <a:lnTo>
                    <a:pt x="15" y="82"/>
                  </a:lnTo>
                  <a:lnTo>
                    <a:pt x="3" y="63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2"/>
                  </a:lnTo>
                  <a:lnTo>
                    <a:pt x="33" y="0"/>
                  </a:lnTo>
                  <a:lnTo>
                    <a:pt x="29" y="15"/>
                  </a:lnTo>
                  <a:lnTo>
                    <a:pt x="26" y="30"/>
                  </a:lnTo>
                  <a:lnTo>
                    <a:pt x="26" y="45"/>
                  </a:lnTo>
                  <a:lnTo>
                    <a:pt x="33" y="67"/>
                  </a:lnTo>
                  <a:lnTo>
                    <a:pt x="51" y="85"/>
                  </a:lnTo>
                  <a:lnTo>
                    <a:pt x="74" y="97"/>
                  </a:lnTo>
                  <a:lnTo>
                    <a:pt x="100" y="108"/>
                  </a:lnTo>
                  <a:lnTo>
                    <a:pt x="140" y="126"/>
                  </a:lnTo>
                  <a:lnTo>
                    <a:pt x="173" y="134"/>
                  </a:lnTo>
                  <a:lnTo>
                    <a:pt x="170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0" name="図形 139"/>
            <p:cNvSpPr>
              <a:spLocks/>
            </p:cNvSpPr>
            <p:nvPr/>
          </p:nvSpPr>
          <p:spPr bwMode="auto">
            <a:xfrm>
              <a:off x="941398" y="5747341"/>
              <a:ext cx="305111" cy="209046"/>
            </a:xfrm>
            <a:custGeom>
              <a:avLst/>
              <a:gdLst/>
              <a:ahLst/>
              <a:cxnLst>
                <a:cxn ang="0">
                  <a:pos x="155" y="148"/>
                </a:cxn>
                <a:cxn ang="0">
                  <a:pos x="129" y="140"/>
                </a:cxn>
                <a:cxn ang="0">
                  <a:pos x="77" y="122"/>
                </a:cxn>
                <a:cxn ang="0">
                  <a:pos x="59" y="111"/>
                </a:cxn>
                <a:cxn ang="0">
                  <a:pos x="33" y="99"/>
                </a:cxn>
                <a:cxn ang="0">
                  <a:pos x="14" y="81"/>
                </a:cxn>
                <a:cxn ang="0">
                  <a:pos x="0" y="59"/>
                </a:cxn>
                <a:cxn ang="0">
                  <a:pos x="3" y="44"/>
                </a:cxn>
                <a:cxn ang="0">
                  <a:pos x="7" y="29"/>
                </a:cxn>
                <a:cxn ang="0">
                  <a:pos x="18" y="14"/>
                </a:cxn>
                <a:cxn ang="0">
                  <a:pos x="33" y="7"/>
                </a:cxn>
                <a:cxn ang="0">
                  <a:pos x="59" y="0"/>
                </a:cxn>
                <a:cxn ang="0">
                  <a:pos x="40" y="14"/>
                </a:cxn>
                <a:cxn ang="0">
                  <a:pos x="29" y="37"/>
                </a:cxn>
                <a:cxn ang="0">
                  <a:pos x="25" y="51"/>
                </a:cxn>
                <a:cxn ang="0">
                  <a:pos x="29" y="70"/>
                </a:cxn>
                <a:cxn ang="0">
                  <a:pos x="48" y="85"/>
                </a:cxn>
                <a:cxn ang="0">
                  <a:pos x="74" y="99"/>
                </a:cxn>
                <a:cxn ang="0">
                  <a:pos x="96" y="107"/>
                </a:cxn>
                <a:cxn ang="0">
                  <a:pos x="155" y="125"/>
                </a:cxn>
                <a:cxn ang="0">
                  <a:pos x="199" y="129"/>
                </a:cxn>
                <a:cxn ang="0">
                  <a:pos x="155" y="148"/>
                </a:cxn>
              </a:cxnLst>
              <a:rect l="0" t="0" r="0" b="0"/>
              <a:pathLst>
                <a:path w="199" h="148">
                  <a:moveTo>
                    <a:pt x="155" y="148"/>
                  </a:moveTo>
                  <a:lnTo>
                    <a:pt x="129" y="140"/>
                  </a:lnTo>
                  <a:lnTo>
                    <a:pt x="77" y="122"/>
                  </a:lnTo>
                  <a:lnTo>
                    <a:pt x="59" y="111"/>
                  </a:lnTo>
                  <a:lnTo>
                    <a:pt x="33" y="99"/>
                  </a:lnTo>
                  <a:lnTo>
                    <a:pt x="14" y="81"/>
                  </a:lnTo>
                  <a:lnTo>
                    <a:pt x="0" y="59"/>
                  </a:lnTo>
                  <a:lnTo>
                    <a:pt x="3" y="44"/>
                  </a:lnTo>
                  <a:lnTo>
                    <a:pt x="7" y="29"/>
                  </a:lnTo>
                  <a:lnTo>
                    <a:pt x="18" y="14"/>
                  </a:lnTo>
                  <a:lnTo>
                    <a:pt x="33" y="7"/>
                  </a:lnTo>
                  <a:lnTo>
                    <a:pt x="59" y="0"/>
                  </a:lnTo>
                  <a:lnTo>
                    <a:pt x="40" y="14"/>
                  </a:lnTo>
                  <a:lnTo>
                    <a:pt x="29" y="37"/>
                  </a:lnTo>
                  <a:lnTo>
                    <a:pt x="25" y="51"/>
                  </a:lnTo>
                  <a:lnTo>
                    <a:pt x="29" y="70"/>
                  </a:lnTo>
                  <a:lnTo>
                    <a:pt x="48" y="85"/>
                  </a:lnTo>
                  <a:lnTo>
                    <a:pt x="74" y="99"/>
                  </a:lnTo>
                  <a:lnTo>
                    <a:pt x="96" y="107"/>
                  </a:lnTo>
                  <a:lnTo>
                    <a:pt x="155" y="125"/>
                  </a:lnTo>
                  <a:lnTo>
                    <a:pt x="199" y="129"/>
                  </a:lnTo>
                  <a:lnTo>
                    <a:pt x="155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1" name="図形 140"/>
            <p:cNvSpPr>
              <a:spLocks/>
            </p:cNvSpPr>
            <p:nvPr/>
          </p:nvSpPr>
          <p:spPr bwMode="auto">
            <a:xfrm>
              <a:off x="985862" y="5522758"/>
              <a:ext cx="516696" cy="406791"/>
            </a:xfrm>
            <a:custGeom>
              <a:avLst/>
              <a:gdLst/>
              <a:ahLst/>
              <a:cxnLst>
                <a:cxn ang="0">
                  <a:pos x="174" y="288"/>
                </a:cxn>
                <a:cxn ang="0">
                  <a:pos x="144" y="284"/>
                </a:cxn>
                <a:cxn ang="0">
                  <a:pos x="82" y="266"/>
                </a:cxn>
                <a:cxn ang="0">
                  <a:pos x="45" y="258"/>
                </a:cxn>
                <a:cxn ang="0">
                  <a:pos x="30" y="244"/>
                </a:cxn>
                <a:cxn ang="0">
                  <a:pos x="4" y="229"/>
                </a:cxn>
                <a:cxn ang="0">
                  <a:pos x="0" y="218"/>
                </a:cxn>
                <a:cxn ang="0">
                  <a:pos x="0" y="210"/>
                </a:cxn>
                <a:cxn ang="0">
                  <a:pos x="4" y="199"/>
                </a:cxn>
                <a:cxn ang="0">
                  <a:pos x="15" y="181"/>
                </a:cxn>
                <a:cxn ang="0">
                  <a:pos x="26" y="166"/>
                </a:cxn>
                <a:cxn ang="0">
                  <a:pos x="45" y="155"/>
                </a:cxn>
                <a:cxn ang="0">
                  <a:pos x="56" y="144"/>
                </a:cxn>
                <a:cxn ang="0">
                  <a:pos x="85" y="133"/>
                </a:cxn>
                <a:cxn ang="0">
                  <a:pos x="152" y="125"/>
                </a:cxn>
                <a:cxn ang="0">
                  <a:pos x="252" y="100"/>
                </a:cxn>
                <a:cxn ang="0">
                  <a:pos x="270" y="85"/>
                </a:cxn>
                <a:cxn ang="0">
                  <a:pos x="285" y="74"/>
                </a:cxn>
                <a:cxn ang="0">
                  <a:pos x="296" y="59"/>
                </a:cxn>
                <a:cxn ang="0">
                  <a:pos x="292" y="44"/>
                </a:cxn>
                <a:cxn ang="0">
                  <a:pos x="277" y="33"/>
                </a:cxn>
                <a:cxn ang="0">
                  <a:pos x="252" y="26"/>
                </a:cxn>
                <a:cxn ang="0">
                  <a:pos x="222" y="7"/>
                </a:cxn>
                <a:cxn ang="0">
                  <a:pos x="185" y="0"/>
                </a:cxn>
                <a:cxn ang="0">
                  <a:pos x="244" y="0"/>
                </a:cxn>
                <a:cxn ang="0">
                  <a:pos x="244" y="3"/>
                </a:cxn>
                <a:cxn ang="0">
                  <a:pos x="281" y="7"/>
                </a:cxn>
                <a:cxn ang="0">
                  <a:pos x="311" y="26"/>
                </a:cxn>
                <a:cxn ang="0">
                  <a:pos x="325" y="29"/>
                </a:cxn>
                <a:cxn ang="0">
                  <a:pos x="333" y="40"/>
                </a:cxn>
                <a:cxn ang="0">
                  <a:pos x="337" y="55"/>
                </a:cxn>
                <a:cxn ang="0">
                  <a:pos x="337" y="63"/>
                </a:cxn>
                <a:cxn ang="0">
                  <a:pos x="333" y="74"/>
                </a:cxn>
                <a:cxn ang="0">
                  <a:pos x="311" y="88"/>
                </a:cxn>
                <a:cxn ang="0">
                  <a:pos x="270" y="111"/>
                </a:cxn>
                <a:cxn ang="0">
                  <a:pos x="240" y="118"/>
                </a:cxn>
                <a:cxn ang="0">
                  <a:pos x="200" y="125"/>
                </a:cxn>
                <a:cxn ang="0">
                  <a:pos x="159" y="129"/>
                </a:cxn>
                <a:cxn ang="0">
                  <a:pos x="152" y="129"/>
                </a:cxn>
                <a:cxn ang="0">
                  <a:pos x="115" y="133"/>
                </a:cxn>
                <a:cxn ang="0">
                  <a:pos x="85" y="140"/>
                </a:cxn>
                <a:cxn ang="0">
                  <a:pos x="67" y="155"/>
                </a:cxn>
                <a:cxn ang="0">
                  <a:pos x="45" y="166"/>
                </a:cxn>
                <a:cxn ang="0">
                  <a:pos x="41" y="185"/>
                </a:cxn>
                <a:cxn ang="0">
                  <a:pos x="33" y="196"/>
                </a:cxn>
                <a:cxn ang="0">
                  <a:pos x="33" y="214"/>
                </a:cxn>
                <a:cxn ang="0">
                  <a:pos x="45" y="236"/>
                </a:cxn>
                <a:cxn ang="0">
                  <a:pos x="67" y="251"/>
                </a:cxn>
                <a:cxn ang="0">
                  <a:pos x="89" y="258"/>
                </a:cxn>
                <a:cxn ang="0">
                  <a:pos x="152" y="273"/>
                </a:cxn>
                <a:cxn ang="0">
                  <a:pos x="192" y="284"/>
                </a:cxn>
                <a:cxn ang="0">
                  <a:pos x="174" y="288"/>
                </a:cxn>
              </a:cxnLst>
              <a:rect l="0" t="0" r="0" b="0"/>
              <a:pathLst>
                <a:path w="337" h="288">
                  <a:moveTo>
                    <a:pt x="174" y="288"/>
                  </a:moveTo>
                  <a:lnTo>
                    <a:pt x="144" y="284"/>
                  </a:lnTo>
                  <a:lnTo>
                    <a:pt x="82" y="266"/>
                  </a:lnTo>
                  <a:lnTo>
                    <a:pt x="45" y="258"/>
                  </a:lnTo>
                  <a:lnTo>
                    <a:pt x="30" y="244"/>
                  </a:lnTo>
                  <a:lnTo>
                    <a:pt x="4" y="229"/>
                  </a:lnTo>
                  <a:lnTo>
                    <a:pt x="0" y="218"/>
                  </a:lnTo>
                  <a:lnTo>
                    <a:pt x="0" y="210"/>
                  </a:lnTo>
                  <a:lnTo>
                    <a:pt x="4" y="199"/>
                  </a:lnTo>
                  <a:lnTo>
                    <a:pt x="15" y="181"/>
                  </a:lnTo>
                  <a:lnTo>
                    <a:pt x="26" y="166"/>
                  </a:lnTo>
                  <a:lnTo>
                    <a:pt x="45" y="155"/>
                  </a:lnTo>
                  <a:lnTo>
                    <a:pt x="56" y="144"/>
                  </a:lnTo>
                  <a:lnTo>
                    <a:pt x="85" y="133"/>
                  </a:lnTo>
                  <a:lnTo>
                    <a:pt x="152" y="125"/>
                  </a:lnTo>
                  <a:lnTo>
                    <a:pt x="252" y="100"/>
                  </a:lnTo>
                  <a:lnTo>
                    <a:pt x="270" y="85"/>
                  </a:lnTo>
                  <a:lnTo>
                    <a:pt x="285" y="74"/>
                  </a:lnTo>
                  <a:lnTo>
                    <a:pt x="296" y="59"/>
                  </a:lnTo>
                  <a:lnTo>
                    <a:pt x="292" y="44"/>
                  </a:lnTo>
                  <a:lnTo>
                    <a:pt x="277" y="33"/>
                  </a:lnTo>
                  <a:lnTo>
                    <a:pt x="252" y="26"/>
                  </a:lnTo>
                  <a:lnTo>
                    <a:pt x="222" y="7"/>
                  </a:lnTo>
                  <a:lnTo>
                    <a:pt x="185" y="0"/>
                  </a:lnTo>
                  <a:lnTo>
                    <a:pt x="244" y="0"/>
                  </a:lnTo>
                  <a:lnTo>
                    <a:pt x="244" y="3"/>
                  </a:lnTo>
                  <a:lnTo>
                    <a:pt x="281" y="7"/>
                  </a:lnTo>
                  <a:lnTo>
                    <a:pt x="311" y="26"/>
                  </a:lnTo>
                  <a:lnTo>
                    <a:pt x="325" y="29"/>
                  </a:lnTo>
                  <a:lnTo>
                    <a:pt x="333" y="40"/>
                  </a:lnTo>
                  <a:lnTo>
                    <a:pt x="337" y="55"/>
                  </a:lnTo>
                  <a:lnTo>
                    <a:pt x="337" y="63"/>
                  </a:lnTo>
                  <a:lnTo>
                    <a:pt x="333" y="74"/>
                  </a:lnTo>
                  <a:lnTo>
                    <a:pt x="311" y="88"/>
                  </a:lnTo>
                  <a:lnTo>
                    <a:pt x="270" y="111"/>
                  </a:lnTo>
                  <a:lnTo>
                    <a:pt x="240" y="118"/>
                  </a:lnTo>
                  <a:lnTo>
                    <a:pt x="200" y="125"/>
                  </a:lnTo>
                  <a:lnTo>
                    <a:pt x="159" y="129"/>
                  </a:lnTo>
                  <a:lnTo>
                    <a:pt x="152" y="129"/>
                  </a:lnTo>
                  <a:lnTo>
                    <a:pt x="115" y="133"/>
                  </a:lnTo>
                  <a:lnTo>
                    <a:pt x="85" y="140"/>
                  </a:lnTo>
                  <a:lnTo>
                    <a:pt x="67" y="155"/>
                  </a:lnTo>
                  <a:lnTo>
                    <a:pt x="45" y="166"/>
                  </a:lnTo>
                  <a:lnTo>
                    <a:pt x="41" y="185"/>
                  </a:lnTo>
                  <a:lnTo>
                    <a:pt x="33" y="196"/>
                  </a:lnTo>
                  <a:lnTo>
                    <a:pt x="33" y="214"/>
                  </a:lnTo>
                  <a:lnTo>
                    <a:pt x="45" y="236"/>
                  </a:lnTo>
                  <a:lnTo>
                    <a:pt x="67" y="251"/>
                  </a:lnTo>
                  <a:lnTo>
                    <a:pt x="89" y="258"/>
                  </a:lnTo>
                  <a:lnTo>
                    <a:pt x="152" y="273"/>
                  </a:lnTo>
                  <a:lnTo>
                    <a:pt x="192" y="284"/>
                  </a:lnTo>
                  <a:lnTo>
                    <a:pt x="174" y="28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2" name="図形 141"/>
            <p:cNvSpPr>
              <a:spLocks/>
            </p:cNvSpPr>
            <p:nvPr/>
          </p:nvSpPr>
          <p:spPr bwMode="auto">
            <a:xfrm>
              <a:off x="1036458" y="5710617"/>
              <a:ext cx="312777" cy="213283"/>
            </a:xfrm>
            <a:custGeom>
              <a:avLst/>
              <a:gdLst/>
              <a:ahLst/>
              <a:cxnLst>
                <a:cxn ang="0">
                  <a:pos x="178" y="148"/>
                </a:cxn>
                <a:cxn ang="0">
                  <a:pos x="167" y="151"/>
                </a:cxn>
                <a:cxn ang="0">
                  <a:pos x="137" y="140"/>
                </a:cxn>
                <a:cxn ang="0">
                  <a:pos x="78" y="125"/>
                </a:cxn>
                <a:cxn ang="0">
                  <a:pos x="49" y="118"/>
                </a:cxn>
                <a:cxn ang="0">
                  <a:pos x="15" y="103"/>
                </a:cxn>
                <a:cxn ang="0">
                  <a:pos x="12" y="85"/>
                </a:cxn>
                <a:cxn ang="0">
                  <a:pos x="0" y="66"/>
                </a:cxn>
                <a:cxn ang="0">
                  <a:pos x="0" y="63"/>
                </a:cxn>
                <a:cxn ang="0">
                  <a:pos x="8" y="55"/>
                </a:cxn>
                <a:cxn ang="0">
                  <a:pos x="15" y="33"/>
                </a:cxn>
                <a:cxn ang="0">
                  <a:pos x="34" y="22"/>
                </a:cxn>
                <a:cxn ang="0">
                  <a:pos x="52" y="11"/>
                </a:cxn>
                <a:cxn ang="0">
                  <a:pos x="82" y="7"/>
                </a:cxn>
                <a:cxn ang="0">
                  <a:pos x="119" y="0"/>
                </a:cxn>
                <a:cxn ang="0">
                  <a:pos x="71" y="15"/>
                </a:cxn>
                <a:cxn ang="0">
                  <a:pos x="56" y="26"/>
                </a:cxn>
                <a:cxn ang="0">
                  <a:pos x="41" y="40"/>
                </a:cxn>
                <a:cxn ang="0">
                  <a:pos x="37" y="63"/>
                </a:cxn>
                <a:cxn ang="0">
                  <a:pos x="41" y="81"/>
                </a:cxn>
                <a:cxn ang="0">
                  <a:pos x="49" y="85"/>
                </a:cxn>
                <a:cxn ang="0">
                  <a:pos x="71" y="107"/>
                </a:cxn>
                <a:cxn ang="0">
                  <a:pos x="122" y="125"/>
                </a:cxn>
                <a:cxn ang="0">
                  <a:pos x="204" y="148"/>
                </a:cxn>
                <a:cxn ang="0">
                  <a:pos x="178" y="148"/>
                </a:cxn>
              </a:cxnLst>
              <a:rect l="0" t="0" r="0" b="0"/>
              <a:pathLst>
                <a:path w="204" h="151">
                  <a:moveTo>
                    <a:pt x="178" y="148"/>
                  </a:moveTo>
                  <a:lnTo>
                    <a:pt x="167" y="151"/>
                  </a:lnTo>
                  <a:lnTo>
                    <a:pt x="137" y="140"/>
                  </a:lnTo>
                  <a:lnTo>
                    <a:pt x="78" y="125"/>
                  </a:lnTo>
                  <a:lnTo>
                    <a:pt x="49" y="118"/>
                  </a:lnTo>
                  <a:lnTo>
                    <a:pt x="15" y="103"/>
                  </a:lnTo>
                  <a:lnTo>
                    <a:pt x="12" y="85"/>
                  </a:lnTo>
                  <a:lnTo>
                    <a:pt x="0" y="66"/>
                  </a:lnTo>
                  <a:lnTo>
                    <a:pt x="0" y="63"/>
                  </a:lnTo>
                  <a:lnTo>
                    <a:pt x="8" y="55"/>
                  </a:lnTo>
                  <a:lnTo>
                    <a:pt x="15" y="33"/>
                  </a:lnTo>
                  <a:lnTo>
                    <a:pt x="34" y="22"/>
                  </a:lnTo>
                  <a:lnTo>
                    <a:pt x="52" y="11"/>
                  </a:lnTo>
                  <a:lnTo>
                    <a:pt x="82" y="7"/>
                  </a:lnTo>
                  <a:lnTo>
                    <a:pt x="119" y="0"/>
                  </a:lnTo>
                  <a:lnTo>
                    <a:pt x="71" y="15"/>
                  </a:lnTo>
                  <a:lnTo>
                    <a:pt x="56" y="26"/>
                  </a:lnTo>
                  <a:lnTo>
                    <a:pt x="41" y="40"/>
                  </a:lnTo>
                  <a:lnTo>
                    <a:pt x="37" y="63"/>
                  </a:lnTo>
                  <a:lnTo>
                    <a:pt x="41" y="81"/>
                  </a:lnTo>
                  <a:lnTo>
                    <a:pt x="49" y="85"/>
                  </a:lnTo>
                  <a:lnTo>
                    <a:pt x="71" y="107"/>
                  </a:lnTo>
                  <a:lnTo>
                    <a:pt x="122" y="125"/>
                  </a:lnTo>
                  <a:lnTo>
                    <a:pt x="204" y="148"/>
                  </a:lnTo>
                  <a:lnTo>
                    <a:pt x="178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3" name="図形 142"/>
            <p:cNvSpPr>
              <a:spLocks/>
            </p:cNvSpPr>
            <p:nvPr/>
          </p:nvSpPr>
          <p:spPr bwMode="auto">
            <a:xfrm>
              <a:off x="1099320" y="5526996"/>
              <a:ext cx="453834" cy="381367"/>
            </a:xfrm>
            <a:custGeom>
              <a:avLst/>
              <a:gdLst/>
              <a:ahLst/>
              <a:cxnLst>
                <a:cxn ang="0">
                  <a:pos x="170" y="270"/>
                </a:cxn>
                <a:cxn ang="0">
                  <a:pos x="85" y="255"/>
                </a:cxn>
                <a:cxn ang="0">
                  <a:pos x="37" y="233"/>
                </a:cxn>
                <a:cxn ang="0">
                  <a:pos x="11" y="215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8" y="178"/>
                </a:cxn>
                <a:cxn ang="0">
                  <a:pos x="15" y="163"/>
                </a:cxn>
                <a:cxn ang="0">
                  <a:pos x="37" y="152"/>
                </a:cxn>
                <a:cxn ang="0">
                  <a:pos x="78" y="137"/>
                </a:cxn>
                <a:cxn ang="0">
                  <a:pos x="126" y="122"/>
                </a:cxn>
                <a:cxn ang="0">
                  <a:pos x="166" y="115"/>
                </a:cxn>
                <a:cxn ang="0">
                  <a:pos x="196" y="111"/>
                </a:cxn>
                <a:cxn ang="0">
                  <a:pos x="237" y="93"/>
                </a:cxn>
                <a:cxn ang="0">
                  <a:pos x="259" y="71"/>
                </a:cxn>
                <a:cxn ang="0">
                  <a:pos x="266" y="60"/>
                </a:cxn>
                <a:cxn ang="0">
                  <a:pos x="266" y="45"/>
                </a:cxn>
                <a:cxn ang="0">
                  <a:pos x="263" y="37"/>
                </a:cxn>
                <a:cxn ang="0">
                  <a:pos x="251" y="23"/>
                </a:cxn>
                <a:cxn ang="0">
                  <a:pos x="233" y="11"/>
                </a:cxn>
                <a:cxn ang="0">
                  <a:pos x="196" y="0"/>
                </a:cxn>
                <a:cxn ang="0">
                  <a:pos x="233" y="4"/>
                </a:cxn>
                <a:cxn ang="0">
                  <a:pos x="263" y="15"/>
                </a:cxn>
                <a:cxn ang="0">
                  <a:pos x="281" y="26"/>
                </a:cxn>
                <a:cxn ang="0">
                  <a:pos x="292" y="37"/>
                </a:cxn>
                <a:cxn ang="0">
                  <a:pos x="296" y="56"/>
                </a:cxn>
                <a:cxn ang="0">
                  <a:pos x="296" y="67"/>
                </a:cxn>
                <a:cxn ang="0">
                  <a:pos x="292" y="82"/>
                </a:cxn>
                <a:cxn ang="0">
                  <a:pos x="274" y="97"/>
                </a:cxn>
                <a:cxn ang="0">
                  <a:pos x="248" y="108"/>
                </a:cxn>
                <a:cxn ang="0">
                  <a:pos x="222" y="111"/>
                </a:cxn>
                <a:cxn ang="0">
                  <a:pos x="166" y="122"/>
                </a:cxn>
                <a:cxn ang="0">
                  <a:pos x="148" y="126"/>
                </a:cxn>
                <a:cxn ang="0">
                  <a:pos x="111" y="130"/>
                </a:cxn>
                <a:cxn ang="0">
                  <a:pos x="85" y="141"/>
                </a:cxn>
                <a:cxn ang="0">
                  <a:pos x="67" y="152"/>
                </a:cxn>
                <a:cxn ang="0">
                  <a:pos x="56" y="163"/>
                </a:cxn>
                <a:cxn ang="0">
                  <a:pos x="41" y="182"/>
                </a:cxn>
                <a:cxn ang="0">
                  <a:pos x="41" y="185"/>
                </a:cxn>
                <a:cxn ang="0">
                  <a:pos x="44" y="207"/>
                </a:cxn>
                <a:cxn ang="0">
                  <a:pos x="63" y="222"/>
                </a:cxn>
                <a:cxn ang="0">
                  <a:pos x="81" y="237"/>
                </a:cxn>
                <a:cxn ang="0">
                  <a:pos x="111" y="252"/>
                </a:cxn>
                <a:cxn ang="0">
                  <a:pos x="163" y="263"/>
                </a:cxn>
                <a:cxn ang="0">
                  <a:pos x="196" y="270"/>
                </a:cxn>
                <a:cxn ang="0">
                  <a:pos x="170" y="270"/>
                </a:cxn>
              </a:cxnLst>
              <a:rect l="0" t="0" r="0" b="0"/>
              <a:pathLst>
                <a:path w="296" h="270">
                  <a:moveTo>
                    <a:pt x="170" y="270"/>
                  </a:moveTo>
                  <a:lnTo>
                    <a:pt x="85" y="255"/>
                  </a:lnTo>
                  <a:lnTo>
                    <a:pt x="37" y="233"/>
                  </a:lnTo>
                  <a:lnTo>
                    <a:pt x="11" y="215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8" y="178"/>
                  </a:lnTo>
                  <a:lnTo>
                    <a:pt x="15" y="163"/>
                  </a:lnTo>
                  <a:lnTo>
                    <a:pt x="37" y="152"/>
                  </a:lnTo>
                  <a:lnTo>
                    <a:pt x="78" y="137"/>
                  </a:lnTo>
                  <a:lnTo>
                    <a:pt x="126" y="122"/>
                  </a:lnTo>
                  <a:lnTo>
                    <a:pt x="166" y="115"/>
                  </a:lnTo>
                  <a:lnTo>
                    <a:pt x="196" y="111"/>
                  </a:lnTo>
                  <a:lnTo>
                    <a:pt x="237" y="93"/>
                  </a:lnTo>
                  <a:lnTo>
                    <a:pt x="259" y="71"/>
                  </a:lnTo>
                  <a:lnTo>
                    <a:pt x="266" y="60"/>
                  </a:lnTo>
                  <a:lnTo>
                    <a:pt x="266" y="45"/>
                  </a:lnTo>
                  <a:lnTo>
                    <a:pt x="263" y="37"/>
                  </a:lnTo>
                  <a:lnTo>
                    <a:pt x="251" y="23"/>
                  </a:lnTo>
                  <a:lnTo>
                    <a:pt x="233" y="11"/>
                  </a:lnTo>
                  <a:lnTo>
                    <a:pt x="196" y="0"/>
                  </a:lnTo>
                  <a:lnTo>
                    <a:pt x="233" y="4"/>
                  </a:lnTo>
                  <a:lnTo>
                    <a:pt x="263" y="15"/>
                  </a:lnTo>
                  <a:lnTo>
                    <a:pt x="281" y="26"/>
                  </a:lnTo>
                  <a:lnTo>
                    <a:pt x="292" y="37"/>
                  </a:lnTo>
                  <a:lnTo>
                    <a:pt x="296" y="56"/>
                  </a:lnTo>
                  <a:lnTo>
                    <a:pt x="296" y="67"/>
                  </a:lnTo>
                  <a:lnTo>
                    <a:pt x="292" y="82"/>
                  </a:lnTo>
                  <a:lnTo>
                    <a:pt x="274" y="97"/>
                  </a:lnTo>
                  <a:lnTo>
                    <a:pt x="248" y="108"/>
                  </a:lnTo>
                  <a:lnTo>
                    <a:pt x="222" y="111"/>
                  </a:lnTo>
                  <a:lnTo>
                    <a:pt x="166" y="122"/>
                  </a:lnTo>
                  <a:lnTo>
                    <a:pt x="148" y="126"/>
                  </a:lnTo>
                  <a:lnTo>
                    <a:pt x="111" y="130"/>
                  </a:lnTo>
                  <a:lnTo>
                    <a:pt x="85" y="141"/>
                  </a:lnTo>
                  <a:lnTo>
                    <a:pt x="67" y="152"/>
                  </a:lnTo>
                  <a:lnTo>
                    <a:pt x="56" y="163"/>
                  </a:lnTo>
                  <a:lnTo>
                    <a:pt x="41" y="182"/>
                  </a:lnTo>
                  <a:lnTo>
                    <a:pt x="41" y="185"/>
                  </a:lnTo>
                  <a:lnTo>
                    <a:pt x="44" y="207"/>
                  </a:lnTo>
                  <a:lnTo>
                    <a:pt x="63" y="222"/>
                  </a:lnTo>
                  <a:lnTo>
                    <a:pt x="81" y="237"/>
                  </a:lnTo>
                  <a:lnTo>
                    <a:pt x="111" y="252"/>
                  </a:lnTo>
                  <a:lnTo>
                    <a:pt x="163" y="263"/>
                  </a:lnTo>
                  <a:lnTo>
                    <a:pt x="196" y="270"/>
                  </a:lnTo>
                  <a:lnTo>
                    <a:pt x="170" y="2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4" name="図形 143"/>
            <p:cNvSpPr>
              <a:spLocks/>
            </p:cNvSpPr>
            <p:nvPr/>
          </p:nvSpPr>
          <p:spPr bwMode="auto">
            <a:xfrm>
              <a:off x="1166782" y="5507221"/>
              <a:ext cx="487565" cy="401141"/>
            </a:xfrm>
            <a:custGeom>
              <a:avLst/>
              <a:gdLst/>
              <a:ahLst/>
              <a:cxnLst>
                <a:cxn ang="0">
                  <a:pos x="159" y="284"/>
                </a:cxn>
                <a:cxn ang="0">
                  <a:pos x="159" y="281"/>
                </a:cxn>
                <a:cxn ang="0">
                  <a:pos x="134" y="277"/>
                </a:cxn>
                <a:cxn ang="0">
                  <a:pos x="74" y="266"/>
                </a:cxn>
                <a:cxn ang="0">
                  <a:pos x="49" y="251"/>
                </a:cxn>
                <a:cxn ang="0">
                  <a:pos x="23" y="236"/>
                </a:cxn>
                <a:cxn ang="0">
                  <a:pos x="8" y="221"/>
                </a:cxn>
                <a:cxn ang="0">
                  <a:pos x="0" y="199"/>
                </a:cxn>
                <a:cxn ang="0">
                  <a:pos x="0" y="196"/>
                </a:cxn>
                <a:cxn ang="0">
                  <a:pos x="12" y="181"/>
                </a:cxn>
                <a:cxn ang="0">
                  <a:pos x="26" y="170"/>
                </a:cxn>
                <a:cxn ang="0">
                  <a:pos x="49" y="159"/>
                </a:cxn>
                <a:cxn ang="0">
                  <a:pos x="67" y="151"/>
                </a:cxn>
                <a:cxn ang="0">
                  <a:pos x="104" y="144"/>
                </a:cxn>
                <a:cxn ang="0">
                  <a:pos x="126" y="140"/>
                </a:cxn>
                <a:cxn ang="0">
                  <a:pos x="182" y="129"/>
                </a:cxn>
                <a:cxn ang="0">
                  <a:pos x="207" y="122"/>
                </a:cxn>
                <a:cxn ang="0">
                  <a:pos x="233" y="111"/>
                </a:cxn>
                <a:cxn ang="0">
                  <a:pos x="252" y="96"/>
                </a:cxn>
                <a:cxn ang="0">
                  <a:pos x="259" y="81"/>
                </a:cxn>
                <a:cxn ang="0">
                  <a:pos x="259" y="70"/>
                </a:cxn>
                <a:cxn ang="0">
                  <a:pos x="248" y="51"/>
                </a:cxn>
                <a:cxn ang="0">
                  <a:pos x="237" y="40"/>
                </a:cxn>
                <a:cxn ang="0">
                  <a:pos x="219" y="25"/>
                </a:cxn>
                <a:cxn ang="0">
                  <a:pos x="182" y="14"/>
                </a:cxn>
                <a:cxn ang="0">
                  <a:pos x="137" y="11"/>
                </a:cxn>
                <a:cxn ang="0">
                  <a:pos x="56" y="3"/>
                </a:cxn>
                <a:cxn ang="0">
                  <a:pos x="56" y="11"/>
                </a:cxn>
                <a:cxn ang="0">
                  <a:pos x="26" y="0"/>
                </a:cxn>
                <a:cxn ang="0">
                  <a:pos x="122" y="0"/>
                </a:cxn>
                <a:cxn ang="0">
                  <a:pos x="182" y="0"/>
                </a:cxn>
                <a:cxn ang="0">
                  <a:pos x="193" y="0"/>
                </a:cxn>
                <a:cxn ang="0">
                  <a:pos x="259" y="14"/>
                </a:cxn>
                <a:cxn ang="0">
                  <a:pos x="292" y="29"/>
                </a:cxn>
                <a:cxn ang="0">
                  <a:pos x="307" y="40"/>
                </a:cxn>
                <a:cxn ang="0">
                  <a:pos x="315" y="51"/>
                </a:cxn>
                <a:cxn ang="0">
                  <a:pos x="318" y="66"/>
                </a:cxn>
                <a:cxn ang="0">
                  <a:pos x="315" y="81"/>
                </a:cxn>
                <a:cxn ang="0">
                  <a:pos x="307" y="85"/>
                </a:cxn>
                <a:cxn ang="0">
                  <a:pos x="292" y="99"/>
                </a:cxn>
                <a:cxn ang="0">
                  <a:pos x="248" y="122"/>
                </a:cxn>
                <a:cxn ang="0">
                  <a:pos x="159" y="140"/>
                </a:cxn>
                <a:cxn ang="0">
                  <a:pos x="108" y="151"/>
                </a:cxn>
                <a:cxn ang="0">
                  <a:pos x="74" y="170"/>
                </a:cxn>
                <a:cxn ang="0">
                  <a:pos x="63" y="181"/>
                </a:cxn>
                <a:cxn ang="0">
                  <a:pos x="52" y="192"/>
                </a:cxn>
                <a:cxn ang="0">
                  <a:pos x="49" y="210"/>
                </a:cxn>
                <a:cxn ang="0">
                  <a:pos x="52" y="225"/>
                </a:cxn>
                <a:cxn ang="0">
                  <a:pos x="56" y="236"/>
                </a:cxn>
                <a:cxn ang="0">
                  <a:pos x="74" y="251"/>
                </a:cxn>
                <a:cxn ang="0">
                  <a:pos x="119" y="269"/>
                </a:cxn>
                <a:cxn ang="0">
                  <a:pos x="182" y="284"/>
                </a:cxn>
                <a:cxn ang="0">
                  <a:pos x="159" y="284"/>
                </a:cxn>
              </a:cxnLst>
              <a:rect l="0" t="0" r="0" b="0"/>
              <a:pathLst>
                <a:path w="318" h="284">
                  <a:moveTo>
                    <a:pt x="159" y="284"/>
                  </a:moveTo>
                  <a:lnTo>
                    <a:pt x="159" y="281"/>
                  </a:lnTo>
                  <a:lnTo>
                    <a:pt x="134" y="277"/>
                  </a:lnTo>
                  <a:lnTo>
                    <a:pt x="74" y="266"/>
                  </a:lnTo>
                  <a:lnTo>
                    <a:pt x="49" y="251"/>
                  </a:lnTo>
                  <a:lnTo>
                    <a:pt x="23" y="236"/>
                  </a:lnTo>
                  <a:lnTo>
                    <a:pt x="8" y="221"/>
                  </a:lnTo>
                  <a:lnTo>
                    <a:pt x="0" y="199"/>
                  </a:lnTo>
                  <a:lnTo>
                    <a:pt x="0" y="196"/>
                  </a:lnTo>
                  <a:lnTo>
                    <a:pt x="12" y="181"/>
                  </a:lnTo>
                  <a:lnTo>
                    <a:pt x="26" y="170"/>
                  </a:lnTo>
                  <a:lnTo>
                    <a:pt x="49" y="159"/>
                  </a:lnTo>
                  <a:lnTo>
                    <a:pt x="67" y="151"/>
                  </a:lnTo>
                  <a:lnTo>
                    <a:pt x="104" y="144"/>
                  </a:lnTo>
                  <a:lnTo>
                    <a:pt x="126" y="140"/>
                  </a:lnTo>
                  <a:lnTo>
                    <a:pt x="182" y="129"/>
                  </a:lnTo>
                  <a:lnTo>
                    <a:pt x="207" y="122"/>
                  </a:lnTo>
                  <a:lnTo>
                    <a:pt x="233" y="111"/>
                  </a:lnTo>
                  <a:lnTo>
                    <a:pt x="252" y="96"/>
                  </a:lnTo>
                  <a:lnTo>
                    <a:pt x="259" y="81"/>
                  </a:lnTo>
                  <a:lnTo>
                    <a:pt x="259" y="70"/>
                  </a:lnTo>
                  <a:lnTo>
                    <a:pt x="248" y="51"/>
                  </a:lnTo>
                  <a:lnTo>
                    <a:pt x="237" y="40"/>
                  </a:lnTo>
                  <a:lnTo>
                    <a:pt x="219" y="25"/>
                  </a:lnTo>
                  <a:lnTo>
                    <a:pt x="182" y="14"/>
                  </a:lnTo>
                  <a:lnTo>
                    <a:pt x="137" y="11"/>
                  </a:lnTo>
                  <a:lnTo>
                    <a:pt x="56" y="3"/>
                  </a:lnTo>
                  <a:lnTo>
                    <a:pt x="56" y="11"/>
                  </a:lnTo>
                  <a:lnTo>
                    <a:pt x="26" y="0"/>
                  </a:lnTo>
                  <a:lnTo>
                    <a:pt x="122" y="0"/>
                  </a:lnTo>
                  <a:lnTo>
                    <a:pt x="182" y="0"/>
                  </a:lnTo>
                  <a:lnTo>
                    <a:pt x="193" y="0"/>
                  </a:lnTo>
                  <a:lnTo>
                    <a:pt x="259" y="14"/>
                  </a:lnTo>
                  <a:lnTo>
                    <a:pt x="292" y="29"/>
                  </a:lnTo>
                  <a:lnTo>
                    <a:pt x="307" y="40"/>
                  </a:lnTo>
                  <a:lnTo>
                    <a:pt x="315" y="51"/>
                  </a:lnTo>
                  <a:lnTo>
                    <a:pt x="318" y="66"/>
                  </a:lnTo>
                  <a:lnTo>
                    <a:pt x="315" y="81"/>
                  </a:lnTo>
                  <a:lnTo>
                    <a:pt x="307" y="85"/>
                  </a:lnTo>
                  <a:lnTo>
                    <a:pt x="292" y="99"/>
                  </a:lnTo>
                  <a:lnTo>
                    <a:pt x="248" y="122"/>
                  </a:lnTo>
                  <a:lnTo>
                    <a:pt x="159" y="140"/>
                  </a:lnTo>
                  <a:lnTo>
                    <a:pt x="108" y="151"/>
                  </a:lnTo>
                  <a:lnTo>
                    <a:pt x="74" y="170"/>
                  </a:lnTo>
                  <a:lnTo>
                    <a:pt x="63" y="181"/>
                  </a:lnTo>
                  <a:lnTo>
                    <a:pt x="52" y="192"/>
                  </a:lnTo>
                  <a:lnTo>
                    <a:pt x="49" y="210"/>
                  </a:lnTo>
                  <a:lnTo>
                    <a:pt x="52" y="225"/>
                  </a:lnTo>
                  <a:lnTo>
                    <a:pt x="56" y="236"/>
                  </a:lnTo>
                  <a:lnTo>
                    <a:pt x="74" y="251"/>
                  </a:lnTo>
                  <a:lnTo>
                    <a:pt x="119" y="269"/>
                  </a:lnTo>
                  <a:lnTo>
                    <a:pt x="182" y="284"/>
                  </a:lnTo>
                  <a:lnTo>
                    <a:pt x="159" y="28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5" name="図形 144"/>
            <p:cNvSpPr>
              <a:spLocks/>
            </p:cNvSpPr>
            <p:nvPr/>
          </p:nvSpPr>
          <p:spPr bwMode="auto">
            <a:xfrm>
              <a:off x="1246510" y="5511459"/>
              <a:ext cx="533562" cy="396904"/>
            </a:xfrm>
            <a:custGeom>
              <a:avLst/>
              <a:gdLst/>
              <a:ahLst/>
              <a:cxnLst>
                <a:cxn ang="0">
                  <a:pos x="141" y="281"/>
                </a:cxn>
                <a:cxn ang="0">
                  <a:pos x="141" y="278"/>
                </a:cxn>
                <a:cxn ang="0">
                  <a:pos x="107" y="274"/>
                </a:cxn>
                <a:cxn ang="0">
                  <a:pos x="70" y="266"/>
                </a:cxn>
                <a:cxn ang="0">
                  <a:pos x="26" y="248"/>
                </a:cxn>
                <a:cxn ang="0">
                  <a:pos x="11" y="226"/>
                </a:cxn>
                <a:cxn ang="0">
                  <a:pos x="4" y="222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11" y="178"/>
                </a:cxn>
                <a:cxn ang="0">
                  <a:pos x="22" y="167"/>
                </a:cxn>
                <a:cxn ang="0">
                  <a:pos x="59" y="152"/>
                </a:cxn>
                <a:cxn ang="0">
                  <a:pos x="107" y="141"/>
                </a:cxn>
                <a:cxn ang="0">
                  <a:pos x="196" y="122"/>
                </a:cxn>
                <a:cxn ang="0">
                  <a:pos x="248" y="104"/>
                </a:cxn>
                <a:cxn ang="0">
                  <a:pos x="263" y="82"/>
                </a:cxn>
                <a:cxn ang="0">
                  <a:pos x="266" y="78"/>
                </a:cxn>
                <a:cxn ang="0">
                  <a:pos x="270" y="63"/>
                </a:cxn>
                <a:cxn ang="0">
                  <a:pos x="266" y="48"/>
                </a:cxn>
                <a:cxn ang="0">
                  <a:pos x="252" y="34"/>
                </a:cxn>
                <a:cxn ang="0">
                  <a:pos x="226" y="15"/>
                </a:cxn>
                <a:cxn ang="0">
                  <a:pos x="170" y="0"/>
                </a:cxn>
                <a:cxn ang="0">
                  <a:pos x="252" y="11"/>
                </a:cxn>
                <a:cxn ang="0">
                  <a:pos x="307" y="22"/>
                </a:cxn>
                <a:cxn ang="0">
                  <a:pos x="337" y="37"/>
                </a:cxn>
                <a:cxn ang="0">
                  <a:pos x="348" y="48"/>
                </a:cxn>
                <a:cxn ang="0">
                  <a:pos x="348" y="56"/>
                </a:cxn>
                <a:cxn ang="0">
                  <a:pos x="348" y="63"/>
                </a:cxn>
                <a:cxn ang="0">
                  <a:pos x="333" y="82"/>
                </a:cxn>
                <a:cxn ang="0">
                  <a:pos x="311" y="96"/>
                </a:cxn>
                <a:cxn ang="0">
                  <a:pos x="281" y="108"/>
                </a:cxn>
                <a:cxn ang="0">
                  <a:pos x="252" y="119"/>
                </a:cxn>
                <a:cxn ang="0">
                  <a:pos x="196" y="133"/>
                </a:cxn>
                <a:cxn ang="0">
                  <a:pos x="170" y="133"/>
                </a:cxn>
                <a:cxn ang="0">
                  <a:pos x="96" y="152"/>
                </a:cxn>
                <a:cxn ang="0">
                  <a:pos x="56" y="174"/>
                </a:cxn>
                <a:cxn ang="0">
                  <a:pos x="41" y="189"/>
                </a:cxn>
                <a:cxn ang="0">
                  <a:pos x="37" y="193"/>
                </a:cxn>
                <a:cxn ang="0">
                  <a:pos x="37" y="211"/>
                </a:cxn>
                <a:cxn ang="0">
                  <a:pos x="52" y="226"/>
                </a:cxn>
                <a:cxn ang="0">
                  <a:pos x="67" y="244"/>
                </a:cxn>
                <a:cxn ang="0">
                  <a:pos x="85" y="259"/>
                </a:cxn>
                <a:cxn ang="0">
                  <a:pos x="137" y="274"/>
                </a:cxn>
                <a:cxn ang="0">
                  <a:pos x="181" y="281"/>
                </a:cxn>
                <a:cxn ang="0">
                  <a:pos x="141" y="281"/>
                </a:cxn>
              </a:cxnLst>
              <a:rect l="0" t="0" r="0" b="0"/>
              <a:pathLst>
                <a:path w="348" h="281">
                  <a:moveTo>
                    <a:pt x="141" y="281"/>
                  </a:moveTo>
                  <a:lnTo>
                    <a:pt x="141" y="278"/>
                  </a:lnTo>
                  <a:lnTo>
                    <a:pt x="107" y="274"/>
                  </a:lnTo>
                  <a:lnTo>
                    <a:pt x="70" y="266"/>
                  </a:lnTo>
                  <a:lnTo>
                    <a:pt x="26" y="248"/>
                  </a:lnTo>
                  <a:lnTo>
                    <a:pt x="11" y="226"/>
                  </a:lnTo>
                  <a:lnTo>
                    <a:pt x="4" y="222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11" y="178"/>
                  </a:lnTo>
                  <a:lnTo>
                    <a:pt x="22" y="167"/>
                  </a:lnTo>
                  <a:lnTo>
                    <a:pt x="59" y="152"/>
                  </a:lnTo>
                  <a:lnTo>
                    <a:pt x="107" y="141"/>
                  </a:lnTo>
                  <a:lnTo>
                    <a:pt x="196" y="122"/>
                  </a:lnTo>
                  <a:lnTo>
                    <a:pt x="248" y="104"/>
                  </a:lnTo>
                  <a:lnTo>
                    <a:pt x="263" y="82"/>
                  </a:lnTo>
                  <a:lnTo>
                    <a:pt x="266" y="78"/>
                  </a:lnTo>
                  <a:lnTo>
                    <a:pt x="270" y="63"/>
                  </a:lnTo>
                  <a:lnTo>
                    <a:pt x="266" y="48"/>
                  </a:lnTo>
                  <a:lnTo>
                    <a:pt x="252" y="34"/>
                  </a:lnTo>
                  <a:lnTo>
                    <a:pt x="226" y="15"/>
                  </a:lnTo>
                  <a:lnTo>
                    <a:pt x="170" y="0"/>
                  </a:lnTo>
                  <a:lnTo>
                    <a:pt x="252" y="11"/>
                  </a:lnTo>
                  <a:lnTo>
                    <a:pt x="307" y="22"/>
                  </a:lnTo>
                  <a:lnTo>
                    <a:pt x="337" y="37"/>
                  </a:lnTo>
                  <a:lnTo>
                    <a:pt x="348" y="48"/>
                  </a:lnTo>
                  <a:lnTo>
                    <a:pt x="348" y="56"/>
                  </a:lnTo>
                  <a:lnTo>
                    <a:pt x="348" y="63"/>
                  </a:lnTo>
                  <a:lnTo>
                    <a:pt x="333" y="82"/>
                  </a:lnTo>
                  <a:lnTo>
                    <a:pt x="311" y="96"/>
                  </a:lnTo>
                  <a:lnTo>
                    <a:pt x="281" y="108"/>
                  </a:lnTo>
                  <a:lnTo>
                    <a:pt x="252" y="119"/>
                  </a:lnTo>
                  <a:lnTo>
                    <a:pt x="196" y="133"/>
                  </a:lnTo>
                  <a:lnTo>
                    <a:pt x="170" y="133"/>
                  </a:lnTo>
                  <a:lnTo>
                    <a:pt x="96" y="152"/>
                  </a:lnTo>
                  <a:lnTo>
                    <a:pt x="56" y="174"/>
                  </a:lnTo>
                  <a:lnTo>
                    <a:pt x="41" y="189"/>
                  </a:lnTo>
                  <a:lnTo>
                    <a:pt x="37" y="193"/>
                  </a:lnTo>
                  <a:lnTo>
                    <a:pt x="37" y="211"/>
                  </a:lnTo>
                  <a:lnTo>
                    <a:pt x="52" y="226"/>
                  </a:lnTo>
                  <a:lnTo>
                    <a:pt x="67" y="244"/>
                  </a:lnTo>
                  <a:lnTo>
                    <a:pt x="85" y="259"/>
                  </a:lnTo>
                  <a:lnTo>
                    <a:pt x="137" y="274"/>
                  </a:lnTo>
                  <a:lnTo>
                    <a:pt x="181" y="281"/>
                  </a:lnTo>
                  <a:lnTo>
                    <a:pt x="141" y="2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6" name="図形 145"/>
            <p:cNvSpPr>
              <a:spLocks/>
            </p:cNvSpPr>
            <p:nvPr/>
          </p:nvSpPr>
          <p:spPr bwMode="auto">
            <a:xfrm>
              <a:off x="1547022" y="5919663"/>
              <a:ext cx="61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7" name="図形 146"/>
            <p:cNvSpPr>
              <a:spLocks/>
            </p:cNvSpPr>
            <p:nvPr/>
          </p:nvSpPr>
          <p:spPr bwMode="auto">
            <a:xfrm>
              <a:off x="1309372" y="5501571"/>
              <a:ext cx="640887" cy="418091"/>
            </a:xfrm>
            <a:custGeom>
              <a:avLst/>
              <a:gdLst/>
              <a:ahLst/>
              <a:cxnLst>
                <a:cxn ang="0">
                  <a:pos x="214" y="296"/>
                </a:cxn>
                <a:cxn ang="0">
                  <a:pos x="170" y="288"/>
                </a:cxn>
                <a:cxn ang="0">
                  <a:pos x="140" y="285"/>
                </a:cxn>
                <a:cxn ang="0">
                  <a:pos x="81" y="273"/>
                </a:cxn>
                <a:cxn ang="0">
                  <a:pos x="52" y="259"/>
                </a:cxn>
                <a:cxn ang="0">
                  <a:pos x="18" y="244"/>
                </a:cxn>
                <a:cxn ang="0">
                  <a:pos x="4" y="225"/>
                </a:cxn>
                <a:cxn ang="0">
                  <a:pos x="0" y="214"/>
                </a:cxn>
                <a:cxn ang="0">
                  <a:pos x="0" y="200"/>
                </a:cxn>
                <a:cxn ang="0">
                  <a:pos x="0" y="196"/>
                </a:cxn>
                <a:cxn ang="0">
                  <a:pos x="18" y="181"/>
                </a:cxn>
                <a:cxn ang="0">
                  <a:pos x="59" y="163"/>
                </a:cxn>
                <a:cxn ang="0">
                  <a:pos x="129" y="144"/>
                </a:cxn>
                <a:cxn ang="0">
                  <a:pos x="159" y="140"/>
                </a:cxn>
                <a:cxn ang="0">
                  <a:pos x="214" y="129"/>
                </a:cxn>
                <a:cxn ang="0">
                  <a:pos x="248" y="118"/>
                </a:cxn>
                <a:cxn ang="0">
                  <a:pos x="277" y="103"/>
                </a:cxn>
                <a:cxn ang="0">
                  <a:pos x="296" y="89"/>
                </a:cxn>
                <a:cxn ang="0">
                  <a:pos x="310" y="70"/>
                </a:cxn>
                <a:cxn ang="0">
                  <a:pos x="310" y="63"/>
                </a:cxn>
                <a:cxn ang="0">
                  <a:pos x="307" y="55"/>
                </a:cxn>
                <a:cxn ang="0">
                  <a:pos x="296" y="41"/>
                </a:cxn>
                <a:cxn ang="0">
                  <a:pos x="266" y="22"/>
                </a:cxn>
                <a:cxn ang="0">
                  <a:pos x="214" y="15"/>
                </a:cxn>
                <a:cxn ang="0">
                  <a:pos x="137" y="4"/>
                </a:cxn>
                <a:cxn ang="0">
                  <a:pos x="266" y="4"/>
                </a:cxn>
                <a:cxn ang="0">
                  <a:pos x="266" y="0"/>
                </a:cxn>
                <a:cxn ang="0">
                  <a:pos x="307" y="4"/>
                </a:cxn>
                <a:cxn ang="0">
                  <a:pos x="355" y="15"/>
                </a:cxn>
                <a:cxn ang="0">
                  <a:pos x="392" y="29"/>
                </a:cxn>
                <a:cxn ang="0">
                  <a:pos x="406" y="44"/>
                </a:cxn>
                <a:cxn ang="0">
                  <a:pos x="418" y="55"/>
                </a:cxn>
                <a:cxn ang="0">
                  <a:pos x="418" y="70"/>
                </a:cxn>
                <a:cxn ang="0">
                  <a:pos x="406" y="85"/>
                </a:cxn>
                <a:cxn ang="0">
                  <a:pos x="395" y="100"/>
                </a:cxn>
                <a:cxn ang="0">
                  <a:pos x="377" y="111"/>
                </a:cxn>
                <a:cxn ang="0">
                  <a:pos x="347" y="115"/>
                </a:cxn>
                <a:cxn ang="0">
                  <a:pos x="266" y="133"/>
                </a:cxn>
                <a:cxn ang="0">
                  <a:pos x="155" y="148"/>
                </a:cxn>
                <a:cxn ang="0">
                  <a:pos x="114" y="159"/>
                </a:cxn>
                <a:cxn ang="0">
                  <a:pos x="81" y="170"/>
                </a:cxn>
                <a:cxn ang="0">
                  <a:pos x="59" y="185"/>
                </a:cxn>
                <a:cxn ang="0">
                  <a:pos x="52" y="196"/>
                </a:cxn>
                <a:cxn ang="0">
                  <a:pos x="44" y="203"/>
                </a:cxn>
                <a:cxn ang="0">
                  <a:pos x="44" y="211"/>
                </a:cxn>
                <a:cxn ang="0">
                  <a:pos x="55" y="233"/>
                </a:cxn>
                <a:cxn ang="0">
                  <a:pos x="74" y="251"/>
                </a:cxn>
                <a:cxn ang="0">
                  <a:pos x="100" y="266"/>
                </a:cxn>
                <a:cxn ang="0">
                  <a:pos x="129" y="273"/>
                </a:cxn>
                <a:cxn ang="0">
                  <a:pos x="192" y="285"/>
                </a:cxn>
                <a:cxn ang="0">
                  <a:pos x="236" y="288"/>
                </a:cxn>
                <a:cxn ang="0">
                  <a:pos x="214" y="296"/>
                </a:cxn>
              </a:cxnLst>
              <a:rect l="0" t="0" r="0" b="0"/>
              <a:pathLst>
                <a:path w="418" h="296">
                  <a:moveTo>
                    <a:pt x="214" y="296"/>
                  </a:moveTo>
                  <a:lnTo>
                    <a:pt x="170" y="288"/>
                  </a:lnTo>
                  <a:lnTo>
                    <a:pt x="140" y="285"/>
                  </a:lnTo>
                  <a:lnTo>
                    <a:pt x="81" y="273"/>
                  </a:lnTo>
                  <a:lnTo>
                    <a:pt x="52" y="259"/>
                  </a:lnTo>
                  <a:lnTo>
                    <a:pt x="18" y="244"/>
                  </a:lnTo>
                  <a:lnTo>
                    <a:pt x="4" y="225"/>
                  </a:lnTo>
                  <a:lnTo>
                    <a:pt x="0" y="214"/>
                  </a:lnTo>
                  <a:lnTo>
                    <a:pt x="0" y="200"/>
                  </a:lnTo>
                  <a:lnTo>
                    <a:pt x="0" y="196"/>
                  </a:lnTo>
                  <a:lnTo>
                    <a:pt x="18" y="181"/>
                  </a:lnTo>
                  <a:lnTo>
                    <a:pt x="59" y="163"/>
                  </a:lnTo>
                  <a:lnTo>
                    <a:pt x="129" y="144"/>
                  </a:lnTo>
                  <a:lnTo>
                    <a:pt x="159" y="140"/>
                  </a:lnTo>
                  <a:lnTo>
                    <a:pt x="214" y="129"/>
                  </a:lnTo>
                  <a:lnTo>
                    <a:pt x="248" y="118"/>
                  </a:lnTo>
                  <a:lnTo>
                    <a:pt x="277" y="103"/>
                  </a:lnTo>
                  <a:lnTo>
                    <a:pt x="296" y="89"/>
                  </a:lnTo>
                  <a:lnTo>
                    <a:pt x="310" y="70"/>
                  </a:lnTo>
                  <a:lnTo>
                    <a:pt x="310" y="63"/>
                  </a:lnTo>
                  <a:lnTo>
                    <a:pt x="307" y="55"/>
                  </a:lnTo>
                  <a:lnTo>
                    <a:pt x="296" y="41"/>
                  </a:lnTo>
                  <a:lnTo>
                    <a:pt x="266" y="22"/>
                  </a:lnTo>
                  <a:lnTo>
                    <a:pt x="214" y="15"/>
                  </a:lnTo>
                  <a:lnTo>
                    <a:pt x="137" y="4"/>
                  </a:lnTo>
                  <a:lnTo>
                    <a:pt x="266" y="4"/>
                  </a:lnTo>
                  <a:lnTo>
                    <a:pt x="266" y="0"/>
                  </a:lnTo>
                  <a:lnTo>
                    <a:pt x="307" y="4"/>
                  </a:lnTo>
                  <a:lnTo>
                    <a:pt x="355" y="15"/>
                  </a:lnTo>
                  <a:lnTo>
                    <a:pt x="392" y="29"/>
                  </a:lnTo>
                  <a:lnTo>
                    <a:pt x="406" y="44"/>
                  </a:lnTo>
                  <a:lnTo>
                    <a:pt x="418" y="55"/>
                  </a:lnTo>
                  <a:lnTo>
                    <a:pt x="418" y="70"/>
                  </a:lnTo>
                  <a:lnTo>
                    <a:pt x="406" y="85"/>
                  </a:lnTo>
                  <a:lnTo>
                    <a:pt x="395" y="100"/>
                  </a:lnTo>
                  <a:lnTo>
                    <a:pt x="377" y="111"/>
                  </a:lnTo>
                  <a:lnTo>
                    <a:pt x="347" y="115"/>
                  </a:lnTo>
                  <a:lnTo>
                    <a:pt x="266" y="133"/>
                  </a:lnTo>
                  <a:lnTo>
                    <a:pt x="155" y="148"/>
                  </a:lnTo>
                  <a:lnTo>
                    <a:pt x="114" y="159"/>
                  </a:lnTo>
                  <a:lnTo>
                    <a:pt x="81" y="170"/>
                  </a:lnTo>
                  <a:lnTo>
                    <a:pt x="59" y="185"/>
                  </a:lnTo>
                  <a:lnTo>
                    <a:pt x="52" y="196"/>
                  </a:lnTo>
                  <a:lnTo>
                    <a:pt x="44" y="203"/>
                  </a:lnTo>
                  <a:lnTo>
                    <a:pt x="44" y="211"/>
                  </a:lnTo>
                  <a:lnTo>
                    <a:pt x="55" y="233"/>
                  </a:lnTo>
                  <a:lnTo>
                    <a:pt x="74" y="251"/>
                  </a:lnTo>
                  <a:lnTo>
                    <a:pt x="100" y="266"/>
                  </a:lnTo>
                  <a:lnTo>
                    <a:pt x="129" y="273"/>
                  </a:lnTo>
                  <a:lnTo>
                    <a:pt x="192" y="285"/>
                  </a:lnTo>
                  <a:lnTo>
                    <a:pt x="236" y="288"/>
                  </a:lnTo>
                  <a:lnTo>
                    <a:pt x="214" y="2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8" name="図形 147"/>
            <p:cNvSpPr>
              <a:spLocks/>
            </p:cNvSpPr>
            <p:nvPr/>
          </p:nvSpPr>
          <p:spPr bwMode="auto">
            <a:xfrm>
              <a:off x="1031859" y="5135742"/>
              <a:ext cx="1143784" cy="772621"/>
            </a:xfrm>
            <a:custGeom>
              <a:avLst/>
              <a:gdLst/>
              <a:ahLst/>
              <a:cxnLst>
                <a:cxn ang="0">
                  <a:pos x="403" y="544"/>
                </a:cxn>
                <a:cxn ang="0">
                  <a:pos x="295" y="529"/>
                </a:cxn>
                <a:cxn ang="0">
                  <a:pos x="240" y="492"/>
                </a:cxn>
                <a:cxn ang="0">
                  <a:pos x="233" y="470"/>
                </a:cxn>
                <a:cxn ang="0">
                  <a:pos x="236" y="455"/>
                </a:cxn>
                <a:cxn ang="0">
                  <a:pos x="266" y="433"/>
                </a:cxn>
                <a:cxn ang="0">
                  <a:pos x="340" y="414"/>
                </a:cxn>
                <a:cxn ang="0">
                  <a:pos x="532" y="377"/>
                </a:cxn>
                <a:cxn ang="0">
                  <a:pos x="576" y="359"/>
                </a:cxn>
                <a:cxn ang="0">
                  <a:pos x="599" y="333"/>
                </a:cxn>
                <a:cxn ang="0">
                  <a:pos x="587" y="300"/>
                </a:cxn>
                <a:cxn ang="0">
                  <a:pos x="532" y="266"/>
                </a:cxn>
                <a:cxn ang="0">
                  <a:pos x="380" y="252"/>
                </a:cxn>
                <a:cxn ang="0">
                  <a:pos x="155" y="222"/>
                </a:cxn>
                <a:cxn ang="0">
                  <a:pos x="81" y="203"/>
                </a:cxn>
                <a:cxn ang="0">
                  <a:pos x="26" y="167"/>
                </a:cxn>
                <a:cxn ang="0">
                  <a:pos x="0" y="118"/>
                </a:cxn>
                <a:cxn ang="0">
                  <a:pos x="11" y="93"/>
                </a:cxn>
                <a:cxn ang="0">
                  <a:pos x="37" y="63"/>
                </a:cxn>
                <a:cxn ang="0">
                  <a:pos x="114" y="37"/>
                </a:cxn>
                <a:cxn ang="0">
                  <a:pos x="225" y="19"/>
                </a:cxn>
                <a:cxn ang="0">
                  <a:pos x="262" y="19"/>
                </a:cxn>
                <a:cxn ang="0">
                  <a:pos x="262" y="33"/>
                </a:cxn>
                <a:cxn ang="0">
                  <a:pos x="177" y="41"/>
                </a:cxn>
                <a:cxn ang="0">
                  <a:pos x="129" y="63"/>
                </a:cxn>
                <a:cxn ang="0">
                  <a:pos x="96" y="89"/>
                </a:cxn>
                <a:cxn ang="0">
                  <a:pos x="85" y="133"/>
                </a:cxn>
                <a:cxn ang="0">
                  <a:pos x="111" y="163"/>
                </a:cxn>
                <a:cxn ang="0">
                  <a:pos x="192" y="192"/>
                </a:cxn>
                <a:cxn ang="0">
                  <a:pos x="303" y="207"/>
                </a:cxn>
                <a:cxn ang="0">
                  <a:pos x="477" y="222"/>
                </a:cxn>
                <a:cxn ang="0">
                  <a:pos x="602" y="229"/>
                </a:cxn>
                <a:cxn ang="0">
                  <a:pos x="695" y="244"/>
                </a:cxn>
                <a:cxn ang="0">
                  <a:pos x="743" y="266"/>
                </a:cxn>
                <a:cxn ang="0">
                  <a:pos x="746" y="292"/>
                </a:cxn>
                <a:cxn ang="0">
                  <a:pos x="732" y="322"/>
                </a:cxn>
                <a:cxn ang="0">
                  <a:pos x="687" y="348"/>
                </a:cxn>
                <a:cxn ang="0">
                  <a:pos x="602" y="370"/>
                </a:cxn>
                <a:cxn ang="0">
                  <a:pos x="521" y="388"/>
                </a:cxn>
                <a:cxn ang="0">
                  <a:pos x="488" y="399"/>
                </a:cxn>
                <a:cxn ang="0">
                  <a:pos x="395" y="414"/>
                </a:cxn>
                <a:cxn ang="0">
                  <a:pos x="325" y="429"/>
                </a:cxn>
                <a:cxn ang="0">
                  <a:pos x="266" y="462"/>
                </a:cxn>
                <a:cxn ang="0">
                  <a:pos x="262" y="484"/>
                </a:cxn>
                <a:cxn ang="0">
                  <a:pos x="281" y="503"/>
                </a:cxn>
                <a:cxn ang="0">
                  <a:pos x="351" y="532"/>
                </a:cxn>
                <a:cxn ang="0">
                  <a:pos x="447" y="544"/>
                </a:cxn>
              </a:cxnLst>
              <a:rect l="0" t="0" r="0" b="0"/>
              <a:pathLst>
                <a:path w="746" h="547">
                  <a:moveTo>
                    <a:pt x="432" y="547"/>
                  </a:moveTo>
                  <a:lnTo>
                    <a:pt x="403" y="544"/>
                  </a:lnTo>
                  <a:lnTo>
                    <a:pt x="336" y="532"/>
                  </a:lnTo>
                  <a:lnTo>
                    <a:pt x="295" y="529"/>
                  </a:lnTo>
                  <a:lnTo>
                    <a:pt x="266" y="514"/>
                  </a:lnTo>
                  <a:lnTo>
                    <a:pt x="240" y="492"/>
                  </a:lnTo>
                  <a:lnTo>
                    <a:pt x="236" y="484"/>
                  </a:lnTo>
                  <a:lnTo>
                    <a:pt x="233" y="470"/>
                  </a:lnTo>
                  <a:lnTo>
                    <a:pt x="233" y="462"/>
                  </a:lnTo>
                  <a:lnTo>
                    <a:pt x="236" y="455"/>
                  </a:lnTo>
                  <a:lnTo>
                    <a:pt x="247" y="444"/>
                  </a:lnTo>
                  <a:lnTo>
                    <a:pt x="266" y="433"/>
                  </a:lnTo>
                  <a:lnTo>
                    <a:pt x="295" y="422"/>
                  </a:lnTo>
                  <a:lnTo>
                    <a:pt x="340" y="414"/>
                  </a:lnTo>
                  <a:lnTo>
                    <a:pt x="451" y="399"/>
                  </a:lnTo>
                  <a:lnTo>
                    <a:pt x="532" y="377"/>
                  </a:lnTo>
                  <a:lnTo>
                    <a:pt x="562" y="370"/>
                  </a:lnTo>
                  <a:lnTo>
                    <a:pt x="576" y="359"/>
                  </a:lnTo>
                  <a:lnTo>
                    <a:pt x="591" y="344"/>
                  </a:lnTo>
                  <a:lnTo>
                    <a:pt x="599" y="333"/>
                  </a:lnTo>
                  <a:lnTo>
                    <a:pt x="602" y="314"/>
                  </a:lnTo>
                  <a:lnTo>
                    <a:pt x="587" y="300"/>
                  </a:lnTo>
                  <a:lnTo>
                    <a:pt x="569" y="281"/>
                  </a:lnTo>
                  <a:lnTo>
                    <a:pt x="532" y="266"/>
                  </a:lnTo>
                  <a:lnTo>
                    <a:pt x="488" y="259"/>
                  </a:lnTo>
                  <a:lnTo>
                    <a:pt x="380" y="252"/>
                  </a:lnTo>
                  <a:lnTo>
                    <a:pt x="270" y="237"/>
                  </a:lnTo>
                  <a:lnTo>
                    <a:pt x="155" y="222"/>
                  </a:lnTo>
                  <a:lnTo>
                    <a:pt x="129" y="218"/>
                  </a:lnTo>
                  <a:lnTo>
                    <a:pt x="81" y="203"/>
                  </a:lnTo>
                  <a:lnTo>
                    <a:pt x="52" y="189"/>
                  </a:lnTo>
                  <a:lnTo>
                    <a:pt x="26" y="167"/>
                  </a:lnTo>
                  <a:lnTo>
                    <a:pt x="15" y="148"/>
                  </a:lnTo>
                  <a:lnTo>
                    <a:pt x="0" y="118"/>
                  </a:lnTo>
                  <a:lnTo>
                    <a:pt x="0" y="111"/>
                  </a:lnTo>
                  <a:lnTo>
                    <a:pt x="11" y="93"/>
                  </a:lnTo>
                  <a:lnTo>
                    <a:pt x="15" y="78"/>
                  </a:lnTo>
                  <a:lnTo>
                    <a:pt x="37" y="63"/>
                  </a:lnTo>
                  <a:lnTo>
                    <a:pt x="70" y="48"/>
                  </a:lnTo>
                  <a:lnTo>
                    <a:pt x="114" y="37"/>
                  </a:lnTo>
                  <a:lnTo>
                    <a:pt x="170" y="26"/>
                  </a:lnTo>
                  <a:lnTo>
                    <a:pt x="225" y="19"/>
                  </a:lnTo>
                  <a:lnTo>
                    <a:pt x="277" y="0"/>
                  </a:lnTo>
                  <a:lnTo>
                    <a:pt x="262" y="19"/>
                  </a:lnTo>
                  <a:lnTo>
                    <a:pt x="262" y="26"/>
                  </a:lnTo>
                  <a:lnTo>
                    <a:pt x="262" y="33"/>
                  </a:lnTo>
                  <a:lnTo>
                    <a:pt x="210" y="37"/>
                  </a:lnTo>
                  <a:lnTo>
                    <a:pt x="177" y="41"/>
                  </a:lnTo>
                  <a:lnTo>
                    <a:pt x="151" y="52"/>
                  </a:lnTo>
                  <a:lnTo>
                    <a:pt x="129" y="63"/>
                  </a:lnTo>
                  <a:lnTo>
                    <a:pt x="107" y="78"/>
                  </a:lnTo>
                  <a:lnTo>
                    <a:pt x="96" y="89"/>
                  </a:lnTo>
                  <a:lnTo>
                    <a:pt x="81" y="111"/>
                  </a:lnTo>
                  <a:lnTo>
                    <a:pt x="85" y="133"/>
                  </a:lnTo>
                  <a:lnTo>
                    <a:pt x="96" y="148"/>
                  </a:lnTo>
                  <a:lnTo>
                    <a:pt x="111" y="163"/>
                  </a:lnTo>
                  <a:lnTo>
                    <a:pt x="155" y="178"/>
                  </a:lnTo>
                  <a:lnTo>
                    <a:pt x="192" y="192"/>
                  </a:lnTo>
                  <a:lnTo>
                    <a:pt x="210" y="192"/>
                  </a:lnTo>
                  <a:lnTo>
                    <a:pt x="303" y="207"/>
                  </a:lnTo>
                  <a:lnTo>
                    <a:pt x="388" y="218"/>
                  </a:lnTo>
                  <a:lnTo>
                    <a:pt x="477" y="222"/>
                  </a:lnTo>
                  <a:lnTo>
                    <a:pt x="517" y="222"/>
                  </a:lnTo>
                  <a:lnTo>
                    <a:pt x="602" y="229"/>
                  </a:lnTo>
                  <a:lnTo>
                    <a:pt x="647" y="233"/>
                  </a:lnTo>
                  <a:lnTo>
                    <a:pt x="695" y="244"/>
                  </a:lnTo>
                  <a:lnTo>
                    <a:pt x="724" y="252"/>
                  </a:lnTo>
                  <a:lnTo>
                    <a:pt x="743" y="266"/>
                  </a:lnTo>
                  <a:lnTo>
                    <a:pt x="746" y="281"/>
                  </a:lnTo>
                  <a:lnTo>
                    <a:pt x="746" y="292"/>
                  </a:lnTo>
                  <a:lnTo>
                    <a:pt x="746" y="307"/>
                  </a:lnTo>
                  <a:lnTo>
                    <a:pt x="732" y="322"/>
                  </a:lnTo>
                  <a:lnTo>
                    <a:pt x="713" y="337"/>
                  </a:lnTo>
                  <a:lnTo>
                    <a:pt x="687" y="348"/>
                  </a:lnTo>
                  <a:lnTo>
                    <a:pt x="647" y="359"/>
                  </a:lnTo>
                  <a:lnTo>
                    <a:pt x="602" y="370"/>
                  </a:lnTo>
                  <a:lnTo>
                    <a:pt x="543" y="385"/>
                  </a:lnTo>
                  <a:lnTo>
                    <a:pt x="521" y="388"/>
                  </a:lnTo>
                  <a:lnTo>
                    <a:pt x="514" y="392"/>
                  </a:lnTo>
                  <a:lnTo>
                    <a:pt x="488" y="399"/>
                  </a:lnTo>
                  <a:lnTo>
                    <a:pt x="447" y="407"/>
                  </a:lnTo>
                  <a:lnTo>
                    <a:pt x="395" y="414"/>
                  </a:lnTo>
                  <a:lnTo>
                    <a:pt x="358" y="418"/>
                  </a:lnTo>
                  <a:lnTo>
                    <a:pt x="325" y="429"/>
                  </a:lnTo>
                  <a:lnTo>
                    <a:pt x="284" y="447"/>
                  </a:lnTo>
                  <a:lnTo>
                    <a:pt x="266" y="462"/>
                  </a:lnTo>
                  <a:lnTo>
                    <a:pt x="262" y="470"/>
                  </a:lnTo>
                  <a:lnTo>
                    <a:pt x="262" y="484"/>
                  </a:lnTo>
                  <a:lnTo>
                    <a:pt x="266" y="492"/>
                  </a:lnTo>
                  <a:lnTo>
                    <a:pt x="281" y="503"/>
                  </a:lnTo>
                  <a:lnTo>
                    <a:pt x="303" y="514"/>
                  </a:lnTo>
                  <a:lnTo>
                    <a:pt x="351" y="532"/>
                  </a:lnTo>
                  <a:lnTo>
                    <a:pt x="403" y="540"/>
                  </a:lnTo>
                  <a:lnTo>
                    <a:pt x="447" y="544"/>
                  </a:lnTo>
                  <a:lnTo>
                    <a:pt x="432" y="54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9" name="図形 148"/>
            <p:cNvSpPr>
              <a:spLocks/>
            </p:cNvSpPr>
            <p:nvPr/>
          </p:nvSpPr>
          <p:spPr bwMode="auto">
            <a:xfrm>
              <a:off x="1870532" y="5459197"/>
              <a:ext cx="430836" cy="220345"/>
            </a:xfrm>
            <a:custGeom>
              <a:avLst/>
              <a:gdLst/>
              <a:ahLst/>
              <a:cxnLst>
                <a:cxn ang="0">
                  <a:pos x="277" y="45"/>
                </a:cxn>
                <a:cxn ang="0">
                  <a:pos x="281" y="52"/>
                </a:cxn>
                <a:cxn ang="0">
                  <a:pos x="281" y="63"/>
                </a:cxn>
                <a:cxn ang="0">
                  <a:pos x="281" y="74"/>
                </a:cxn>
                <a:cxn ang="0">
                  <a:pos x="262" y="93"/>
                </a:cxn>
                <a:cxn ang="0">
                  <a:pos x="236" y="108"/>
                </a:cxn>
                <a:cxn ang="0">
                  <a:pos x="181" y="133"/>
                </a:cxn>
                <a:cxn ang="0">
                  <a:pos x="140" y="145"/>
                </a:cxn>
                <a:cxn ang="0">
                  <a:pos x="122" y="145"/>
                </a:cxn>
                <a:cxn ang="0">
                  <a:pos x="122" y="148"/>
                </a:cxn>
                <a:cxn ang="0">
                  <a:pos x="77" y="148"/>
                </a:cxn>
                <a:cxn ang="0">
                  <a:pos x="0" y="156"/>
                </a:cxn>
                <a:cxn ang="0">
                  <a:pos x="59" y="141"/>
                </a:cxn>
                <a:cxn ang="0">
                  <a:pos x="100" y="133"/>
                </a:cxn>
                <a:cxn ang="0">
                  <a:pos x="140" y="122"/>
                </a:cxn>
                <a:cxn ang="0">
                  <a:pos x="170" y="108"/>
                </a:cxn>
                <a:cxn ang="0">
                  <a:pos x="192" y="100"/>
                </a:cxn>
                <a:cxn ang="0">
                  <a:pos x="199" y="78"/>
                </a:cxn>
                <a:cxn ang="0">
                  <a:pos x="207" y="63"/>
                </a:cxn>
                <a:cxn ang="0">
                  <a:pos x="207" y="52"/>
                </a:cxn>
                <a:cxn ang="0">
                  <a:pos x="199" y="37"/>
                </a:cxn>
                <a:cxn ang="0">
                  <a:pos x="185" y="23"/>
                </a:cxn>
                <a:cxn ang="0">
                  <a:pos x="155" y="15"/>
                </a:cxn>
                <a:cxn ang="0">
                  <a:pos x="81" y="0"/>
                </a:cxn>
                <a:cxn ang="0">
                  <a:pos x="155" y="0"/>
                </a:cxn>
                <a:cxn ang="0">
                  <a:pos x="207" y="8"/>
                </a:cxn>
                <a:cxn ang="0">
                  <a:pos x="240" y="19"/>
                </a:cxn>
                <a:cxn ang="0">
                  <a:pos x="266" y="30"/>
                </a:cxn>
                <a:cxn ang="0">
                  <a:pos x="277" y="45"/>
                </a:cxn>
              </a:cxnLst>
              <a:rect l="0" t="0" r="0" b="0"/>
              <a:pathLst>
                <a:path w="281" h="156">
                  <a:moveTo>
                    <a:pt x="277" y="45"/>
                  </a:moveTo>
                  <a:lnTo>
                    <a:pt x="281" y="52"/>
                  </a:lnTo>
                  <a:lnTo>
                    <a:pt x="281" y="63"/>
                  </a:lnTo>
                  <a:lnTo>
                    <a:pt x="281" y="74"/>
                  </a:lnTo>
                  <a:lnTo>
                    <a:pt x="262" y="93"/>
                  </a:lnTo>
                  <a:lnTo>
                    <a:pt x="236" y="108"/>
                  </a:lnTo>
                  <a:lnTo>
                    <a:pt x="181" y="133"/>
                  </a:lnTo>
                  <a:lnTo>
                    <a:pt x="140" y="145"/>
                  </a:lnTo>
                  <a:lnTo>
                    <a:pt x="122" y="145"/>
                  </a:lnTo>
                  <a:lnTo>
                    <a:pt x="122" y="148"/>
                  </a:lnTo>
                  <a:lnTo>
                    <a:pt x="77" y="148"/>
                  </a:lnTo>
                  <a:lnTo>
                    <a:pt x="0" y="156"/>
                  </a:lnTo>
                  <a:lnTo>
                    <a:pt x="59" y="141"/>
                  </a:lnTo>
                  <a:lnTo>
                    <a:pt x="100" y="133"/>
                  </a:lnTo>
                  <a:lnTo>
                    <a:pt x="140" y="122"/>
                  </a:lnTo>
                  <a:lnTo>
                    <a:pt x="170" y="108"/>
                  </a:lnTo>
                  <a:lnTo>
                    <a:pt x="192" y="100"/>
                  </a:lnTo>
                  <a:lnTo>
                    <a:pt x="199" y="78"/>
                  </a:lnTo>
                  <a:lnTo>
                    <a:pt x="207" y="63"/>
                  </a:lnTo>
                  <a:lnTo>
                    <a:pt x="207" y="52"/>
                  </a:lnTo>
                  <a:lnTo>
                    <a:pt x="199" y="37"/>
                  </a:lnTo>
                  <a:lnTo>
                    <a:pt x="185" y="23"/>
                  </a:lnTo>
                  <a:lnTo>
                    <a:pt x="155" y="15"/>
                  </a:lnTo>
                  <a:lnTo>
                    <a:pt x="81" y="0"/>
                  </a:lnTo>
                  <a:lnTo>
                    <a:pt x="155" y="0"/>
                  </a:lnTo>
                  <a:lnTo>
                    <a:pt x="207" y="8"/>
                  </a:lnTo>
                  <a:lnTo>
                    <a:pt x="240" y="19"/>
                  </a:lnTo>
                  <a:lnTo>
                    <a:pt x="266" y="30"/>
                  </a:lnTo>
                  <a:lnTo>
                    <a:pt x="277" y="4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0" name="図形 149"/>
            <p:cNvSpPr>
              <a:spLocks/>
            </p:cNvSpPr>
            <p:nvPr/>
          </p:nvSpPr>
          <p:spPr bwMode="auto">
            <a:xfrm>
              <a:off x="2080583" y="5470497"/>
              <a:ext cx="288246" cy="197746"/>
            </a:xfrm>
            <a:custGeom>
              <a:avLst/>
              <a:gdLst/>
              <a:ahLst/>
              <a:cxnLst>
                <a:cxn ang="0">
                  <a:pos x="144" y="37"/>
                </a:cxn>
                <a:cxn ang="0">
                  <a:pos x="125" y="15"/>
                </a:cxn>
                <a:cxn ang="0">
                  <a:pos x="85" y="0"/>
                </a:cxn>
                <a:cxn ang="0">
                  <a:pos x="118" y="7"/>
                </a:cxn>
                <a:cxn ang="0">
                  <a:pos x="151" y="15"/>
                </a:cxn>
                <a:cxn ang="0">
                  <a:pos x="170" y="26"/>
                </a:cxn>
                <a:cxn ang="0">
                  <a:pos x="184" y="37"/>
                </a:cxn>
                <a:cxn ang="0">
                  <a:pos x="188" y="51"/>
                </a:cxn>
                <a:cxn ang="0">
                  <a:pos x="184" y="63"/>
                </a:cxn>
                <a:cxn ang="0">
                  <a:pos x="181" y="70"/>
                </a:cxn>
                <a:cxn ang="0">
                  <a:pos x="159" y="92"/>
                </a:cxn>
                <a:cxn ang="0">
                  <a:pos x="133" y="111"/>
                </a:cxn>
                <a:cxn ang="0">
                  <a:pos x="110" y="125"/>
                </a:cxn>
                <a:cxn ang="0">
                  <a:pos x="74" y="133"/>
                </a:cxn>
                <a:cxn ang="0">
                  <a:pos x="0" y="140"/>
                </a:cxn>
                <a:cxn ang="0">
                  <a:pos x="29" y="133"/>
                </a:cxn>
                <a:cxn ang="0">
                  <a:pos x="70" y="122"/>
                </a:cxn>
                <a:cxn ang="0">
                  <a:pos x="110" y="100"/>
                </a:cxn>
                <a:cxn ang="0">
                  <a:pos x="129" y="85"/>
                </a:cxn>
                <a:cxn ang="0">
                  <a:pos x="144" y="66"/>
                </a:cxn>
                <a:cxn ang="0">
                  <a:pos x="151" y="55"/>
                </a:cxn>
                <a:cxn ang="0">
                  <a:pos x="151" y="44"/>
                </a:cxn>
                <a:cxn ang="0">
                  <a:pos x="144" y="37"/>
                </a:cxn>
              </a:cxnLst>
              <a:rect l="0" t="0" r="0" b="0"/>
              <a:pathLst>
                <a:path w="188" h="140">
                  <a:moveTo>
                    <a:pt x="144" y="37"/>
                  </a:moveTo>
                  <a:lnTo>
                    <a:pt x="125" y="15"/>
                  </a:lnTo>
                  <a:lnTo>
                    <a:pt x="85" y="0"/>
                  </a:lnTo>
                  <a:lnTo>
                    <a:pt x="118" y="7"/>
                  </a:lnTo>
                  <a:lnTo>
                    <a:pt x="151" y="15"/>
                  </a:lnTo>
                  <a:lnTo>
                    <a:pt x="170" y="26"/>
                  </a:lnTo>
                  <a:lnTo>
                    <a:pt x="184" y="37"/>
                  </a:lnTo>
                  <a:lnTo>
                    <a:pt x="188" y="51"/>
                  </a:lnTo>
                  <a:lnTo>
                    <a:pt x="184" y="63"/>
                  </a:lnTo>
                  <a:lnTo>
                    <a:pt x="181" y="70"/>
                  </a:lnTo>
                  <a:lnTo>
                    <a:pt x="159" y="92"/>
                  </a:lnTo>
                  <a:lnTo>
                    <a:pt x="133" y="111"/>
                  </a:lnTo>
                  <a:lnTo>
                    <a:pt x="110" y="125"/>
                  </a:lnTo>
                  <a:lnTo>
                    <a:pt x="74" y="133"/>
                  </a:lnTo>
                  <a:lnTo>
                    <a:pt x="0" y="140"/>
                  </a:lnTo>
                  <a:lnTo>
                    <a:pt x="29" y="133"/>
                  </a:lnTo>
                  <a:lnTo>
                    <a:pt x="70" y="122"/>
                  </a:lnTo>
                  <a:lnTo>
                    <a:pt x="110" y="100"/>
                  </a:lnTo>
                  <a:lnTo>
                    <a:pt x="129" y="85"/>
                  </a:lnTo>
                  <a:lnTo>
                    <a:pt x="144" y="66"/>
                  </a:lnTo>
                  <a:lnTo>
                    <a:pt x="151" y="55"/>
                  </a:lnTo>
                  <a:lnTo>
                    <a:pt x="151" y="44"/>
                  </a:lnTo>
                  <a:lnTo>
                    <a:pt x="144" y="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1" name="図形 150"/>
            <p:cNvSpPr>
              <a:spLocks/>
            </p:cNvSpPr>
            <p:nvPr/>
          </p:nvSpPr>
          <p:spPr bwMode="auto">
            <a:xfrm>
              <a:off x="1439696" y="5704967"/>
              <a:ext cx="470699" cy="199158"/>
            </a:xfrm>
            <a:custGeom>
              <a:avLst/>
              <a:gdLst/>
              <a:ahLst/>
              <a:cxnLst>
                <a:cxn ang="0">
                  <a:pos x="214" y="141"/>
                </a:cxn>
                <a:cxn ang="0">
                  <a:pos x="214" y="137"/>
                </a:cxn>
                <a:cxn ang="0">
                  <a:pos x="196" y="141"/>
                </a:cxn>
                <a:cxn ang="0">
                  <a:pos x="163" y="137"/>
                </a:cxn>
                <a:cxn ang="0">
                  <a:pos x="100" y="129"/>
                </a:cxn>
                <a:cxn ang="0">
                  <a:pos x="41" y="111"/>
                </a:cxn>
                <a:cxn ang="0">
                  <a:pos x="18" y="100"/>
                </a:cxn>
                <a:cxn ang="0">
                  <a:pos x="4" y="85"/>
                </a:cxn>
                <a:cxn ang="0">
                  <a:pos x="0" y="74"/>
                </a:cxn>
                <a:cxn ang="0">
                  <a:pos x="0" y="70"/>
                </a:cxn>
                <a:cxn ang="0">
                  <a:pos x="4" y="59"/>
                </a:cxn>
                <a:cxn ang="0">
                  <a:pos x="26" y="44"/>
                </a:cxn>
                <a:cxn ang="0">
                  <a:pos x="66" y="30"/>
                </a:cxn>
                <a:cxn ang="0">
                  <a:pos x="129" y="15"/>
                </a:cxn>
                <a:cxn ang="0">
                  <a:pos x="225" y="0"/>
                </a:cxn>
                <a:cxn ang="0">
                  <a:pos x="200" y="15"/>
                </a:cxn>
                <a:cxn ang="0">
                  <a:pos x="181" y="26"/>
                </a:cxn>
                <a:cxn ang="0">
                  <a:pos x="166" y="44"/>
                </a:cxn>
                <a:cxn ang="0">
                  <a:pos x="166" y="59"/>
                </a:cxn>
                <a:cxn ang="0">
                  <a:pos x="166" y="81"/>
                </a:cxn>
                <a:cxn ang="0">
                  <a:pos x="177" y="89"/>
                </a:cxn>
                <a:cxn ang="0">
                  <a:pos x="192" y="100"/>
                </a:cxn>
                <a:cxn ang="0">
                  <a:pos x="225" y="115"/>
                </a:cxn>
                <a:cxn ang="0">
                  <a:pos x="270" y="129"/>
                </a:cxn>
                <a:cxn ang="0">
                  <a:pos x="307" y="129"/>
                </a:cxn>
                <a:cxn ang="0">
                  <a:pos x="270" y="129"/>
                </a:cxn>
                <a:cxn ang="0">
                  <a:pos x="214" y="141"/>
                </a:cxn>
              </a:cxnLst>
              <a:rect l="0" t="0" r="0" b="0"/>
              <a:pathLst>
                <a:path w="307" h="141">
                  <a:moveTo>
                    <a:pt x="214" y="141"/>
                  </a:moveTo>
                  <a:lnTo>
                    <a:pt x="214" y="137"/>
                  </a:lnTo>
                  <a:lnTo>
                    <a:pt x="196" y="141"/>
                  </a:lnTo>
                  <a:lnTo>
                    <a:pt x="163" y="137"/>
                  </a:lnTo>
                  <a:lnTo>
                    <a:pt x="100" y="129"/>
                  </a:lnTo>
                  <a:lnTo>
                    <a:pt x="41" y="111"/>
                  </a:lnTo>
                  <a:lnTo>
                    <a:pt x="18" y="100"/>
                  </a:lnTo>
                  <a:lnTo>
                    <a:pt x="4" y="85"/>
                  </a:lnTo>
                  <a:lnTo>
                    <a:pt x="0" y="74"/>
                  </a:lnTo>
                  <a:lnTo>
                    <a:pt x="0" y="70"/>
                  </a:lnTo>
                  <a:lnTo>
                    <a:pt x="4" y="59"/>
                  </a:lnTo>
                  <a:lnTo>
                    <a:pt x="26" y="44"/>
                  </a:lnTo>
                  <a:lnTo>
                    <a:pt x="66" y="30"/>
                  </a:lnTo>
                  <a:lnTo>
                    <a:pt x="129" y="15"/>
                  </a:lnTo>
                  <a:lnTo>
                    <a:pt x="225" y="0"/>
                  </a:lnTo>
                  <a:lnTo>
                    <a:pt x="200" y="15"/>
                  </a:lnTo>
                  <a:lnTo>
                    <a:pt x="181" y="26"/>
                  </a:lnTo>
                  <a:lnTo>
                    <a:pt x="166" y="44"/>
                  </a:lnTo>
                  <a:lnTo>
                    <a:pt x="166" y="59"/>
                  </a:lnTo>
                  <a:lnTo>
                    <a:pt x="166" y="81"/>
                  </a:lnTo>
                  <a:lnTo>
                    <a:pt x="177" y="89"/>
                  </a:lnTo>
                  <a:lnTo>
                    <a:pt x="192" y="100"/>
                  </a:lnTo>
                  <a:lnTo>
                    <a:pt x="225" y="115"/>
                  </a:lnTo>
                  <a:lnTo>
                    <a:pt x="270" y="129"/>
                  </a:lnTo>
                  <a:lnTo>
                    <a:pt x="307" y="129"/>
                  </a:lnTo>
                  <a:lnTo>
                    <a:pt x="270" y="129"/>
                  </a:lnTo>
                  <a:lnTo>
                    <a:pt x="214" y="1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2" name="図形 151"/>
            <p:cNvSpPr>
              <a:spLocks/>
            </p:cNvSpPr>
            <p:nvPr/>
          </p:nvSpPr>
          <p:spPr bwMode="auto">
            <a:xfrm>
              <a:off x="1694211" y="5443660"/>
              <a:ext cx="754346" cy="443516"/>
            </a:xfrm>
            <a:custGeom>
              <a:avLst/>
              <a:gdLst/>
              <a:ahLst/>
              <a:cxnLst>
                <a:cxn ang="0">
                  <a:pos x="159" y="314"/>
                </a:cxn>
                <a:cxn ang="0">
                  <a:pos x="130" y="314"/>
                </a:cxn>
                <a:cxn ang="0">
                  <a:pos x="82" y="307"/>
                </a:cxn>
                <a:cxn ang="0">
                  <a:pos x="34" y="285"/>
                </a:cxn>
                <a:cxn ang="0">
                  <a:pos x="19" y="274"/>
                </a:cxn>
                <a:cxn ang="0">
                  <a:pos x="4" y="259"/>
                </a:cxn>
                <a:cxn ang="0">
                  <a:pos x="0" y="244"/>
                </a:cxn>
                <a:cxn ang="0">
                  <a:pos x="4" y="229"/>
                </a:cxn>
                <a:cxn ang="0">
                  <a:pos x="15" y="222"/>
                </a:cxn>
                <a:cxn ang="0">
                  <a:pos x="41" y="200"/>
                </a:cxn>
                <a:cxn ang="0">
                  <a:pos x="67" y="185"/>
                </a:cxn>
                <a:cxn ang="0">
                  <a:pos x="100" y="174"/>
                </a:cxn>
                <a:cxn ang="0">
                  <a:pos x="141" y="167"/>
                </a:cxn>
                <a:cxn ang="0">
                  <a:pos x="192" y="159"/>
                </a:cxn>
                <a:cxn ang="0">
                  <a:pos x="270" y="159"/>
                </a:cxn>
                <a:cxn ang="0">
                  <a:pos x="337" y="156"/>
                </a:cxn>
                <a:cxn ang="0">
                  <a:pos x="366" y="144"/>
                </a:cxn>
                <a:cxn ang="0">
                  <a:pos x="385" y="133"/>
                </a:cxn>
                <a:cxn ang="0">
                  <a:pos x="418" y="115"/>
                </a:cxn>
                <a:cxn ang="0">
                  <a:pos x="436" y="96"/>
                </a:cxn>
                <a:cxn ang="0">
                  <a:pos x="440" y="82"/>
                </a:cxn>
                <a:cxn ang="0">
                  <a:pos x="440" y="70"/>
                </a:cxn>
                <a:cxn ang="0">
                  <a:pos x="436" y="56"/>
                </a:cxn>
                <a:cxn ang="0">
                  <a:pos x="422" y="41"/>
                </a:cxn>
                <a:cxn ang="0">
                  <a:pos x="403" y="30"/>
                </a:cxn>
                <a:cxn ang="0">
                  <a:pos x="370" y="19"/>
                </a:cxn>
                <a:cxn ang="0">
                  <a:pos x="307" y="11"/>
                </a:cxn>
                <a:cxn ang="0">
                  <a:pos x="244" y="11"/>
                </a:cxn>
                <a:cxn ang="0">
                  <a:pos x="181" y="11"/>
                </a:cxn>
                <a:cxn ang="0">
                  <a:pos x="89" y="0"/>
                </a:cxn>
                <a:cxn ang="0">
                  <a:pos x="181" y="4"/>
                </a:cxn>
                <a:cxn ang="0">
                  <a:pos x="255" y="4"/>
                </a:cxn>
                <a:cxn ang="0">
                  <a:pos x="333" y="11"/>
                </a:cxn>
                <a:cxn ang="0">
                  <a:pos x="392" y="19"/>
                </a:cxn>
                <a:cxn ang="0">
                  <a:pos x="436" y="30"/>
                </a:cxn>
                <a:cxn ang="0">
                  <a:pos x="462" y="48"/>
                </a:cxn>
                <a:cxn ang="0">
                  <a:pos x="481" y="63"/>
                </a:cxn>
                <a:cxn ang="0">
                  <a:pos x="492" y="85"/>
                </a:cxn>
                <a:cxn ang="0">
                  <a:pos x="492" y="96"/>
                </a:cxn>
                <a:cxn ang="0">
                  <a:pos x="492" y="111"/>
                </a:cxn>
                <a:cxn ang="0">
                  <a:pos x="477" y="130"/>
                </a:cxn>
                <a:cxn ang="0">
                  <a:pos x="448" y="144"/>
                </a:cxn>
                <a:cxn ang="0">
                  <a:pos x="407" y="156"/>
                </a:cxn>
                <a:cxn ang="0">
                  <a:pos x="366" y="167"/>
                </a:cxn>
                <a:cxn ang="0">
                  <a:pos x="296" y="170"/>
                </a:cxn>
                <a:cxn ang="0">
                  <a:pos x="263" y="170"/>
                </a:cxn>
                <a:cxn ang="0">
                  <a:pos x="200" y="174"/>
                </a:cxn>
                <a:cxn ang="0">
                  <a:pos x="152" y="181"/>
                </a:cxn>
                <a:cxn ang="0">
                  <a:pos x="115" y="189"/>
                </a:cxn>
                <a:cxn ang="0">
                  <a:pos x="89" y="200"/>
                </a:cxn>
                <a:cxn ang="0">
                  <a:pos x="74" y="211"/>
                </a:cxn>
                <a:cxn ang="0">
                  <a:pos x="67" y="222"/>
                </a:cxn>
                <a:cxn ang="0">
                  <a:pos x="59" y="229"/>
                </a:cxn>
                <a:cxn ang="0">
                  <a:pos x="56" y="244"/>
                </a:cxn>
                <a:cxn ang="0">
                  <a:pos x="56" y="255"/>
                </a:cxn>
                <a:cxn ang="0">
                  <a:pos x="67" y="270"/>
                </a:cxn>
                <a:cxn ang="0">
                  <a:pos x="74" y="281"/>
                </a:cxn>
                <a:cxn ang="0">
                  <a:pos x="111" y="296"/>
                </a:cxn>
                <a:cxn ang="0">
                  <a:pos x="181" y="314"/>
                </a:cxn>
                <a:cxn ang="0">
                  <a:pos x="159" y="314"/>
                </a:cxn>
              </a:cxnLst>
              <a:rect l="0" t="0" r="0" b="0"/>
              <a:pathLst>
                <a:path w="492" h="314">
                  <a:moveTo>
                    <a:pt x="159" y="314"/>
                  </a:moveTo>
                  <a:lnTo>
                    <a:pt x="130" y="314"/>
                  </a:lnTo>
                  <a:lnTo>
                    <a:pt x="82" y="307"/>
                  </a:lnTo>
                  <a:lnTo>
                    <a:pt x="34" y="285"/>
                  </a:lnTo>
                  <a:lnTo>
                    <a:pt x="19" y="274"/>
                  </a:lnTo>
                  <a:lnTo>
                    <a:pt x="4" y="259"/>
                  </a:lnTo>
                  <a:lnTo>
                    <a:pt x="0" y="244"/>
                  </a:lnTo>
                  <a:lnTo>
                    <a:pt x="4" y="229"/>
                  </a:lnTo>
                  <a:lnTo>
                    <a:pt x="15" y="222"/>
                  </a:lnTo>
                  <a:lnTo>
                    <a:pt x="41" y="200"/>
                  </a:lnTo>
                  <a:lnTo>
                    <a:pt x="67" y="185"/>
                  </a:lnTo>
                  <a:lnTo>
                    <a:pt x="100" y="174"/>
                  </a:lnTo>
                  <a:lnTo>
                    <a:pt x="141" y="167"/>
                  </a:lnTo>
                  <a:lnTo>
                    <a:pt x="192" y="159"/>
                  </a:lnTo>
                  <a:lnTo>
                    <a:pt x="270" y="159"/>
                  </a:lnTo>
                  <a:lnTo>
                    <a:pt x="337" y="156"/>
                  </a:lnTo>
                  <a:lnTo>
                    <a:pt x="366" y="144"/>
                  </a:lnTo>
                  <a:lnTo>
                    <a:pt x="385" y="133"/>
                  </a:lnTo>
                  <a:lnTo>
                    <a:pt x="418" y="115"/>
                  </a:lnTo>
                  <a:lnTo>
                    <a:pt x="436" y="96"/>
                  </a:lnTo>
                  <a:lnTo>
                    <a:pt x="440" y="82"/>
                  </a:lnTo>
                  <a:lnTo>
                    <a:pt x="440" y="70"/>
                  </a:lnTo>
                  <a:lnTo>
                    <a:pt x="436" y="56"/>
                  </a:lnTo>
                  <a:lnTo>
                    <a:pt x="422" y="41"/>
                  </a:lnTo>
                  <a:lnTo>
                    <a:pt x="403" y="30"/>
                  </a:lnTo>
                  <a:lnTo>
                    <a:pt x="370" y="19"/>
                  </a:lnTo>
                  <a:lnTo>
                    <a:pt x="307" y="11"/>
                  </a:lnTo>
                  <a:lnTo>
                    <a:pt x="244" y="11"/>
                  </a:lnTo>
                  <a:lnTo>
                    <a:pt x="181" y="11"/>
                  </a:lnTo>
                  <a:lnTo>
                    <a:pt x="89" y="0"/>
                  </a:lnTo>
                  <a:lnTo>
                    <a:pt x="181" y="4"/>
                  </a:lnTo>
                  <a:lnTo>
                    <a:pt x="255" y="4"/>
                  </a:lnTo>
                  <a:lnTo>
                    <a:pt x="333" y="11"/>
                  </a:lnTo>
                  <a:lnTo>
                    <a:pt x="392" y="19"/>
                  </a:lnTo>
                  <a:lnTo>
                    <a:pt x="436" y="30"/>
                  </a:lnTo>
                  <a:lnTo>
                    <a:pt x="462" y="48"/>
                  </a:lnTo>
                  <a:lnTo>
                    <a:pt x="481" y="63"/>
                  </a:lnTo>
                  <a:lnTo>
                    <a:pt x="492" y="85"/>
                  </a:lnTo>
                  <a:lnTo>
                    <a:pt x="492" y="96"/>
                  </a:lnTo>
                  <a:lnTo>
                    <a:pt x="492" y="111"/>
                  </a:lnTo>
                  <a:lnTo>
                    <a:pt x="477" y="130"/>
                  </a:lnTo>
                  <a:lnTo>
                    <a:pt x="448" y="144"/>
                  </a:lnTo>
                  <a:lnTo>
                    <a:pt x="407" y="156"/>
                  </a:lnTo>
                  <a:lnTo>
                    <a:pt x="366" y="167"/>
                  </a:lnTo>
                  <a:lnTo>
                    <a:pt x="296" y="170"/>
                  </a:lnTo>
                  <a:lnTo>
                    <a:pt x="263" y="170"/>
                  </a:lnTo>
                  <a:lnTo>
                    <a:pt x="200" y="174"/>
                  </a:lnTo>
                  <a:lnTo>
                    <a:pt x="152" y="181"/>
                  </a:lnTo>
                  <a:lnTo>
                    <a:pt x="115" y="189"/>
                  </a:lnTo>
                  <a:lnTo>
                    <a:pt x="89" y="200"/>
                  </a:lnTo>
                  <a:lnTo>
                    <a:pt x="74" y="211"/>
                  </a:lnTo>
                  <a:lnTo>
                    <a:pt x="67" y="222"/>
                  </a:lnTo>
                  <a:lnTo>
                    <a:pt x="59" y="229"/>
                  </a:lnTo>
                  <a:lnTo>
                    <a:pt x="56" y="244"/>
                  </a:lnTo>
                  <a:lnTo>
                    <a:pt x="56" y="255"/>
                  </a:lnTo>
                  <a:lnTo>
                    <a:pt x="67" y="270"/>
                  </a:lnTo>
                  <a:lnTo>
                    <a:pt x="74" y="281"/>
                  </a:lnTo>
                  <a:lnTo>
                    <a:pt x="111" y="296"/>
                  </a:lnTo>
                  <a:lnTo>
                    <a:pt x="181" y="314"/>
                  </a:lnTo>
                  <a:lnTo>
                    <a:pt x="159" y="31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3" name="図形 152"/>
            <p:cNvSpPr>
              <a:spLocks/>
            </p:cNvSpPr>
            <p:nvPr/>
          </p:nvSpPr>
          <p:spPr bwMode="auto">
            <a:xfrm>
              <a:off x="1784671" y="5689430"/>
              <a:ext cx="386372" cy="197746"/>
            </a:xfrm>
            <a:custGeom>
              <a:avLst/>
              <a:gdLst/>
              <a:ahLst/>
              <a:cxnLst>
                <a:cxn ang="0">
                  <a:pos x="163" y="140"/>
                </a:cxn>
                <a:cxn ang="0">
                  <a:pos x="133" y="140"/>
                </a:cxn>
                <a:cxn ang="0">
                  <a:pos x="67" y="122"/>
                </a:cxn>
                <a:cxn ang="0">
                  <a:pos x="26" y="107"/>
                </a:cxn>
                <a:cxn ang="0">
                  <a:pos x="11" y="92"/>
                </a:cxn>
                <a:cxn ang="0">
                  <a:pos x="0" y="81"/>
                </a:cxn>
                <a:cxn ang="0">
                  <a:pos x="0" y="70"/>
                </a:cxn>
                <a:cxn ang="0">
                  <a:pos x="8" y="55"/>
                </a:cxn>
                <a:cxn ang="0">
                  <a:pos x="11" y="48"/>
                </a:cxn>
                <a:cxn ang="0">
                  <a:pos x="23" y="41"/>
                </a:cxn>
                <a:cxn ang="0">
                  <a:pos x="37" y="30"/>
                </a:cxn>
                <a:cxn ang="0">
                  <a:pos x="56" y="22"/>
                </a:cxn>
                <a:cxn ang="0">
                  <a:pos x="93" y="11"/>
                </a:cxn>
                <a:cxn ang="0">
                  <a:pos x="141" y="7"/>
                </a:cxn>
                <a:cxn ang="0">
                  <a:pos x="204" y="0"/>
                </a:cxn>
                <a:cxn ang="0">
                  <a:pos x="252" y="0"/>
                </a:cxn>
                <a:cxn ang="0">
                  <a:pos x="196" y="7"/>
                </a:cxn>
                <a:cxn ang="0">
                  <a:pos x="141" y="15"/>
                </a:cxn>
                <a:cxn ang="0">
                  <a:pos x="96" y="37"/>
                </a:cxn>
                <a:cxn ang="0">
                  <a:pos x="82" y="52"/>
                </a:cxn>
                <a:cxn ang="0">
                  <a:pos x="71" y="67"/>
                </a:cxn>
                <a:cxn ang="0">
                  <a:pos x="71" y="70"/>
                </a:cxn>
                <a:cxn ang="0">
                  <a:pos x="78" y="85"/>
                </a:cxn>
                <a:cxn ang="0">
                  <a:pos x="85" y="100"/>
                </a:cxn>
                <a:cxn ang="0">
                  <a:pos x="100" y="111"/>
                </a:cxn>
                <a:cxn ang="0">
                  <a:pos x="126" y="126"/>
                </a:cxn>
                <a:cxn ang="0">
                  <a:pos x="167" y="137"/>
                </a:cxn>
                <a:cxn ang="0">
                  <a:pos x="163" y="140"/>
                </a:cxn>
              </a:cxnLst>
              <a:rect l="0" t="0" r="0" b="0"/>
              <a:pathLst>
                <a:path w="252" h="140">
                  <a:moveTo>
                    <a:pt x="163" y="140"/>
                  </a:moveTo>
                  <a:lnTo>
                    <a:pt x="133" y="140"/>
                  </a:lnTo>
                  <a:lnTo>
                    <a:pt x="67" y="122"/>
                  </a:lnTo>
                  <a:lnTo>
                    <a:pt x="26" y="107"/>
                  </a:lnTo>
                  <a:lnTo>
                    <a:pt x="11" y="92"/>
                  </a:lnTo>
                  <a:lnTo>
                    <a:pt x="0" y="81"/>
                  </a:lnTo>
                  <a:lnTo>
                    <a:pt x="0" y="70"/>
                  </a:lnTo>
                  <a:lnTo>
                    <a:pt x="8" y="55"/>
                  </a:lnTo>
                  <a:lnTo>
                    <a:pt x="11" y="48"/>
                  </a:lnTo>
                  <a:lnTo>
                    <a:pt x="23" y="41"/>
                  </a:lnTo>
                  <a:lnTo>
                    <a:pt x="37" y="30"/>
                  </a:lnTo>
                  <a:lnTo>
                    <a:pt x="56" y="22"/>
                  </a:lnTo>
                  <a:lnTo>
                    <a:pt x="93" y="11"/>
                  </a:lnTo>
                  <a:lnTo>
                    <a:pt x="141" y="7"/>
                  </a:lnTo>
                  <a:lnTo>
                    <a:pt x="204" y="0"/>
                  </a:lnTo>
                  <a:lnTo>
                    <a:pt x="252" y="0"/>
                  </a:lnTo>
                  <a:lnTo>
                    <a:pt x="196" y="7"/>
                  </a:lnTo>
                  <a:lnTo>
                    <a:pt x="141" y="15"/>
                  </a:lnTo>
                  <a:lnTo>
                    <a:pt x="96" y="37"/>
                  </a:lnTo>
                  <a:lnTo>
                    <a:pt x="82" y="52"/>
                  </a:lnTo>
                  <a:lnTo>
                    <a:pt x="71" y="67"/>
                  </a:lnTo>
                  <a:lnTo>
                    <a:pt x="71" y="70"/>
                  </a:lnTo>
                  <a:lnTo>
                    <a:pt x="78" y="85"/>
                  </a:lnTo>
                  <a:lnTo>
                    <a:pt x="85" y="100"/>
                  </a:lnTo>
                  <a:lnTo>
                    <a:pt x="100" y="111"/>
                  </a:lnTo>
                  <a:lnTo>
                    <a:pt x="126" y="126"/>
                  </a:lnTo>
                  <a:lnTo>
                    <a:pt x="167" y="137"/>
                  </a:lnTo>
                  <a:lnTo>
                    <a:pt x="163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4" name="図形 153"/>
            <p:cNvSpPr>
              <a:spLocks/>
            </p:cNvSpPr>
            <p:nvPr/>
          </p:nvSpPr>
          <p:spPr bwMode="auto">
            <a:xfrm>
              <a:off x="1904263" y="5459197"/>
              <a:ext cx="815675" cy="423741"/>
            </a:xfrm>
            <a:custGeom>
              <a:avLst/>
              <a:gdLst/>
              <a:ahLst/>
              <a:cxnLst>
                <a:cxn ang="0">
                  <a:pos x="325" y="163"/>
                </a:cxn>
                <a:cxn ang="0">
                  <a:pos x="296" y="163"/>
                </a:cxn>
                <a:cxn ang="0">
                  <a:pos x="133" y="178"/>
                </a:cxn>
                <a:cxn ang="0">
                  <a:pos x="92" y="189"/>
                </a:cxn>
                <a:cxn ang="0">
                  <a:pos x="70" y="200"/>
                </a:cxn>
                <a:cxn ang="0">
                  <a:pos x="55" y="211"/>
                </a:cxn>
                <a:cxn ang="0">
                  <a:pos x="44" y="218"/>
                </a:cxn>
                <a:cxn ang="0">
                  <a:pos x="37" y="233"/>
                </a:cxn>
                <a:cxn ang="0">
                  <a:pos x="37" y="241"/>
                </a:cxn>
                <a:cxn ang="0">
                  <a:pos x="37" y="248"/>
                </a:cxn>
                <a:cxn ang="0">
                  <a:pos x="55" y="259"/>
                </a:cxn>
                <a:cxn ang="0">
                  <a:pos x="85" y="274"/>
                </a:cxn>
                <a:cxn ang="0">
                  <a:pos x="155" y="289"/>
                </a:cxn>
                <a:cxn ang="0">
                  <a:pos x="104" y="300"/>
                </a:cxn>
                <a:cxn ang="0">
                  <a:pos x="92" y="300"/>
                </a:cxn>
                <a:cxn ang="0">
                  <a:pos x="55" y="289"/>
                </a:cxn>
                <a:cxn ang="0">
                  <a:pos x="30" y="274"/>
                </a:cxn>
                <a:cxn ang="0">
                  <a:pos x="7" y="259"/>
                </a:cxn>
                <a:cxn ang="0">
                  <a:pos x="0" y="248"/>
                </a:cxn>
                <a:cxn ang="0">
                  <a:pos x="0" y="233"/>
                </a:cxn>
                <a:cxn ang="0">
                  <a:pos x="0" y="230"/>
                </a:cxn>
                <a:cxn ang="0">
                  <a:pos x="4" y="215"/>
                </a:cxn>
                <a:cxn ang="0">
                  <a:pos x="18" y="204"/>
                </a:cxn>
                <a:cxn ang="0">
                  <a:pos x="55" y="189"/>
                </a:cxn>
                <a:cxn ang="0">
                  <a:pos x="100" y="174"/>
                </a:cxn>
                <a:cxn ang="0">
                  <a:pos x="144" y="170"/>
                </a:cxn>
                <a:cxn ang="0">
                  <a:pos x="233" y="163"/>
                </a:cxn>
                <a:cxn ang="0">
                  <a:pos x="270" y="163"/>
                </a:cxn>
                <a:cxn ang="0">
                  <a:pos x="299" y="159"/>
                </a:cxn>
                <a:cxn ang="0">
                  <a:pos x="311" y="163"/>
                </a:cxn>
                <a:cxn ang="0">
                  <a:pos x="355" y="159"/>
                </a:cxn>
                <a:cxn ang="0">
                  <a:pos x="396" y="148"/>
                </a:cxn>
                <a:cxn ang="0">
                  <a:pos x="425" y="141"/>
                </a:cxn>
                <a:cxn ang="0">
                  <a:pos x="455" y="122"/>
                </a:cxn>
                <a:cxn ang="0">
                  <a:pos x="492" y="104"/>
                </a:cxn>
                <a:cxn ang="0">
                  <a:pos x="499" y="89"/>
                </a:cxn>
                <a:cxn ang="0">
                  <a:pos x="506" y="71"/>
                </a:cxn>
                <a:cxn ang="0">
                  <a:pos x="499" y="48"/>
                </a:cxn>
                <a:cxn ang="0">
                  <a:pos x="484" y="34"/>
                </a:cxn>
                <a:cxn ang="0">
                  <a:pos x="466" y="19"/>
                </a:cxn>
                <a:cxn ang="0">
                  <a:pos x="421" y="0"/>
                </a:cxn>
                <a:cxn ang="0">
                  <a:pos x="462" y="8"/>
                </a:cxn>
                <a:cxn ang="0">
                  <a:pos x="492" y="19"/>
                </a:cxn>
                <a:cxn ang="0">
                  <a:pos x="510" y="34"/>
                </a:cxn>
                <a:cxn ang="0">
                  <a:pos x="525" y="45"/>
                </a:cxn>
                <a:cxn ang="0">
                  <a:pos x="532" y="59"/>
                </a:cxn>
                <a:cxn ang="0">
                  <a:pos x="532" y="74"/>
                </a:cxn>
                <a:cxn ang="0">
                  <a:pos x="532" y="78"/>
                </a:cxn>
                <a:cxn ang="0">
                  <a:pos x="514" y="100"/>
                </a:cxn>
                <a:cxn ang="0">
                  <a:pos x="492" y="119"/>
                </a:cxn>
                <a:cxn ang="0">
                  <a:pos x="455" y="133"/>
                </a:cxn>
                <a:cxn ang="0">
                  <a:pos x="421" y="145"/>
                </a:cxn>
                <a:cxn ang="0">
                  <a:pos x="355" y="159"/>
                </a:cxn>
                <a:cxn ang="0">
                  <a:pos x="325" y="163"/>
                </a:cxn>
              </a:cxnLst>
              <a:rect l="0" t="0" r="0" b="0"/>
              <a:pathLst>
                <a:path w="532" h="300">
                  <a:moveTo>
                    <a:pt x="325" y="163"/>
                  </a:moveTo>
                  <a:lnTo>
                    <a:pt x="296" y="163"/>
                  </a:lnTo>
                  <a:lnTo>
                    <a:pt x="133" y="178"/>
                  </a:lnTo>
                  <a:lnTo>
                    <a:pt x="92" y="189"/>
                  </a:lnTo>
                  <a:lnTo>
                    <a:pt x="70" y="200"/>
                  </a:lnTo>
                  <a:lnTo>
                    <a:pt x="55" y="211"/>
                  </a:lnTo>
                  <a:lnTo>
                    <a:pt x="44" y="218"/>
                  </a:lnTo>
                  <a:lnTo>
                    <a:pt x="37" y="233"/>
                  </a:lnTo>
                  <a:lnTo>
                    <a:pt x="37" y="241"/>
                  </a:lnTo>
                  <a:lnTo>
                    <a:pt x="37" y="248"/>
                  </a:lnTo>
                  <a:lnTo>
                    <a:pt x="55" y="259"/>
                  </a:lnTo>
                  <a:lnTo>
                    <a:pt x="85" y="274"/>
                  </a:lnTo>
                  <a:lnTo>
                    <a:pt x="155" y="289"/>
                  </a:lnTo>
                  <a:lnTo>
                    <a:pt x="104" y="300"/>
                  </a:lnTo>
                  <a:lnTo>
                    <a:pt x="92" y="300"/>
                  </a:lnTo>
                  <a:lnTo>
                    <a:pt x="55" y="289"/>
                  </a:lnTo>
                  <a:lnTo>
                    <a:pt x="30" y="274"/>
                  </a:lnTo>
                  <a:lnTo>
                    <a:pt x="7" y="259"/>
                  </a:lnTo>
                  <a:lnTo>
                    <a:pt x="0" y="248"/>
                  </a:lnTo>
                  <a:lnTo>
                    <a:pt x="0" y="233"/>
                  </a:lnTo>
                  <a:lnTo>
                    <a:pt x="0" y="230"/>
                  </a:lnTo>
                  <a:lnTo>
                    <a:pt x="4" y="215"/>
                  </a:lnTo>
                  <a:lnTo>
                    <a:pt x="18" y="204"/>
                  </a:lnTo>
                  <a:lnTo>
                    <a:pt x="55" y="189"/>
                  </a:lnTo>
                  <a:lnTo>
                    <a:pt x="100" y="174"/>
                  </a:lnTo>
                  <a:lnTo>
                    <a:pt x="144" y="170"/>
                  </a:lnTo>
                  <a:lnTo>
                    <a:pt x="233" y="163"/>
                  </a:lnTo>
                  <a:lnTo>
                    <a:pt x="270" y="163"/>
                  </a:lnTo>
                  <a:lnTo>
                    <a:pt x="299" y="159"/>
                  </a:lnTo>
                  <a:lnTo>
                    <a:pt x="311" y="163"/>
                  </a:lnTo>
                  <a:lnTo>
                    <a:pt x="355" y="159"/>
                  </a:lnTo>
                  <a:lnTo>
                    <a:pt x="396" y="148"/>
                  </a:lnTo>
                  <a:lnTo>
                    <a:pt x="425" y="141"/>
                  </a:lnTo>
                  <a:lnTo>
                    <a:pt x="455" y="122"/>
                  </a:lnTo>
                  <a:lnTo>
                    <a:pt x="492" y="104"/>
                  </a:lnTo>
                  <a:lnTo>
                    <a:pt x="499" y="89"/>
                  </a:lnTo>
                  <a:lnTo>
                    <a:pt x="506" y="71"/>
                  </a:lnTo>
                  <a:lnTo>
                    <a:pt x="499" y="48"/>
                  </a:lnTo>
                  <a:lnTo>
                    <a:pt x="484" y="34"/>
                  </a:lnTo>
                  <a:lnTo>
                    <a:pt x="466" y="19"/>
                  </a:lnTo>
                  <a:lnTo>
                    <a:pt x="421" y="0"/>
                  </a:lnTo>
                  <a:lnTo>
                    <a:pt x="462" y="8"/>
                  </a:lnTo>
                  <a:lnTo>
                    <a:pt x="492" y="19"/>
                  </a:lnTo>
                  <a:lnTo>
                    <a:pt x="510" y="34"/>
                  </a:lnTo>
                  <a:lnTo>
                    <a:pt x="525" y="45"/>
                  </a:lnTo>
                  <a:lnTo>
                    <a:pt x="532" y="59"/>
                  </a:lnTo>
                  <a:lnTo>
                    <a:pt x="532" y="74"/>
                  </a:lnTo>
                  <a:lnTo>
                    <a:pt x="532" y="78"/>
                  </a:lnTo>
                  <a:lnTo>
                    <a:pt x="514" y="100"/>
                  </a:lnTo>
                  <a:lnTo>
                    <a:pt x="492" y="119"/>
                  </a:lnTo>
                  <a:lnTo>
                    <a:pt x="455" y="133"/>
                  </a:lnTo>
                  <a:lnTo>
                    <a:pt x="421" y="145"/>
                  </a:lnTo>
                  <a:lnTo>
                    <a:pt x="355" y="159"/>
                  </a:lnTo>
                  <a:lnTo>
                    <a:pt x="325" y="16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5" name="図形 154"/>
            <p:cNvSpPr>
              <a:spLocks/>
            </p:cNvSpPr>
            <p:nvPr/>
          </p:nvSpPr>
          <p:spPr bwMode="auto">
            <a:xfrm>
              <a:off x="1723342" y="5302413"/>
              <a:ext cx="1082455" cy="387017"/>
            </a:xfrm>
            <a:custGeom>
              <a:avLst/>
              <a:gdLst/>
              <a:ahLst/>
              <a:cxnLst>
                <a:cxn ang="0">
                  <a:pos x="539" y="100"/>
                </a:cxn>
                <a:cxn ang="0">
                  <a:pos x="654" y="119"/>
                </a:cxn>
                <a:cxn ang="0">
                  <a:pos x="698" y="159"/>
                </a:cxn>
                <a:cxn ang="0">
                  <a:pos x="698" y="204"/>
                </a:cxn>
                <a:cxn ang="0">
                  <a:pos x="632" y="252"/>
                </a:cxn>
                <a:cxn ang="0">
                  <a:pos x="469" y="274"/>
                </a:cxn>
                <a:cxn ang="0">
                  <a:pos x="599" y="241"/>
                </a:cxn>
                <a:cxn ang="0">
                  <a:pos x="654" y="189"/>
                </a:cxn>
                <a:cxn ang="0">
                  <a:pos x="643" y="156"/>
                </a:cxn>
                <a:cxn ang="0">
                  <a:pos x="562" y="115"/>
                </a:cxn>
                <a:cxn ang="0">
                  <a:pos x="554" y="119"/>
                </a:cxn>
                <a:cxn ang="0">
                  <a:pos x="617" y="163"/>
                </a:cxn>
                <a:cxn ang="0">
                  <a:pos x="602" y="211"/>
                </a:cxn>
                <a:cxn ang="0">
                  <a:pos x="514" y="259"/>
                </a:cxn>
                <a:cxn ang="0">
                  <a:pos x="421" y="270"/>
                </a:cxn>
                <a:cxn ang="0">
                  <a:pos x="528" y="230"/>
                </a:cxn>
                <a:cxn ang="0">
                  <a:pos x="547" y="174"/>
                </a:cxn>
                <a:cxn ang="0">
                  <a:pos x="525" y="130"/>
                </a:cxn>
                <a:cxn ang="0">
                  <a:pos x="406" y="100"/>
                </a:cxn>
                <a:cxn ang="0">
                  <a:pos x="210" y="93"/>
                </a:cxn>
                <a:cxn ang="0">
                  <a:pos x="66" y="63"/>
                </a:cxn>
                <a:cxn ang="0">
                  <a:pos x="48" y="41"/>
                </a:cxn>
                <a:cxn ang="0">
                  <a:pos x="77" y="4"/>
                </a:cxn>
                <a:cxn ang="0">
                  <a:pos x="48" y="30"/>
                </a:cxn>
                <a:cxn ang="0">
                  <a:pos x="70" y="71"/>
                </a:cxn>
                <a:cxn ang="0">
                  <a:pos x="210" y="100"/>
                </a:cxn>
                <a:cxn ang="0">
                  <a:pos x="406" y="100"/>
                </a:cxn>
                <a:cxn ang="0">
                  <a:pos x="517" y="134"/>
                </a:cxn>
                <a:cxn ang="0">
                  <a:pos x="543" y="174"/>
                </a:cxn>
                <a:cxn ang="0">
                  <a:pos x="528" y="226"/>
                </a:cxn>
                <a:cxn ang="0">
                  <a:pos x="388" y="270"/>
                </a:cxn>
                <a:cxn ang="0">
                  <a:pos x="414" y="256"/>
                </a:cxn>
                <a:cxn ang="0">
                  <a:pos x="477" y="211"/>
                </a:cxn>
                <a:cxn ang="0">
                  <a:pos x="462" y="163"/>
                </a:cxn>
                <a:cxn ang="0">
                  <a:pos x="373" y="115"/>
                </a:cxn>
                <a:cxn ang="0">
                  <a:pos x="173" y="100"/>
                </a:cxn>
                <a:cxn ang="0">
                  <a:pos x="15" y="63"/>
                </a:cxn>
                <a:cxn ang="0">
                  <a:pos x="11" y="19"/>
                </a:cxn>
                <a:cxn ang="0">
                  <a:pos x="85" y="0"/>
                </a:cxn>
                <a:cxn ang="0">
                  <a:pos x="77" y="23"/>
                </a:cxn>
                <a:cxn ang="0">
                  <a:pos x="85" y="56"/>
                </a:cxn>
                <a:cxn ang="0">
                  <a:pos x="192" y="89"/>
                </a:cxn>
                <a:cxn ang="0">
                  <a:pos x="414" y="89"/>
                </a:cxn>
              </a:cxnLst>
              <a:rect l="0" t="0" r="0" b="0"/>
              <a:pathLst>
                <a:path w="706" h="274">
                  <a:moveTo>
                    <a:pt x="414" y="89"/>
                  </a:moveTo>
                  <a:lnTo>
                    <a:pt x="484" y="93"/>
                  </a:lnTo>
                  <a:lnTo>
                    <a:pt x="539" y="100"/>
                  </a:lnTo>
                  <a:lnTo>
                    <a:pt x="587" y="104"/>
                  </a:lnTo>
                  <a:lnTo>
                    <a:pt x="624" y="111"/>
                  </a:lnTo>
                  <a:lnTo>
                    <a:pt x="654" y="119"/>
                  </a:lnTo>
                  <a:lnTo>
                    <a:pt x="672" y="134"/>
                  </a:lnTo>
                  <a:lnTo>
                    <a:pt x="687" y="145"/>
                  </a:lnTo>
                  <a:lnTo>
                    <a:pt x="698" y="159"/>
                  </a:lnTo>
                  <a:lnTo>
                    <a:pt x="706" y="174"/>
                  </a:lnTo>
                  <a:lnTo>
                    <a:pt x="706" y="189"/>
                  </a:lnTo>
                  <a:lnTo>
                    <a:pt x="698" y="204"/>
                  </a:lnTo>
                  <a:lnTo>
                    <a:pt x="684" y="226"/>
                  </a:lnTo>
                  <a:lnTo>
                    <a:pt x="665" y="241"/>
                  </a:lnTo>
                  <a:lnTo>
                    <a:pt x="632" y="252"/>
                  </a:lnTo>
                  <a:lnTo>
                    <a:pt x="599" y="259"/>
                  </a:lnTo>
                  <a:lnTo>
                    <a:pt x="532" y="270"/>
                  </a:lnTo>
                  <a:lnTo>
                    <a:pt x="469" y="274"/>
                  </a:lnTo>
                  <a:lnTo>
                    <a:pt x="517" y="267"/>
                  </a:lnTo>
                  <a:lnTo>
                    <a:pt x="573" y="252"/>
                  </a:lnTo>
                  <a:lnTo>
                    <a:pt x="599" y="241"/>
                  </a:lnTo>
                  <a:lnTo>
                    <a:pt x="624" y="226"/>
                  </a:lnTo>
                  <a:lnTo>
                    <a:pt x="643" y="211"/>
                  </a:lnTo>
                  <a:lnTo>
                    <a:pt x="654" y="189"/>
                  </a:lnTo>
                  <a:lnTo>
                    <a:pt x="654" y="182"/>
                  </a:lnTo>
                  <a:lnTo>
                    <a:pt x="654" y="163"/>
                  </a:lnTo>
                  <a:lnTo>
                    <a:pt x="643" y="156"/>
                  </a:lnTo>
                  <a:lnTo>
                    <a:pt x="628" y="141"/>
                  </a:lnTo>
                  <a:lnTo>
                    <a:pt x="602" y="126"/>
                  </a:lnTo>
                  <a:lnTo>
                    <a:pt x="562" y="115"/>
                  </a:lnTo>
                  <a:lnTo>
                    <a:pt x="510" y="111"/>
                  </a:lnTo>
                  <a:lnTo>
                    <a:pt x="510" y="111"/>
                  </a:lnTo>
                  <a:lnTo>
                    <a:pt x="554" y="119"/>
                  </a:lnTo>
                  <a:lnTo>
                    <a:pt x="595" y="141"/>
                  </a:lnTo>
                  <a:lnTo>
                    <a:pt x="610" y="148"/>
                  </a:lnTo>
                  <a:lnTo>
                    <a:pt x="617" y="163"/>
                  </a:lnTo>
                  <a:lnTo>
                    <a:pt x="617" y="182"/>
                  </a:lnTo>
                  <a:lnTo>
                    <a:pt x="613" y="200"/>
                  </a:lnTo>
                  <a:lnTo>
                    <a:pt x="602" y="211"/>
                  </a:lnTo>
                  <a:lnTo>
                    <a:pt x="569" y="233"/>
                  </a:lnTo>
                  <a:lnTo>
                    <a:pt x="543" y="244"/>
                  </a:lnTo>
                  <a:lnTo>
                    <a:pt x="514" y="259"/>
                  </a:lnTo>
                  <a:lnTo>
                    <a:pt x="473" y="267"/>
                  </a:lnTo>
                  <a:lnTo>
                    <a:pt x="429" y="270"/>
                  </a:lnTo>
                  <a:lnTo>
                    <a:pt x="421" y="270"/>
                  </a:lnTo>
                  <a:lnTo>
                    <a:pt x="469" y="259"/>
                  </a:lnTo>
                  <a:lnTo>
                    <a:pt x="502" y="244"/>
                  </a:lnTo>
                  <a:lnTo>
                    <a:pt x="528" y="230"/>
                  </a:lnTo>
                  <a:lnTo>
                    <a:pt x="543" y="211"/>
                  </a:lnTo>
                  <a:lnTo>
                    <a:pt x="547" y="189"/>
                  </a:lnTo>
                  <a:lnTo>
                    <a:pt x="547" y="174"/>
                  </a:lnTo>
                  <a:lnTo>
                    <a:pt x="543" y="159"/>
                  </a:lnTo>
                  <a:lnTo>
                    <a:pt x="532" y="145"/>
                  </a:lnTo>
                  <a:lnTo>
                    <a:pt x="525" y="130"/>
                  </a:lnTo>
                  <a:lnTo>
                    <a:pt x="488" y="111"/>
                  </a:lnTo>
                  <a:lnTo>
                    <a:pt x="447" y="104"/>
                  </a:lnTo>
                  <a:lnTo>
                    <a:pt x="406" y="100"/>
                  </a:lnTo>
                  <a:lnTo>
                    <a:pt x="332" y="93"/>
                  </a:lnTo>
                  <a:lnTo>
                    <a:pt x="295" y="100"/>
                  </a:lnTo>
                  <a:lnTo>
                    <a:pt x="210" y="93"/>
                  </a:lnTo>
                  <a:lnTo>
                    <a:pt x="140" y="85"/>
                  </a:lnTo>
                  <a:lnTo>
                    <a:pt x="96" y="74"/>
                  </a:lnTo>
                  <a:lnTo>
                    <a:pt x="66" y="63"/>
                  </a:lnTo>
                  <a:lnTo>
                    <a:pt x="51" y="56"/>
                  </a:lnTo>
                  <a:lnTo>
                    <a:pt x="48" y="45"/>
                  </a:lnTo>
                  <a:lnTo>
                    <a:pt x="48" y="41"/>
                  </a:lnTo>
                  <a:lnTo>
                    <a:pt x="51" y="30"/>
                  </a:lnTo>
                  <a:lnTo>
                    <a:pt x="63" y="15"/>
                  </a:lnTo>
                  <a:lnTo>
                    <a:pt x="77" y="4"/>
                  </a:lnTo>
                  <a:lnTo>
                    <a:pt x="70" y="0"/>
                  </a:lnTo>
                  <a:lnTo>
                    <a:pt x="55" y="15"/>
                  </a:lnTo>
                  <a:lnTo>
                    <a:pt x="48" y="30"/>
                  </a:lnTo>
                  <a:lnTo>
                    <a:pt x="40" y="45"/>
                  </a:lnTo>
                  <a:lnTo>
                    <a:pt x="51" y="60"/>
                  </a:lnTo>
                  <a:lnTo>
                    <a:pt x="70" y="71"/>
                  </a:lnTo>
                  <a:lnTo>
                    <a:pt x="100" y="78"/>
                  </a:lnTo>
                  <a:lnTo>
                    <a:pt x="140" y="89"/>
                  </a:lnTo>
                  <a:lnTo>
                    <a:pt x="210" y="100"/>
                  </a:lnTo>
                  <a:lnTo>
                    <a:pt x="295" y="104"/>
                  </a:lnTo>
                  <a:lnTo>
                    <a:pt x="332" y="100"/>
                  </a:lnTo>
                  <a:lnTo>
                    <a:pt x="406" y="100"/>
                  </a:lnTo>
                  <a:lnTo>
                    <a:pt x="447" y="111"/>
                  </a:lnTo>
                  <a:lnTo>
                    <a:pt x="488" y="115"/>
                  </a:lnTo>
                  <a:lnTo>
                    <a:pt x="517" y="134"/>
                  </a:lnTo>
                  <a:lnTo>
                    <a:pt x="528" y="148"/>
                  </a:lnTo>
                  <a:lnTo>
                    <a:pt x="539" y="163"/>
                  </a:lnTo>
                  <a:lnTo>
                    <a:pt x="543" y="174"/>
                  </a:lnTo>
                  <a:lnTo>
                    <a:pt x="543" y="189"/>
                  </a:lnTo>
                  <a:lnTo>
                    <a:pt x="539" y="204"/>
                  </a:lnTo>
                  <a:lnTo>
                    <a:pt x="528" y="226"/>
                  </a:lnTo>
                  <a:lnTo>
                    <a:pt x="499" y="241"/>
                  </a:lnTo>
                  <a:lnTo>
                    <a:pt x="454" y="259"/>
                  </a:lnTo>
                  <a:lnTo>
                    <a:pt x="388" y="270"/>
                  </a:lnTo>
                  <a:lnTo>
                    <a:pt x="314" y="270"/>
                  </a:lnTo>
                  <a:lnTo>
                    <a:pt x="362" y="267"/>
                  </a:lnTo>
                  <a:lnTo>
                    <a:pt x="414" y="256"/>
                  </a:lnTo>
                  <a:lnTo>
                    <a:pt x="454" y="233"/>
                  </a:lnTo>
                  <a:lnTo>
                    <a:pt x="469" y="226"/>
                  </a:lnTo>
                  <a:lnTo>
                    <a:pt x="477" y="211"/>
                  </a:lnTo>
                  <a:lnTo>
                    <a:pt x="477" y="196"/>
                  </a:lnTo>
                  <a:lnTo>
                    <a:pt x="473" y="182"/>
                  </a:lnTo>
                  <a:lnTo>
                    <a:pt x="462" y="163"/>
                  </a:lnTo>
                  <a:lnTo>
                    <a:pt x="447" y="145"/>
                  </a:lnTo>
                  <a:lnTo>
                    <a:pt x="417" y="130"/>
                  </a:lnTo>
                  <a:lnTo>
                    <a:pt x="373" y="115"/>
                  </a:lnTo>
                  <a:lnTo>
                    <a:pt x="314" y="111"/>
                  </a:lnTo>
                  <a:lnTo>
                    <a:pt x="273" y="104"/>
                  </a:lnTo>
                  <a:lnTo>
                    <a:pt x="173" y="100"/>
                  </a:lnTo>
                  <a:lnTo>
                    <a:pt x="100" y="89"/>
                  </a:lnTo>
                  <a:lnTo>
                    <a:pt x="51" y="74"/>
                  </a:lnTo>
                  <a:lnTo>
                    <a:pt x="15" y="63"/>
                  </a:lnTo>
                  <a:lnTo>
                    <a:pt x="7" y="45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26" y="8"/>
                  </a:lnTo>
                  <a:lnTo>
                    <a:pt x="51" y="0"/>
                  </a:lnTo>
                  <a:lnTo>
                    <a:pt x="85" y="0"/>
                  </a:lnTo>
                  <a:lnTo>
                    <a:pt x="111" y="4"/>
                  </a:lnTo>
                  <a:lnTo>
                    <a:pt x="92" y="8"/>
                  </a:lnTo>
                  <a:lnTo>
                    <a:pt x="77" y="23"/>
                  </a:lnTo>
                  <a:lnTo>
                    <a:pt x="77" y="34"/>
                  </a:lnTo>
                  <a:lnTo>
                    <a:pt x="77" y="41"/>
                  </a:lnTo>
                  <a:lnTo>
                    <a:pt x="85" y="56"/>
                  </a:lnTo>
                  <a:lnTo>
                    <a:pt x="96" y="63"/>
                  </a:lnTo>
                  <a:lnTo>
                    <a:pt x="136" y="78"/>
                  </a:lnTo>
                  <a:lnTo>
                    <a:pt x="192" y="89"/>
                  </a:lnTo>
                  <a:lnTo>
                    <a:pt x="247" y="93"/>
                  </a:lnTo>
                  <a:lnTo>
                    <a:pt x="358" y="93"/>
                  </a:lnTo>
                  <a:lnTo>
                    <a:pt x="414" y="8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6" name="図形 155"/>
            <p:cNvSpPr>
              <a:spLocks/>
            </p:cNvSpPr>
            <p:nvPr/>
          </p:nvSpPr>
          <p:spPr bwMode="auto">
            <a:xfrm>
              <a:off x="1960992" y="5313713"/>
              <a:ext cx="351108" cy="114410"/>
            </a:xfrm>
            <a:custGeom>
              <a:avLst/>
              <a:gdLst/>
              <a:ahLst/>
              <a:cxnLst>
                <a:cxn ang="0">
                  <a:pos x="55" y="26"/>
                </a:cxn>
                <a:cxn ang="0">
                  <a:pos x="63" y="33"/>
                </a:cxn>
                <a:cxn ang="0">
                  <a:pos x="70" y="41"/>
                </a:cxn>
                <a:cxn ang="0">
                  <a:pos x="107" y="55"/>
                </a:cxn>
                <a:cxn ang="0">
                  <a:pos x="148" y="66"/>
                </a:cxn>
                <a:cxn ang="0">
                  <a:pos x="229" y="81"/>
                </a:cxn>
                <a:cxn ang="0">
                  <a:pos x="196" y="81"/>
                </a:cxn>
                <a:cxn ang="0">
                  <a:pos x="137" y="70"/>
                </a:cxn>
                <a:cxn ang="0">
                  <a:pos x="89" y="66"/>
                </a:cxn>
                <a:cxn ang="0">
                  <a:pos x="41" y="52"/>
                </a:cxn>
                <a:cxn ang="0">
                  <a:pos x="11" y="41"/>
                </a:cxn>
                <a:cxn ang="0">
                  <a:pos x="0" y="37"/>
                </a:cxn>
                <a:cxn ang="0">
                  <a:pos x="0" y="33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37" y="0"/>
                </a:cxn>
                <a:cxn ang="0">
                  <a:pos x="81" y="0"/>
                </a:cxn>
                <a:cxn ang="0">
                  <a:pos x="67" y="11"/>
                </a:cxn>
                <a:cxn ang="0">
                  <a:pos x="63" y="15"/>
                </a:cxn>
                <a:cxn ang="0">
                  <a:pos x="55" y="26"/>
                </a:cxn>
              </a:cxnLst>
              <a:rect l="0" t="0" r="0" b="0"/>
              <a:pathLst>
                <a:path w="229" h="81">
                  <a:moveTo>
                    <a:pt x="55" y="26"/>
                  </a:moveTo>
                  <a:lnTo>
                    <a:pt x="63" y="33"/>
                  </a:lnTo>
                  <a:lnTo>
                    <a:pt x="70" y="41"/>
                  </a:lnTo>
                  <a:lnTo>
                    <a:pt x="107" y="55"/>
                  </a:lnTo>
                  <a:lnTo>
                    <a:pt x="148" y="66"/>
                  </a:lnTo>
                  <a:lnTo>
                    <a:pt x="229" y="81"/>
                  </a:lnTo>
                  <a:lnTo>
                    <a:pt x="196" y="81"/>
                  </a:lnTo>
                  <a:lnTo>
                    <a:pt x="137" y="70"/>
                  </a:lnTo>
                  <a:lnTo>
                    <a:pt x="89" y="66"/>
                  </a:lnTo>
                  <a:lnTo>
                    <a:pt x="41" y="52"/>
                  </a:lnTo>
                  <a:lnTo>
                    <a:pt x="11" y="41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37" y="0"/>
                  </a:lnTo>
                  <a:lnTo>
                    <a:pt x="81" y="0"/>
                  </a:lnTo>
                  <a:lnTo>
                    <a:pt x="67" y="11"/>
                  </a:lnTo>
                  <a:lnTo>
                    <a:pt x="63" y="15"/>
                  </a:lnTo>
                  <a:lnTo>
                    <a:pt x="5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7" name="図形 156"/>
            <p:cNvSpPr>
              <a:spLocks/>
            </p:cNvSpPr>
            <p:nvPr/>
          </p:nvSpPr>
          <p:spPr bwMode="auto">
            <a:xfrm>
              <a:off x="2753668" y="5443660"/>
              <a:ext cx="409371" cy="276844"/>
            </a:xfrm>
            <a:custGeom>
              <a:avLst/>
              <a:gdLst/>
              <a:ahLst/>
              <a:cxnLst>
                <a:cxn ang="0">
                  <a:pos x="252" y="56"/>
                </a:cxn>
                <a:cxn ang="0">
                  <a:pos x="263" y="70"/>
                </a:cxn>
                <a:cxn ang="0">
                  <a:pos x="267" y="82"/>
                </a:cxn>
                <a:cxn ang="0">
                  <a:pos x="267" y="96"/>
                </a:cxn>
                <a:cxn ang="0">
                  <a:pos x="263" y="111"/>
                </a:cxn>
                <a:cxn ang="0">
                  <a:pos x="259" y="119"/>
                </a:cxn>
                <a:cxn ang="0">
                  <a:pos x="226" y="144"/>
                </a:cxn>
                <a:cxn ang="0">
                  <a:pos x="193" y="159"/>
                </a:cxn>
                <a:cxn ang="0">
                  <a:pos x="152" y="174"/>
                </a:cxn>
                <a:cxn ang="0">
                  <a:pos x="67" y="189"/>
                </a:cxn>
                <a:cxn ang="0">
                  <a:pos x="0" y="196"/>
                </a:cxn>
                <a:cxn ang="0">
                  <a:pos x="41" y="185"/>
                </a:cxn>
                <a:cxn ang="0">
                  <a:pos x="82" y="174"/>
                </a:cxn>
                <a:cxn ang="0">
                  <a:pos x="126" y="156"/>
                </a:cxn>
                <a:cxn ang="0">
                  <a:pos x="174" y="126"/>
                </a:cxn>
                <a:cxn ang="0">
                  <a:pos x="189" y="104"/>
                </a:cxn>
                <a:cxn ang="0">
                  <a:pos x="196" y="89"/>
                </a:cxn>
                <a:cxn ang="0">
                  <a:pos x="196" y="63"/>
                </a:cxn>
                <a:cxn ang="0">
                  <a:pos x="189" y="45"/>
                </a:cxn>
                <a:cxn ang="0">
                  <a:pos x="167" y="26"/>
                </a:cxn>
                <a:cxn ang="0">
                  <a:pos x="134" y="11"/>
                </a:cxn>
                <a:cxn ang="0">
                  <a:pos x="85" y="0"/>
                </a:cxn>
                <a:cxn ang="0">
                  <a:pos x="152" y="11"/>
                </a:cxn>
                <a:cxn ang="0">
                  <a:pos x="204" y="19"/>
                </a:cxn>
                <a:cxn ang="0">
                  <a:pos x="233" y="34"/>
                </a:cxn>
                <a:cxn ang="0">
                  <a:pos x="252" y="56"/>
                </a:cxn>
              </a:cxnLst>
              <a:rect l="0" t="0" r="0" b="0"/>
              <a:pathLst>
                <a:path w="267" h="196">
                  <a:moveTo>
                    <a:pt x="252" y="56"/>
                  </a:moveTo>
                  <a:lnTo>
                    <a:pt x="263" y="70"/>
                  </a:lnTo>
                  <a:lnTo>
                    <a:pt x="267" y="82"/>
                  </a:lnTo>
                  <a:lnTo>
                    <a:pt x="267" y="96"/>
                  </a:lnTo>
                  <a:lnTo>
                    <a:pt x="263" y="111"/>
                  </a:lnTo>
                  <a:lnTo>
                    <a:pt x="259" y="119"/>
                  </a:lnTo>
                  <a:lnTo>
                    <a:pt x="226" y="144"/>
                  </a:lnTo>
                  <a:lnTo>
                    <a:pt x="193" y="159"/>
                  </a:lnTo>
                  <a:lnTo>
                    <a:pt x="152" y="174"/>
                  </a:lnTo>
                  <a:lnTo>
                    <a:pt x="67" y="189"/>
                  </a:lnTo>
                  <a:lnTo>
                    <a:pt x="0" y="196"/>
                  </a:lnTo>
                  <a:lnTo>
                    <a:pt x="41" y="185"/>
                  </a:lnTo>
                  <a:lnTo>
                    <a:pt x="82" y="174"/>
                  </a:lnTo>
                  <a:lnTo>
                    <a:pt x="126" y="156"/>
                  </a:lnTo>
                  <a:lnTo>
                    <a:pt x="174" y="126"/>
                  </a:lnTo>
                  <a:lnTo>
                    <a:pt x="189" y="104"/>
                  </a:lnTo>
                  <a:lnTo>
                    <a:pt x="196" y="89"/>
                  </a:lnTo>
                  <a:lnTo>
                    <a:pt x="196" y="63"/>
                  </a:lnTo>
                  <a:lnTo>
                    <a:pt x="189" y="45"/>
                  </a:lnTo>
                  <a:lnTo>
                    <a:pt x="167" y="26"/>
                  </a:lnTo>
                  <a:lnTo>
                    <a:pt x="134" y="11"/>
                  </a:lnTo>
                  <a:lnTo>
                    <a:pt x="85" y="0"/>
                  </a:lnTo>
                  <a:lnTo>
                    <a:pt x="152" y="11"/>
                  </a:lnTo>
                  <a:lnTo>
                    <a:pt x="204" y="19"/>
                  </a:lnTo>
                  <a:lnTo>
                    <a:pt x="233" y="34"/>
                  </a:lnTo>
                  <a:lnTo>
                    <a:pt x="2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8" name="図形 157"/>
            <p:cNvSpPr>
              <a:spLocks/>
            </p:cNvSpPr>
            <p:nvPr/>
          </p:nvSpPr>
          <p:spPr bwMode="auto">
            <a:xfrm>
              <a:off x="3892853" y="5360324"/>
              <a:ext cx="323510" cy="271194"/>
            </a:xfrm>
            <a:custGeom>
              <a:avLst/>
              <a:gdLst/>
              <a:ahLst/>
              <a:cxnLst>
                <a:cxn ang="0">
                  <a:pos x="211" y="85"/>
                </a:cxn>
                <a:cxn ang="0">
                  <a:pos x="211" y="93"/>
                </a:cxn>
                <a:cxn ang="0">
                  <a:pos x="204" y="122"/>
                </a:cxn>
                <a:cxn ang="0">
                  <a:pos x="193" y="141"/>
                </a:cxn>
                <a:cxn ang="0">
                  <a:pos x="178" y="155"/>
                </a:cxn>
                <a:cxn ang="0">
                  <a:pos x="152" y="174"/>
                </a:cxn>
                <a:cxn ang="0">
                  <a:pos x="122" y="189"/>
                </a:cxn>
                <a:cxn ang="0">
                  <a:pos x="89" y="192"/>
                </a:cxn>
                <a:cxn ang="0">
                  <a:pos x="111" y="178"/>
                </a:cxn>
                <a:cxn ang="0">
                  <a:pos x="141" y="159"/>
                </a:cxn>
                <a:cxn ang="0">
                  <a:pos x="163" y="129"/>
                </a:cxn>
                <a:cxn ang="0">
                  <a:pos x="174" y="107"/>
                </a:cxn>
                <a:cxn ang="0">
                  <a:pos x="174" y="93"/>
                </a:cxn>
                <a:cxn ang="0">
                  <a:pos x="167" y="78"/>
                </a:cxn>
                <a:cxn ang="0">
                  <a:pos x="141" y="59"/>
                </a:cxn>
                <a:cxn ang="0">
                  <a:pos x="119" y="44"/>
                </a:cxn>
                <a:cxn ang="0">
                  <a:pos x="93" y="30"/>
                </a:cxn>
                <a:cxn ang="0">
                  <a:pos x="52" y="8"/>
                </a:cxn>
                <a:cxn ang="0">
                  <a:pos x="0" y="0"/>
                </a:cxn>
                <a:cxn ang="0">
                  <a:pos x="56" y="4"/>
                </a:cxn>
                <a:cxn ang="0">
                  <a:pos x="122" y="22"/>
                </a:cxn>
                <a:cxn ang="0">
                  <a:pos x="152" y="33"/>
                </a:cxn>
                <a:cxn ang="0">
                  <a:pos x="182" y="48"/>
                </a:cxn>
                <a:cxn ang="0">
                  <a:pos x="204" y="70"/>
                </a:cxn>
                <a:cxn ang="0">
                  <a:pos x="211" y="85"/>
                </a:cxn>
              </a:cxnLst>
              <a:rect l="0" t="0" r="0" b="0"/>
              <a:pathLst>
                <a:path w="211" h="192">
                  <a:moveTo>
                    <a:pt x="211" y="85"/>
                  </a:moveTo>
                  <a:lnTo>
                    <a:pt x="211" y="93"/>
                  </a:lnTo>
                  <a:lnTo>
                    <a:pt x="204" y="122"/>
                  </a:lnTo>
                  <a:lnTo>
                    <a:pt x="193" y="141"/>
                  </a:lnTo>
                  <a:lnTo>
                    <a:pt x="178" y="155"/>
                  </a:lnTo>
                  <a:lnTo>
                    <a:pt x="152" y="174"/>
                  </a:lnTo>
                  <a:lnTo>
                    <a:pt x="122" y="189"/>
                  </a:lnTo>
                  <a:lnTo>
                    <a:pt x="89" y="192"/>
                  </a:lnTo>
                  <a:lnTo>
                    <a:pt x="111" y="178"/>
                  </a:lnTo>
                  <a:lnTo>
                    <a:pt x="141" y="159"/>
                  </a:lnTo>
                  <a:lnTo>
                    <a:pt x="163" y="129"/>
                  </a:lnTo>
                  <a:lnTo>
                    <a:pt x="174" y="107"/>
                  </a:lnTo>
                  <a:lnTo>
                    <a:pt x="174" y="93"/>
                  </a:lnTo>
                  <a:lnTo>
                    <a:pt x="167" y="78"/>
                  </a:lnTo>
                  <a:lnTo>
                    <a:pt x="141" y="59"/>
                  </a:lnTo>
                  <a:lnTo>
                    <a:pt x="119" y="44"/>
                  </a:lnTo>
                  <a:lnTo>
                    <a:pt x="93" y="30"/>
                  </a:lnTo>
                  <a:lnTo>
                    <a:pt x="52" y="8"/>
                  </a:lnTo>
                  <a:lnTo>
                    <a:pt x="0" y="0"/>
                  </a:lnTo>
                  <a:lnTo>
                    <a:pt x="56" y="4"/>
                  </a:lnTo>
                  <a:lnTo>
                    <a:pt x="122" y="22"/>
                  </a:lnTo>
                  <a:lnTo>
                    <a:pt x="152" y="33"/>
                  </a:lnTo>
                  <a:lnTo>
                    <a:pt x="182" y="48"/>
                  </a:lnTo>
                  <a:lnTo>
                    <a:pt x="204" y="70"/>
                  </a:lnTo>
                  <a:lnTo>
                    <a:pt x="211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9" name="図形 158"/>
            <p:cNvSpPr>
              <a:spLocks/>
            </p:cNvSpPr>
            <p:nvPr/>
          </p:nvSpPr>
          <p:spPr bwMode="auto">
            <a:xfrm>
              <a:off x="3672069" y="5329250"/>
              <a:ext cx="476832" cy="329105"/>
            </a:xfrm>
            <a:custGeom>
              <a:avLst/>
              <a:gdLst/>
              <a:ahLst/>
              <a:cxnLst>
                <a:cxn ang="0">
                  <a:pos x="266" y="155"/>
                </a:cxn>
                <a:cxn ang="0">
                  <a:pos x="270" y="137"/>
                </a:cxn>
                <a:cxn ang="0">
                  <a:pos x="278" y="122"/>
                </a:cxn>
                <a:cxn ang="0">
                  <a:pos x="270" y="107"/>
                </a:cxn>
                <a:cxn ang="0">
                  <a:pos x="252" y="85"/>
                </a:cxn>
                <a:cxn ang="0">
                  <a:pos x="226" y="70"/>
                </a:cxn>
                <a:cxn ang="0">
                  <a:pos x="196" y="52"/>
                </a:cxn>
                <a:cxn ang="0">
                  <a:pos x="163" y="37"/>
                </a:cxn>
                <a:cxn ang="0">
                  <a:pos x="85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163" y="26"/>
                </a:cxn>
                <a:cxn ang="0">
                  <a:pos x="215" y="44"/>
                </a:cxn>
                <a:cxn ang="0">
                  <a:pos x="255" y="66"/>
                </a:cxn>
                <a:cxn ang="0">
                  <a:pos x="285" y="85"/>
                </a:cxn>
                <a:cxn ang="0">
                  <a:pos x="303" y="100"/>
                </a:cxn>
                <a:cxn ang="0">
                  <a:pos x="311" y="115"/>
                </a:cxn>
                <a:cxn ang="0">
                  <a:pos x="311" y="137"/>
                </a:cxn>
                <a:cxn ang="0">
                  <a:pos x="303" y="155"/>
                </a:cxn>
                <a:cxn ang="0">
                  <a:pos x="285" y="170"/>
                </a:cxn>
                <a:cxn ang="0">
                  <a:pos x="266" y="192"/>
                </a:cxn>
                <a:cxn ang="0">
                  <a:pos x="233" y="211"/>
                </a:cxn>
                <a:cxn ang="0">
                  <a:pos x="215" y="222"/>
                </a:cxn>
                <a:cxn ang="0">
                  <a:pos x="163" y="233"/>
                </a:cxn>
                <a:cxn ang="0">
                  <a:pos x="196" y="214"/>
                </a:cxn>
                <a:cxn ang="0">
                  <a:pos x="233" y="200"/>
                </a:cxn>
                <a:cxn ang="0">
                  <a:pos x="252" y="181"/>
                </a:cxn>
                <a:cxn ang="0">
                  <a:pos x="266" y="155"/>
                </a:cxn>
              </a:cxnLst>
              <a:rect l="0" t="0" r="0" b="0"/>
              <a:pathLst>
                <a:path w="311" h="233">
                  <a:moveTo>
                    <a:pt x="266" y="155"/>
                  </a:moveTo>
                  <a:lnTo>
                    <a:pt x="270" y="137"/>
                  </a:lnTo>
                  <a:lnTo>
                    <a:pt x="278" y="122"/>
                  </a:lnTo>
                  <a:lnTo>
                    <a:pt x="270" y="107"/>
                  </a:lnTo>
                  <a:lnTo>
                    <a:pt x="252" y="85"/>
                  </a:lnTo>
                  <a:lnTo>
                    <a:pt x="226" y="70"/>
                  </a:lnTo>
                  <a:lnTo>
                    <a:pt x="196" y="52"/>
                  </a:lnTo>
                  <a:lnTo>
                    <a:pt x="163" y="37"/>
                  </a:lnTo>
                  <a:lnTo>
                    <a:pt x="85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163" y="26"/>
                  </a:lnTo>
                  <a:lnTo>
                    <a:pt x="215" y="44"/>
                  </a:lnTo>
                  <a:lnTo>
                    <a:pt x="255" y="66"/>
                  </a:lnTo>
                  <a:lnTo>
                    <a:pt x="285" y="85"/>
                  </a:lnTo>
                  <a:lnTo>
                    <a:pt x="303" y="100"/>
                  </a:lnTo>
                  <a:lnTo>
                    <a:pt x="311" y="115"/>
                  </a:lnTo>
                  <a:lnTo>
                    <a:pt x="311" y="137"/>
                  </a:lnTo>
                  <a:lnTo>
                    <a:pt x="303" y="155"/>
                  </a:lnTo>
                  <a:lnTo>
                    <a:pt x="285" y="170"/>
                  </a:lnTo>
                  <a:lnTo>
                    <a:pt x="266" y="192"/>
                  </a:lnTo>
                  <a:lnTo>
                    <a:pt x="233" y="211"/>
                  </a:lnTo>
                  <a:lnTo>
                    <a:pt x="215" y="222"/>
                  </a:lnTo>
                  <a:lnTo>
                    <a:pt x="163" y="233"/>
                  </a:lnTo>
                  <a:lnTo>
                    <a:pt x="196" y="214"/>
                  </a:lnTo>
                  <a:lnTo>
                    <a:pt x="233" y="200"/>
                  </a:lnTo>
                  <a:lnTo>
                    <a:pt x="252" y="181"/>
                  </a:lnTo>
                  <a:lnTo>
                    <a:pt x="266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0" name="図形 159"/>
            <p:cNvSpPr>
              <a:spLocks/>
            </p:cNvSpPr>
            <p:nvPr/>
          </p:nvSpPr>
          <p:spPr bwMode="auto">
            <a:xfrm>
              <a:off x="3621472" y="5365974"/>
              <a:ext cx="323510" cy="292381"/>
            </a:xfrm>
            <a:custGeom>
              <a:avLst/>
              <a:gdLst/>
              <a:ahLst/>
              <a:cxnLst>
                <a:cxn ang="0">
                  <a:pos x="174" y="100"/>
                </a:cxn>
                <a:cxn ang="0">
                  <a:pos x="174" y="89"/>
                </a:cxn>
                <a:cxn ang="0">
                  <a:pos x="163" y="70"/>
                </a:cxn>
                <a:cxn ang="0">
                  <a:pos x="148" y="59"/>
                </a:cxn>
                <a:cxn ang="0">
                  <a:pos x="115" y="33"/>
                </a:cxn>
                <a:cxn ang="0">
                  <a:pos x="59" y="15"/>
                </a:cxn>
                <a:cxn ang="0">
                  <a:pos x="0" y="0"/>
                </a:cxn>
                <a:cxn ang="0">
                  <a:pos x="63" y="11"/>
                </a:cxn>
                <a:cxn ang="0">
                  <a:pos x="115" y="18"/>
                </a:cxn>
                <a:cxn ang="0">
                  <a:pos x="148" y="33"/>
                </a:cxn>
                <a:cxn ang="0">
                  <a:pos x="174" y="48"/>
                </a:cxn>
                <a:cxn ang="0">
                  <a:pos x="196" y="66"/>
                </a:cxn>
                <a:cxn ang="0">
                  <a:pos x="203" y="70"/>
                </a:cxn>
                <a:cxn ang="0">
                  <a:pos x="211" y="81"/>
                </a:cxn>
                <a:cxn ang="0">
                  <a:pos x="211" y="96"/>
                </a:cxn>
                <a:cxn ang="0">
                  <a:pos x="211" y="114"/>
                </a:cxn>
                <a:cxn ang="0">
                  <a:pos x="200" y="129"/>
                </a:cxn>
                <a:cxn ang="0">
                  <a:pos x="174" y="166"/>
                </a:cxn>
                <a:cxn ang="0">
                  <a:pos x="140" y="188"/>
                </a:cxn>
                <a:cxn ang="0">
                  <a:pos x="107" y="207"/>
                </a:cxn>
                <a:cxn ang="0">
                  <a:pos x="144" y="174"/>
                </a:cxn>
                <a:cxn ang="0">
                  <a:pos x="163" y="144"/>
                </a:cxn>
                <a:cxn ang="0">
                  <a:pos x="174" y="118"/>
                </a:cxn>
                <a:cxn ang="0">
                  <a:pos x="174" y="100"/>
                </a:cxn>
              </a:cxnLst>
              <a:rect l="0" t="0" r="0" b="0"/>
              <a:pathLst>
                <a:path w="211" h="207">
                  <a:moveTo>
                    <a:pt x="174" y="100"/>
                  </a:moveTo>
                  <a:lnTo>
                    <a:pt x="174" y="89"/>
                  </a:lnTo>
                  <a:lnTo>
                    <a:pt x="163" y="70"/>
                  </a:lnTo>
                  <a:lnTo>
                    <a:pt x="148" y="59"/>
                  </a:lnTo>
                  <a:lnTo>
                    <a:pt x="115" y="33"/>
                  </a:lnTo>
                  <a:lnTo>
                    <a:pt x="59" y="15"/>
                  </a:lnTo>
                  <a:lnTo>
                    <a:pt x="0" y="0"/>
                  </a:lnTo>
                  <a:lnTo>
                    <a:pt x="63" y="11"/>
                  </a:lnTo>
                  <a:lnTo>
                    <a:pt x="115" y="18"/>
                  </a:lnTo>
                  <a:lnTo>
                    <a:pt x="148" y="33"/>
                  </a:lnTo>
                  <a:lnTo>
                    <a:pt x="174" y="48"/>
                  </a:lnTo>
                  <a:lnTo>
                    <a:pt x="196" y="66"/>
                  </a:lnTo>
                  <a:lnTo>
                    <a:pt x="203" y="70"/>
                  </a:lnTo>
                  <a:lnTo>
                    <a:pt x="211" y="81"/>
                  </a:lnTo>
                  <a:lnTo>
                    <a:pt x="211" y="96"/>
                  </a:lnTo>
                  <a:lnTo>
                    <a:pt x="211" y="114"/>
                  </a:lnTo>
                  <a:lnTo>
                    <a:pt x="200" y="129"/>
                  </a:lnTo>
                  <a:lnTo>
                    <a:pt x="174" y="166"/>
                  </a:lnTo>
                  <a:lnTo>
                    <a:pt x="140" y="188"/>
                  </a:lnTo>
                  <a:lnTo>
                    <a:pt x="107" y="207"/>
                  </a:lnTo>
                  <a:lnTo>
                    <a:pt x="144" y="174"/>
                  </a:lnTo>
                  <a:lnTo>
                    <a:pt x="163" y="144"/>
                  </a:lnTo>
                  <a:lnTo>
                    <a:pt x="174" y="118"/>
                  </a:lnTo>
                  <a:lnTo>
                    <a:pt x="174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1" name="図形 160"/>
            <p:cNvSpPr>
              <a:spLocks/>
            </p:cNvSpPr>
            <p:nvPr/>
          </p:nvSpPr>
          <p:spPr bwMode="auto">
            <a:xfrm>
              <a:off x="3196769" y="5344787"/>
              <a:ext cx="555027" cy="334755"/>
            </a:xfrm>
            <a:custGeom>
              <a:avLst/>
              <a:gdLst/>
              <a:ahLst/>
              <a:cxnLst>
                <a:cxn ang="0">
                  <a:pos x="321" y="140"/>
                </a:cxn>
                <a:cxn ang="0">
                  <a:pos x="314" y="104"/>
                </a:cxn>
                <a:cxn ang="0">
                  <a:pos x="307" y="96"/>
                </a:cxn>
                <a:cxn ang="0">
                  <a:pos x="292" y="81"/>
                </a:cxn>
                <a:cxn ang="0">
                  <a:pos x="266" y="70"/>
                </a:cxn>
                <a:cxn ang="0">
                  <a:pos x="225" y="48"/>
                </a:cxn>
                <a:cxn ang="0">
                  <a:pos x="170" y="33"/>
                </a:cxn>
                <a:cxn ang="0">
                  <a:pos x="96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203" y="30"/>
                </a:cxn>
                <a:cxn ang="0">
                  <a:pos x="255" y="44"/>
                </a:cxn>
                <a:cxn ang="0">
                  <a:pos x="299" y="63"/>
                </a:cxn>
                <a:cxn ang="0">
                  <a:pos x="336" y="81"/>
                </a:cxn>
                <a:cxn ang="0">
                  <a:pos x="362" y="104"/>
                </a:cxn>
                <a:cxn ang="0">
                  <a:pos x="362" y="118"/>
                </a:cxn>
                <a:cxn ang="0">
                  <a:pos x="362" y="140"/>
                </a:cxn>
                <a:cxn ang="0">
                  <a:pos x="351" y="159"/>
                </a:cxn>
                <a:cxn ang="0">
                  <a:pos x="336" y="185"/>
                </a:cxn>
                <a:cxn ang="0">
                  <a:pos x="314" y="200"/>
                </a:cxn>
                <a:cxn ang="0">
                  <a:pos x="284" y="222"/>
                </a:cxn>
                <a:cxn ang="0">
                  <a:pos x="255" y="237"/>
                </a:cxn>
                <a:cxn ang="0">
                  <a:pos x="277" y="222"/>
                </a:cxn>
                <a:cxn ang="0">
                  <a:pos x="296" y="200"/>
                </a:cxn>
                <a:cxn ang="0">
                  <a:pos x="310" y="170"/>
                </a:cxn>
                <a:cxn ang="0">
                  <a:pos x="321" y="140"/>
                </a:cxn>
              </a:cxnLst>
              <a:rect l="0" t="0" r="0" b="0"/>
              <a:pathLst>
                <a:path w="362" h="237">
                  <a:moveTo>
                    <a:pt x="321" y="140"/>
                  </a:moveTo>
                  <a:lnTo>
                    <a:pt x="314" y="104"/>
                  </a:lnTo>
                  <a:lnTo>
                    <a:pt x="307" y="96"/>
                  </a:lnTo>
                  <a:lnTo>
                    <a:pt x="292" y="81"/>
                  </a:lnTo>
                  <a:lnTo>
                    <a:pt x="266" y="70"/>
                  </a:lnTo>
                  <a:lnTo>
                    <a:pt x="225" y="48"/>
                  </a:lnTo>
                  <a:lnTo>
                    <a:pt x="170" y="33"/>
                  </a:lnTo>
                  <a:lnTo>
                    <a:pt x="96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203" y="30"/>
                  </a:lnTo>
                  <a:lnTo>
                    <a:pt x="255" y="44"/>
                  </a:lnTo>
                  <a:lnTo>
                    <a:pt x="299" y="63"/>
                  </a:lnTo>
                  <a:lnTo>
                    <a:pt x="336" y="81"/>
                  </a:lnTo>
                  <a:lnTo>
                    <a:pt x="362" y="104"/>
                  </a:lnTo>
                  <a:lnTo>
                    <a:pt x="362" y="118"/>
                  </a:lnTo>
                  <a:lnTo>
                    <a:pt x="362" y="140"/>
                  </a:lnTo>
                  <a:lnTo>
                    <a:pt x="351" y="159"/>
                  </a:lnTo>
                  <a:lnTo>
                    <a:pt x="336" y="185"/>
                  </a:lnTo>
                  <a:lnTo>
                    <a:pt x="314" y="200"/>
                  </a:lnTo>
                  <a:lnTo>
                    <a:pt x="284" y="222"/>
                  </a:lnTo>
                  <a:lnTo>
                    <a:pt x="255" y="237"/>
                  </a:lnTo>
                  <a:lnTo>
                    <a:pt x="277" y="222"/>
                  </a:lnTo>
                  <a:lnTo>
                    <a:pt x="296" y="200"/>
                  </a:lnTo>
                  <a:lnTo>
                    <a:pt x="310" y="170"/>
                  </a:lnTo>
                  <a:lnTo>
                    <a:pt x="321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2" name="図形 161"/>
            <p:cNvSpPr>
              <a:spLocks/>
            </p:cNvSpPr>
            <p:nvPr/>
          </p:nvSpPr>
          <p:spPr bwMode="auto">
            <a:xfrm>
              <a:off x="3049580" y="5908363"/>
              <a:ext cx="4600" cy="1130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3" y="8"/>
                </a:cxn>
                <a:cxn ang="0">
                  <a:pos x="0" y="8"/>
                </a:cxn>
              </a:cxnLst>
              <a:rect l="0" t="0" r="0" b="0"/>
              <a:pathLst>
                <a:path w="3" h="8">
                  <a:moveTo>
                    <a:pt x="0" y="8"/>
                  </a:moveTo>
                  <a:lnTo>
                    <a:pt x="0" y="0"/>
                  </a:lnTo>
                  <a:lnTo>
                    <a:pt x="3" y="8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3" name="図形 162"/>
            <p:cNvSpPr>
              <a:spLocks/>
            </p:cNvSpPr>
            <p:nvPr/>
          </p:nvSpPr>
          <p:spPr bwMode="auto">
            <a:xfrm>
              <a:off x="16865" y="6065147"/>
              <a:ext cx="90460" cy="2118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4" y="15"/>
                </a:cxn>
                <a:cxn ang="0">
                  <a:pos x="59" y="15"/>
                </a:cxn>
                <a:cxn ang="0">
                  <a:pos x="4" y="0"/>
                </a:cxn>
              </a:cxnLst>
              <a:rect l="0" t="0" r="0" b="0"/>
              <a:pathLst>
                <a:path w="59" h="15">
                  <a:moveTo>
                    <a:pt x="4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44" y="15"/>
                  </a:lnTo>
                  <a:lnTo>
                    <a:pt x="59" y="15"/>
                  </a:lnTo>
                  <a:lnTo>
                    <a:pt x="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4" name="図形 163"/>
            <p:cNvSpPr>
              <a:spLocks/>
            </p:cNvSpPr>
            <p:nvPr/>
          </p:nvSpPr>
          <p:spPr bwMode="auto">
            <a:xfrm>
              <a:off x="3110909" y="5402699"/>
              <a:ext cx="260648" cy="281082"/>
            </a:xfrm>
            <a:custGeom>
              <a:avLst/>
              <a:gdLst/>
              <a:ahLst/>
              <a:cxnLst>
                <a:cxn ang="0">
                  <a:pos x="26" y="196"/>
                </a:cxn>
                <a:cxn ang="0">
                  <a:pos x="30" y="199"/>
                </a:cxn>
                <a:cxn ang="0">
                  <a:pos x="48" y="196"/>
                </a:cxn>
                <a:cxn ang="0">
                  <a:pos x="89" y="181"/>
                </a:cxn>
                <a:cxn ang="0">
                  <a:pos x="137" y="155"/>
                </a:cxn>
                <a:cxn ang="0">
                  <a:pos x="156" y="133"/>
                </a:cxn>
                <a:cxn ang="0">
                  <a:pos x="167" y="114"/>
                </a:cxn>
                <a:cxn ang="0">
                  <a:pos x="170" y="103"/>
                </a:cxn>
                <a:cxn ang="0">
                  <a:pos x="167" y="88"/>
                </a:cxn>
                <a:cxn ang="0">
                  <a:pos x="152" y="59"/>
                </a:cxn>
                <a:cxn ang="0">
                  <a:pos x="141" y="48"/>
                </a:cxn>
                <a:cxn ang="0">
                  <a:pos x="111" y="33"/>
                </a:cxn>
                <a:cxn ang="0">
                  <a:pos x="67" y="14"/>
                </a:cxn>
                <a:cxn ang="0">
                  <a:pos x="34" y="3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34" y="7"/>
                </a:cxn>
                <a:cxn ang="0">
                  <a:pos x="67" y="18"/>
                </a:cxn>
                <a:cxn ang="0">
                  <a:pos x="111" y="40"/>
                </a:cxn>
                <a:cxn ang="0">
                  <a:pos x="137" y="55"/>
                </a:cxn>
                <a:cxn ang="0">
                  <a:pos x="145" y="59"/>
                </a:cxn>
                <a:cxn ang="0">
                  <a:pos x="167" y="88"/>
                </a:cxn>
                <a:cxn ang="0">
                  <a:pos x="167" y="103"/>
                </a:cxn>
                <a:cxn ang="0">
                  <a:pos x="159" y="114"/>
                </a:cxn>
                <a:cxn ang="0">
                  <a:pos x="152" y="133"/>
                </a:cxn>
                <a:cxn ang="0">
                  <a:pos x="137" y="148"/>
                </a:cxn>
                <a:cxn ang="0">
                  <a:pos x="89" y="173"/>
                </a:cxn>
                <a:cxn ang="0">
                  <a:pos x="45" y="188"/>
                </a:cxn>
                <a:cxn ang="0">
                  <a:pos x="26" y="196"/>
                </a:cxn>
              </a:cxnLst>
              <a:rect l="0" t="0" r="0" b="0"/>
              <a:pathLst>
                <a:path w="170" h="199">
                  <a:moveTo>
                    <a:pt x="26" y="196"/>
                  </a:moveTo>
                  <a:lnTo>
                    <a:pt x="30" y="199"/>
                  </a:lnTo>
                  <a:lnTo>
                    <a:pt x="48" y="196"/>
                  </a:lnTo>
                  <a:lnTo>
                    <a:pt x="89" y="181"/>
                  </a:lnTo>
                  <a:lnTo>
                    <a:pt x="137" y="155"/>
                  </a:lnTo>
                  <a:lnTo>
                    <a:pt x="156" y="133"/>
                  </a:lnTo>
                  <a:lnTo>
                    <a:pt x="167" y="114"/>
                  </a:lnTo>
                  <a:lnTo>
                    <a:pt x="170" y="103"/>
                  </a:lnTo>
                  <a:lnTo>
                    <a:pt x="167" y="88"/>
                  </a:lnTo>
                  <a:lnTo>
                    <a:pt x="152" y="59"/>
                  </a:lnTo>
                  <a:lnTo>
                    <a:pt x="141" y="48"/>
                  </a:lnTo>
                  <a:lnTo>
                    <a:pt x="111" y="33"/>
                  </a:lnTo>
                  <a:lnTo>
                    <a:pt x="67" y="14"/>
                  </a:lnTo>
                  <a:lnTo>
                    <a:pt x="34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34" y="7"/>
                  </a:lnTo>
                  <a:lnTo>
                    <a:pt x="67" y="18"/>
                  </a:lnTo>
                  <a:lnTo>
                    <a:pt x="111" y="40"/>
                  </a:lnTo>
                  <a:lnTo>
                    <a:pt x="137" y="55"/>
                  </a:lnTo>
                  <a:lnTo>
                    <a:pt x="145" y="59"/>
                  </a:lnTo>
                  <a:lnTo>
                    <a:pt x="167" y="88"/>
                  </a:lnTo>
                  <a:lnTo>
                    <a:pt x="167" y="103"/>
                  </a:lnTo>
                  <a:lnTo>
                    <a:pt x="159" y="114"/>
                  </a:lnTo>
                  <a:lnTo>
                    <a:pt x="152" y="133"/>
                  </a:lnTo>
                  <a:lnTo>
                    <a:pt x="137" y="148"/>
                  </a:lnTo>
                  <a:lnTo>
                    <a:pt x="89" y="173"/>
                  </a:lnTo>
                  <a:lnTo>
                    <a:pt x="45" y="188"/>
                  </a:lnTo>
                  <a:lnTo>
                    <a:pt x="26" y="1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5" name="図形 164"/>
            <p:cNvSpPr>
              <a:spLocks/>
            </p:cNvSpPr>
            <p:nvPr/>
          </p:nvSpPr>
          <p:spPr bwMode="auto">
            <a:xfrm>
              <a:off x="16865" y="6028423"/>
              <a:ext cx="493698" cy="57911"/>
            </a:xfrm>
            <a:custGeom>
              <a:avLst/>
              <a:gdLst/>
              <a:ahLst/>
              <a:cxnLst>
                <a:cxn ang="0">
                  <a:pos x="189" y="19"/>
                </a:cxn>
                <a:cxn ang="0">
                  <a:pos x="100" y="22"/>
                </a:cxn>
                <a:cxn ang="0">
                  <a:pos x="100" y="26"/>
                </a:cxn>
                <a:cxn ang="0">
                  <a:pos x="0" y="0"/>
                </a:cxn>
                <a:cxn ang="0">
                  <a:pos x="96" y="34"/>
                </a:cxn>
                <a:cxn ang="0">
                  <a:pos x="96" y="3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96" y="37"/>
                </a:cxn>
                <a:cxn ang="0">
                  <a:pos x="89" y="41"/>
                </a:cxn>
                <a:cxn ang="0">
                  <a:pos x="96" y="41"/>
                </a:cxn>
                <a:cxn ang="0">
                  <a:pos x="104" y="26"/>
                </a:cxn>
                <a:cxn ang="0">
                  <a:pos x="189" y="22"/>
                </a:cxn>
                <a:cxn ang="0">
                  <a:pos x="226" y="22"/>
                </a:cxn>
                <a:cxn ang="0">
                  <a:pos x="255" y="26"/>
                </a:cxn>
                <a:cxn ang="0">
                  <a:pos x="311" y="41"/>
                </a:cxn>
                <a:cxn ang="0">
                  <a:pos x="322" y="41"/>
                </a:cxn>
                <a:cxn ang="0">
                  <a:pos x="266" y="26"/>
                </a:cxn>
                <a:cxn ang="0">
                  <a:pos x="229" y="19"/>
                </a:cxn>
                <a:cxn ang="0">
                  <a:pos x="189" y="19"/>
                </a:cxn>
              </a:cxnLst>
              <a:rect l="0" t="0" r="0" b="0"/>
              <a:pathLst>
                <a:path w="322" h="41">
                  <a:moveTo>
                    <a:pt x="189" y="19"/>
                  </a:moveTo>
                  <a:lnTo>
                    <a:pt x="100" y="22"/>
                  </a:lnTo>
                  <a:lnTo>
                    <a:pt x="100" y="26"/>
                  </a:lnTo>
                  <a:lnTo>
                    <a:pt x="0" y="0"/>
                  </a:lnTo>
                  <a:lnTo>
                    <a:pt x="96" y="34"/>
                  </a:lnTo>
                  <a:lnTo>
                    <a:pt x="96" y="3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96" y="37"/>
                  </a:lnTo>
                  <a:lnTo>
                    <a:pt x="89" y="41"/>
                  </a:lnTo>
                  <a:lnTo>
                    <a:pt x="96" y="41"/>
                  </a:lnTo>
                  <a:lnTo>
                    <a:pt x="104" y="26"/>
                  </a:lnTo>
                  <a:lnTo>
                    <a:pt x="189" y="22"/>
                  </a:lnTo>
                  <a:lnTo>
                    <a:pt x="226" y="22"/>
                  </a:lnTo>
                  <a:lnTo>
                    <a:pt x="255" y="26"/>
                  </a:lnTo>
                  <a:lnTo>
                    <a:pt x="311" y="41"/>
                  </a:lnTo>
                  <a:lnTo>
                    <a:pt x="322" y="41"/>
                  </a:lnTo>
                  <a:lnTo>
                    <a:pt x="266" y="26"/>
                  </a:lnTo>
                  <a:lnTo>
                    <a:pt x="229" y="19"/>
                  </a:lnTo>
                  <a:lnTo>
                    <a:pt x="189" y="1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  <p:sp>
        <p:nvSpPr>
          <p:cNvPr id="2" name="図形 1"/>
          <p:cNvSpPr>
            <a:spLocks noGrp="1"/>
          </p:cNvSpPr>
          <p:nvPr>
            <p:ph type="ctrTitle"/>
          </p:nvPr>
        </p:nvSpPr>
        <p:spPr>
          <a:xfrm>
            <a:off x="642910" y="2214554"/>
            <a:ext cx="7772400" cy="1470025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8" name="図形 7"/>
          <p:cNvSpPr>
            <a:spLocks noGrp="1"/>
          </p:cNvSpPr>
          <p:nvPr>
            <p:ph type="subTitle" idx="1"/>
          </p:nvPr>
        </p:nvSpPr>
        <p:spPr>
          <a:xfrm>
            <a:off x="642910" y="3699318"/>
            <a:ext cx="7772400" cy="900122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en-US" altLang="ja-JP" smtClean="0"/>
              <a:t>Click to edit Master subtitle style</a:t>
            </a:r>
            <a:endParaRPr kumimoji="1" lang="ja-JP" altLang="en-US" dirty="0"/>
          </a:p>
        </p:txBody>
      </p:sp>
      <p:sp>
        <p:nvSpPr>
          <p:cNvPr id="12" name="図形 11"/>
          <p:cNvSpPr>
            <a:spLocks noGrp="1"/>
          </p:cNvSpPr>
          <p:nvPr>
            <p:ph type="dt" sz="half" idx="10"/>
          </p:nvPr>
        </p:nvSpPr>
        <p:spPr>
          <a:xfrm>
            <a:off x="4471200" y="6492874"/>
            <a:ext cx="1530000" cy="365125"/>
          </a:xfrm>
        </p:spPr>
        <p:txBody>
          <a:bodyPr/>
          <a:lstStyle/>
          <a:p>
            <a:fld id="{8A5D456B-B1CC-4665-8458-86063555EAD5}" type="datetimeFigureOut">
              <a:rPr lang="en-US" smtClean="0"/>
              <a:pPr/>
              <a:t>5/27/2008</a:t>
            </a:fld>
            <a:endParaRPr lang="en-US"/>
          </a:p>
        </p:txBody>
      </p:sp>
      <p:sp>
        <p:nvSpPr>
          <p:cNvPr id="11" name="図形 10"/>
          <p:cNvSpPr>
            <a:spLocks noGrp="1"/>
          </p:cNvSpPr>
          <p:nvPr>
            <p:ph type="ftr" sz="quarter" idx="11"/>
          </p:nvPr>
        </p:nvSpPr>
        <p:spPr>
          <a:xfrm>
            <a:off x="6048000" y="6492875"/>
            <a:ext cx="23940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18" name="図形 17"/>
          <p:cNvSpPr>
            <a:spLocks noGrp="1"/>
          </p:cNvSpPr>
          <p:nvPr>
            <p:ph type="sldNum" sz="quarter" idx="12"/>
          </p:nvPr>
        </p:nvSpPr>
        <p:spPr>
          <a:xfrm>
            <a:off x="8499632" y="6492875"/>
            <a:ext cx="644400" cy="365125"/>
          </a:xfrm>
        </p:spPr>
        <p:txBody>
          <a:bodyPr/>
          <a:lstStyle/>
          <a:p>
            <a:fld id="{5B64AA9F-911E-45F0-9B95-615FDBB4E0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図形 9"/>
          <p:cNvSpPr>
            <a:spLocks/>
          </p:cNvSpPr>
          <p:nvPr/>
        </p:nvSpPr>
        <p:spPr bwMode="auto">
          <a:xfrm>
            <a:off x="3929058" y="9"/>
            <a:ext cx="5214942" cy="3383004"/>
          </a:xfrm>
          <a:custGeom>
            <a:avLst/>
            <a:gdLst/>
            <a:ahLst/>
            <a:cxnLst>
              <a:cxn ang="0">
                <a:pos x="3574" y="25"/>
              </a:cxn>
              <a:cxn ang="0">
                <a:pos x="3628" y="83"/>
              </a:cxn>
              <a:cxn ang="0">
                <a:pos x="3611" y="121"/>
              </a:cxn>
              <a:cxn ang="0">
                <a:pos x="3278" y="166"/>
              </a:cxn>
              <a:cxn ang="0">
                <a:pos x="2987" y="220"/>
              </a:cxn>
              <a:cxn ang="0">
                <a:pos x="2896" y="274"/>
              </a:cxn>
              <a:cxn ang="0">
                <a:pos x="2887" y="320"/>
              </a:cxn>
              <a:cxn ang="0">
                <a:pos x="2987" y="374"/>
              </a:cxn>
              <a:cxn ang="0">
                <a:pos x="3407" y="403"/>
              </a:cxn>
              <a:cxn ang="0">
                <a:pos x="3732" y="399"/>
              </a:cxn>
              <a:cxn ang="0">
                <a:pos x="3607" y="2391"/>
              </a:cxn>
              <a:cxn ang="0">
                <a:pos x="3199" y="2262"/>
              </a:cxn>
              <a:cxn ang="0">
                <a:pos x="3041" y="2159"/>
              </a:cxn>
              <a:cxn ang="0">
                <a:pos x="2991" y="2050"/>
              </a:cxn>
              <a:cxn ang="0">
                <a:pos x="3000" y="1992"/>
              </a:cxn>
              <a:cxn ang="0">
                <a:pos x="3054" y="1905"/>
              </a:cxn>
              <a:cxn ang="0">
                <a:pos x="3158" y="1826"/>
              </a:cxn>
              <a:cxn ang="0">
                <a:pos x="3183" y="1768"/>
              </a:cxn>
              <a:cxn ang="0">
                <a:pos x="3158" y="1684"/>
              </a:cxn>
              <a:cxn ang="0">
                <a:pos x="3099" y="1576"/>
              </a:cxn>
              <a:cxn ang="0">
                <a:pos x="2950" y="1497"/>
              </a:cxn>
              <a:cxn ang="0">
                <a:pos x="2779" y="1439"/>
              </a:cxn>
              <a:cxn ang="0">
                <a:pos x="2679" y="1364"/>
              </a:cxn>
              <a:cxn ang="0">
                <a:pos x="2654" y="1281"/>
              </a:cxn>
              <a:cxn ang="0">
                <a:pos x="2667" y="1194"/>
              </a:cxn>
              <a:cxn ang="0">
                <a:pos x="2600" y="1106"/>
              </a:cxn>
              <a:cxn ang="0">
                <a:pos x="2459" y="1077"/>
              </a:cxn>
              <a:cxn ang="0">
                <a:pos x="2005" y="1119"/>
              </a:cxn>
              <a:cxn ang="0">
                <a:pos x="1835" y="1102"/>
              </a:cxn>
              <a:cxn ang="0">
                <a:pos x="1743" y="1052"/>
              </a:cxn>
              <a:cxn ang="0">
                <a:pos x="1689" y="957"/>
              </a:cxn>
              <a:cxn ang="0">
                <a:pos x="1697" y="840"/>
              </a:cxn>
              <a:cxn ang="0">
                <a:pos x="1689" y="736"/>
              </a:cxn>
              <a:cxn ang="0">
                <a:pos x="1627" y="690"/>
              </a:cxn>
              <a:cxn ang="0">
                <a:pos x="1544" y="690"/>
              </a:cxn>
              <a:cxn ang="0">
                <a:pos x="1460" y="665"/>
              </a:cxn>
              <a:cxn ang="0">
                <a:pos x="1423" y="620"/>
              </a:cxn>
              <a:cxn ang="0">
                <a:pos x="1323" y="607"/>
              </a:cxn>
              <a:cxn ang="0">
                <a:pos x="1281" y="624"/>
              </a:cxn>
              <a:cxn ang="0">
                <a:pos x="1161" y="599"/>
              </a:cxn>
              <a:cxn ang="0">
                <a:pos x="1003" y="553"/>
              </a:cxn>
              <a:cxn ang="0">
                <a:pos x="928" y="578"/>
              </a:cxn>
              <a:cxn ang="0">
                <a:pos x="865" y="653"/>
              </a:cxn>
              <a:cxn ang="0">
                <a:pos x="845" y="724"/>
              </a:cxn>
              <a:cxn ang="0">
                <a:pos x="853" y="844"/>
              </a:cxn>
              <a:cxn ang="0">
                <a:pos x="803" y="936"/>
              </a:cxn>
              <a:cxn ang="0">
                <a:pos x="608" y="1027"/>
              </a:cxn>
              <a:cxn ang="0">
                <a:pos x="458" y="1048"/>
              </a:cxn>
              <a:cxn ang="0">
                <a:pos x="325" y="982"/>
              </a:cxn>
              <a:cxn ang="0">
                <a:pos x="233" y="786"/>
              </a:cxn>
              <a:cxn ang="0">
                <a:pos x="229" y="674"/>
              </a:cxn>
              <a:cxn ang="0">
                <a:pos x="287" y="570"/>
              </a:cxn>
              <a:cxn ang="0">
                <a:pos x="316" y="487"/>
              </a:cxn>
              <a:cxn ang="0">
                <a:pos x="246" y="441"/>
              </a:cxn>
              <a:cxn ang="0">
                <a:pos x="146" y="370"/>
              </a:cxn>
              <a:cxn ang="0">
                <a:pos x="104" y="287"/>
              </a:cxn>
              <a:cxn ang="0">
                <a:pos x="133" y="208"/>
              </a:cxn>
              <a:cxn ang="0">
                <a:pos x="162" y="154"/>
              </a:cxn>
              <a:cxn ang="0">
                <a:pos x="133" y="112"/>
              </a:cxn>
              <a:cxn ang="0">
                <a:pos x="42" y="83"/>
              </a:cxn>
              <a:cxn ang="0">
                <a:pos x="0" y="29"/>
              </a:cxn>
              <a:cxn ang="0">
                <a:pos x="179" y="0"/>
              </a:cxn>
            </a:cxnLst>
            <a:rect l="0" t="0" r="0" b="0"/>
            <a:pathLst>
              <a:path w="3732" h="2421">
                <a:moveTo>
                  <a:pt x="179" y="0"/>
                </a:moveTo>
                <a:lnTo>
                  <a:pt x="3553" y="4"/>
                </a:lnTo>
                <a:lnTo>
                  <a:pt x="3574" y="25"/>
                </a:lnTo>
                <a:lnTo>
                  <a:pt x="3599" y="37"/>
                </a:lnTo>
                <a:lnTo>
                  <a:pt x="3624" y="58"/>
                </a:lnTo>
                <a:lnTo>
                  <a:pt x="3628" y="83"/>
                </a:lnTo>
                <a:lnTo>
                  <a:pt x="3628" y="96"/>
                </a:lnTo>
                <a:lnTo>
                  <a:pt x="3624" y="108"/>
                </a:lnTo>
                <a:lnTo>
                  <a:pt x="3611" y="121"/>
                </a:lnTo>
                <a:lnTo>
                  <a:pt x="3594" y="125"/>
                </a:lnTo>
                <a:lnTo>
                  <a:pt x="3528" y="150"/>
                </a:lnTo>
                <a:lnTo>
                  <a:pt x="3278" y="166"/>
                </a:lnTo>
                <a:lnTo>
                  <a:pt x="3099" y="191"/>
                </a:lnTo>
                <a:lnTo>
                  <a:pt x="3029" y="204"/>
                </a:lnTo>
                <a:lnTo>
                  <a:pt x="2987" y="220"/>
                </a:lnTo>
                <a:lnTo>
                  <a:pt x="2975" y="225"/>
                </a:lnTo>
                <a:lnTo>
                  <a:pt x="2933" y="245"/>
                </a:lnTo>
                <a:lnTo>
                  <a:pt x="2896" y="274"/>
                </a:lnTo>
                <a:lnTo>
                  <a:pt x="2887" y="291"/>
                </a:lnTo>
                <a:lnTo>
                  <a:pt x="2879" y="316"/>
                </a:lnTo>
                <a:lnTo>
                  <a:pt x="2887" y="320"/>
                </a:lnTo>
                <a:lnTo>
                  <a:pt x="2916" y="345"/>
                </a:lnTo>
                <a:lnTo>
                  <a:pt x="2945" y="362"/>
                </a:lnTo>
                <a:lnTo>
                  <a:pt x="2987" y="374"/>
                </a:lnTo>
                <a:lnTo>
                  <a:pt x="3045" y="387"/>
                </a:lnTo>
                <a:lnTo>
                  <a:pt x="3116" y="391"/>
                </a:lnTo>
                <a:lnTo>
                  <a:pt x="3407" y="403"/>
                </a:lnTo>
                <a:lnTo>
                  <a:pt x="3624" y="403"/>
                </a:lnTo>
                <a:lnTo>
                  <a:pt x="3694" y="403"/>
                </a:lnTo>
                <a:lnTo>
                  <a:pt x="3732" y="399"/>
                </a:lnTo>
                <a:lnTo>
                  <a:pt x="3732" y="1410"/>
                </a:lnTo>
                <a:lnTo>
                  <a:pt x="3732" y="2421"/>
                </a:lnTo>
                <a:lnTo>
                  <a:pt x="3607" y="2391"/>
                </a:lnTo>
                <a:lnTo>
                  <a:pt x="3482" y="2362"/>
                </a:lnTo>
                <a:lnTo>
                  <a:pt x="3336" y="2321"/>
                </a:lnTo>
                <a:lnTo>
                  <a:pt x="3199" y="2262"/>
                </a:lnTo>
                <a:lnTo>
                  <a:pt x="3137" y="2229"/>
                </a:lnTo>
                <a:lnTo>
                  <a:pt x="3087" y="2196"/>
                </a:lnTo>
                <a:lnTo>
                  <a:pt x="3041" y="2159"/>
                </a:lnTo>
                <a:lnTo>
                  <a:pt x="3012" y="2117"/>
                </a:lnTo>
                <a:lnTo>
                  <a:pt x="2991" y="2071"/>
                </a:lnTo>
                <a:lnTo>
                  <a:pt x="2991" y="2050"/>
                </a:lnTo>
                <a:lnTo>
                  <a:pt x="2991" y="2030"/>
                </a:lnTo>
                <a:lnTo>
                  <a:pt x="2991" y="2017"/>
                </a:lnTo>
                <a:lnTo>
                  <a:pt x="3000" y="1992"/>
                </a:lnTo>
                <a:lnTo>
                  <a:pt x="3004" y="1967"/>
                </a:lnTo>
                <a:lnTo>
                  <a:pt x="3020" y="1938"/>
                </a:lnTo>
                <a:lnTo>
                  <a:pt x="3054" y="1905"/>
                </a:lnTo>
                <a:lnTo>
                  <a:pt x="3095" y="1867"/>
                </a:lnTo>
                <a:lnTo>
                  <a:pt x="3149" y="1838"/>
                </a:lnTo>
                <a:lnTo>
                  <a:pt x="3158" y="1826"/>
                </a:lnTo>
                <a:lnTo>
                  <a:pt x="3178" y="1801"/>
                </a:lnTo>
                <a:lnTo>
                  <a:pt x="3183" y="1784"/>
                </a:lnTo>
                <a:lnTo>
                  <a:pt x="3183" y="1768"/>
                </a:lnTo>
                <a:lnTo>
                  <a:pt x="3183" y="1743"/>
                </a:lnTo>
                <a:lnTo>
                  <a:pt x="3170" y="1713"/>
                </a:lnTo>
                <a:lnTo>
                  <a:pt x="3158" y="1684"/>
                </a:lnTo>
                <a:lnTo>
                  <a:pt x="3149" y="1655"/>
                </a:lnTo>
                <a:lnTo>
                  <a:pt x="3124" y="1614"/>
                </a:lnTo>
                <a:lnTo>
                  <a:pt x="3099" y="1576"/>
                </a:lnTo>
                <a:lnTo>
                  <a:pt x="3062" y="1539"/>
                </a:lnTo>
                <a:lnTo>
                  <a:pt x="3012" y="1518"/>
                </a:lnTo>
                <a:lnTo>
                  <a:pt x="2950" y="1497"/>
                </a:lnTo>
                <a:lnTo>
                  <a:pt x="2896" y="1489"/>
                </a:lnTo>
                <a:lnTo>
                  <a:pt x="2837" y="1468"/>
                </a:lnTo>
                <a:lnTo>
                  <a:pt x="2779" y="1439"/>
                </a:lnTo>
                <a:lnTo>
                  <a:pt x="2721" y="1406"/>
                </a:lnTo>
                <a:lnTo>
                  <a:pt x="2696" y="1385"/>
                </a:lnTo>
                <a:lnTo>
                  <a:pt x="2679" y="1364"/>
                </a:lnTo>
                <a:lnTo>
                  <a:pt x="2667" y="1339"/>
                </a:lnTo>
                <a:lnTo>
                  <a:pt x="2654" y="1310"/>
                </a:lnTo>
                <a:lnTo>
                  <a:pt x="2654" y="1281"/>
                </a:lnTo>
                <a:lnTo>
                  <a:pt x="2667" y="1244"/>
                </a:lnTo>
                <a:lnTo>
                  <a:pt x="2667" y="1219"/>
                </a:lnTo>
                <a:lnTo>
                  <a:pt x="2667" y="1194"/>
                </a:lnTo>
                <a:lnTo>
                  <a:pt x="2654" y="1160"/>
                </a:lnTo>
                <a:lnTo>
                  <a:pt x="2638" y="1131"/>
                </a:lnTo>
                <a:lnTo>
                  <a:pt x="2600" y="1106"/>
                </a:lnTo>
                <a:lnTo>
                  <a:pt x="2554" y="1090"/>
                </a:lnTo>
                <a:lnTo>
                  <a:pt x="2480" y="1081"/>
                </a:lnTo>
                <a:lnTo>
                  <a:pt x="2459" y="1077"/>
                </a:lnTo>
                <a:lnTo>
                  <a:pt x="2380" y="1077"/>
                </a:lnTo>
                <a:lnTo>
                  <a:pt x="2230" y="1090"/>
                </a:lnTo>
                <a:lnTo>
                  <a:pt x="2005" y="1119"/>
                </a:lnTo>
                <a:lnTo>
                  <a:pt x="1947" y="1119"/>
                </a:lnTo>
                <a:lnTo>
                  <a:pt x="1893" y="1110"/>
                </a:lnTo>
                <a:lnTo>
                  <a:pt x="1835" y="1102"/>
                </a:lnTo>
                <a:lnTo>
                  <a:pt x="1797" y="1090"/>
                </a:lnTo>
                <a:lnTo>
                  <a:pt x="1768" y="1069"/>
                </a:lnTo>
                <a:lnTo>
                  <a:pt x="1743" y="1052"/>
                </a:lnTo>
                <a:lnTo>
                  <a:pt x="1718" y="1023"/>
                </a:lnTo>
                <a:lnTo>
                  <a:pt x="1702" y="994"/>
                </a:lnTo>
                <a:lnTo>
                  <a:pt x="1689" y="957"/>
                </a:lnTo>
                <a:lnTo>
                  <a:pt x="1685" y="915"/>
                </a:lnTo>
                <a:lnTo>
                  <a:pt x="1689" y="869"/>
                </a:lnTo>
                <a:lnTo>
                  <a:pt x="1697" y="840"/>
                </a:lnTo>
                <a:lnTo>
                  <a:pt x="1702" y="803"/>
                </a:lnTo>
                <a:lnTo>
                  <a:pt x="1697" y="774"/>
                </a:lnTo>
                <a:lnTo>
                  <a:pt x="1689" y="736"/>
                </a:lnTo>
                <a:lnTo>
                  <a:pt x="1668" y="707"/>
                </a:lnTo>
                <a:lnTo>
                  <a:pt x="1648" y="695"/>
                </a:lnTo>
                <a:lnTo>
                  <a:pt x="1627" y="690"/>
                </a:lnTo>
                <a:lnTo>
                  <a:pt x="1593" y="690"/>
                </a:lnTo>
                <a:lnTo>
                  <a:pt x="1560" y="690"/>
                </a:lnTo>
                <a:lnTo>
                  <a:pt x="1544" y="690"/>
                </a:lnTo>
                <a:lnTo>
                  <a:pt x="1502" y="682"/>
                </a:lnTo>
                <a:lnTo>
                  <a:pt x="1481" y="678"/>
                </a:lnTo>
                <a:lnTo>
                  <a:pt x="1460" y="665"/>
                </a:lnTo>
                <a:lnTo>
                  <a:pt x="1448" y="649"/>
                </a:lnTo>
                <a:lnTo>
                  <a:pt x="1435" y="624"/>
                </a:lnTo>
                <a:lnTo>
                  <a:pt x="1423" y="620"/>
                </a:lnTo>
                <a:lnTo>
                  <a:pt x="1385" y="607"/>
                </a:lnTo>
                <a:lnTo>
                  <a:pt x="1344" y="599"/>
                </a:lnTo>
                <a:lnTo>
                  <a:pt x="1323" y="607"/>
                </a:lnTo>
                <a:lnTo>
                  <a:pt x="1298" y="611"/>
                </a:lnTo>
                <a:lnTo>
                  <a:pt x="1294" y="620"/>
                </a:lnTo>
                <a:lnTo>
                  <a:pt x="1281" y="624"/>
                </a:lnTo>
                <a:lnTo>
                  <a:pt x="1252" y="632"/>
                </a:lnTo>
                <a:lnTo>
                  <a:pt x="1190" y="620"/>
                </a:lnTo>
                <a:lnTo>
                  <a:pt x="1161" y="599"/>
                </a:lnTo>
                <a:lnTo>
                  <a:pt x="1090" y="566"/>
                </a:lnTo>
                <a:lnTo>
                  <a:pt x="1044" y="553"/>
                </a:lnTo>
                <a:lnTo>
                  <a:pt x="1003" y="553"/>
                </a:lnTo>
                <a:lnTo>
                  <a:pt x="961" y="557"/>
                </a:lnTo>
                <a:lnTo>
                  <a:pt x="940" y="566"/>
                </a:lnTo>
                <a:lnTo>
                  <a:pt x="928" y="578"/>
                </a:lnTo>
                <a:lnTo>
                  <a:pt x="911" y="595"/>
                </a:lnTo>
                <a:lnTo>
                  <a:pt x="878" y="632"/>
                </a:lnTo>
                <a:lnTo>
                  <a:pt x="865" y="653"/>
                </a:lnTo>
                <a:lnTo>
                  <a:pt x="845" y="678"/>
                </a:lnTo>
                <a:lnTo>
                  <a:pt x="840" y="703"/>
                </a:lnTo>
                <a:lnTo>
                  <a:pt x="845" y="724"/>
                </a:lnTo>
                <a:lnTo>
                  <a:pt x="853" y="749"/>
                </a:lnTo>
                <a:lnTo>
                  <a:pt x="853" y="811"/>
                </a:lnTo>
                <a:lnTo>
                  <a:pt x="853" y="844"/>
                </a:lnTo>
                <a:lnTo>
                  <a:pt x="840" y="882"/>
                </a:lnTo>
                <a:lnTo>
                  <a:pt x="828" y="911"/>
                </a:lnTo>
                <a:lnTo>
                  <a:pt x="803" y="936"/>
                </a:lnTo>
                <a:lnTo>
                  <a:pt x="728" y="982"/>
                </a:lnTo>
                <a:lnTo>
                  <a:pt x="649" y="1019"/>
                </a:lnTo>
                <a:lnTo>
                  <a:pt x="608" y="1027"/>
                </a:lnTo>
                <a:lnTo>
                  <a:pt x="562" y="1040"/>
                </a:lnTo>
                <a:lnTo>
                  <a:pt x="508" y="1048"/>
                </a:lnTo>
                <a:lnTo>
                  <a:pt x="458" y="1048"/>
                </a:lnTo>
                <a:lnTo>
                  <a:pt x="412" y="1036"/>
                </a:lnTo>
                <a:lnTo>
                  <a:pt x="366" y="1011"/>
                </a:lnTo>
                <a:lnTo>
                  <a:pt x="325" y="982"/>
                </a:lnTo>
                <a:lnTo>
                  <a:pt x="287" y="936"/>
                </a:lnTo>
                <a:lnTo>
                  <a:pt x="258" y="869"/>
                </a:lnTo>
                <a:lnTo>
                  <a:pt x="233" y="786"/>
                </a:lnTo>
                <a:lnTo>
                  <a:pt x="229" y="761"/>
                </a:lnTo>
                <a:lnTo>
                  <a:pt x="221" y="707"/>
                </a:lnTo>
                <a:lnTo>
                  <a:pt x="229" y="674"/>
                </a:lnTo>
                <a:lnTo>
                  <a:pt x="241" y="636"/>
                </a:lnTo>
                <a:lnTo>
                  <a:pt x="258" y="599"/>
                </a:lnTo>
                <a:lnTo>
                  <a:pt x="287" y="570"/>
                </a:lnTo>
                <a:lnTo>
                  <a:pt x="300" y="553"/>
                </a:lnTo>
                <a:lnTo>
                  <a:pt x="316" y="512"/>
                </a:lnTo>
                <a:lnTo>
                  <a:pt x="316" y="487"/>
                </a:lnTo>
                <a:lnTo>
                  <a:pt x="304" y="470"/>
                </a:lnTo>
                <a:lnTo>
                  <a:pt x="287" y="453"/>
                </a:lnTo>
                <a:lnTo>
                  <a:pt x="246" y="441"/>
                </a:lnTo>
                <a:lnTo>
                  <a:pt x="208" y="416"/>
                </a:lnTo>
                <a:lnTo>
                  <a:pt x="179" y="403"/>
                </a:lnTo>
                <a:lnTo>
                  <a:pt x="146" y="370"/>
                </a:lnTo>
                <a:lnTo>
                  <a:pt x="117" y="333"/>
                </a:lnTo>
                <a:lnTo>
                  <a:pt x="108" y="308"/>
                </a:lnTo>
                <a:lnTo>
                  <a:pt x="104" y="287"/>
                </a:lnTo>
                <a:lnTo>
                  <a:pt x="108" y="262"/>
                </a:lnTo>
                <a:lnTo>
                  <a:pt x="117" y="233"/>
                </a:lnTo>
                <a:lnTo>
                  <a:pt x="133" y="208"/>
                </a:lnTo>
                <a:lnTo>
                  <a:pt x="158" y="179"/>
                </a:lnTo>
                <a:lnTo>
                  <a:pt x="162" y="166"/>
                </a:lnTo>
                <a:lnTo>
                  <a:pt x="162" y="154"/>
                </a:lnTo>
                <a:lnTo>
                  <a:pt x="158" y="141"/>
                </a:lnTo>
                <a:lnTo>
                  <a:pt x="150" y="125"/>
                </a:lnTo>
                <a:lnTo>
                  <a:pt x="133" y="112"/>
                </a:lnTo>
                <a:lnTo>
                  <a:pt x="104" y="100"/>
                </a:lnTo>
                <a:lnTo>
                  <a:pt x="54" y="96"/>
                </a:lnTo>
                <a:lnTo>
                  <a:pt x="42" y="83"/>
                </a:lnTo>
                <a:lnTo>
                  <a:pt x="13" y="58"/>
                </a:lnTo>
                <a:lnTo>
                  <a:pt x="8" y="46"/>
                </a:lnTo>
                <a:lnTo>
                  <a:pt x="0" y="29"/>
                </a:lnTo>
                <a:lnTo>
                  <a:pt x="13" y="17"/>
                </a:lnTo>
                <a:lnTo>
                  <a:pt x="33" y="4"/>
                </a:lnTo>
                <a:lnTo>
                  <a:pt x="179" y="0"/>
                </a:lnTo>
                <a:close/>
              </a:path>
            </a:pathLst>
          </a:custGeom>
          <a:solidFill>
            <a:srgbClr val="FFFFFF">
              <a:alpha val="2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ja-JP" altLang="en-US"/>
          </a:p>
        </p:txBody>
      </p:sp>
      <p:grpSp>
        <p:nvGrpSpPr>
          <p:cNvPr id="4" name="グループ化 12"/>
          <p:cNvGrpSpPr>
            <a:grpSpLocks/>
          </p:cNvGrpSpPr>
          <p:nvPr/>
        </p:nvGrpSpPr>
        <p:grpSpPr bwMode="auto">
          <a:xfrm>
            <a:off x="4000496" y="0"/>
            <a:ext cx="5143504" cy="2000240"/>
            <a:chOff x="2168" y="0"/>
            <a:chExt cx="3576" cy="1384"/>
          </a:xfrm>
        </p:grpSpPr>
        <p:sp>
          <p:nvSpPr>
            <p:cNvPr id="14" name="図形 13"/>
            <p:cNvSpPr>
              <a:spLocks/>
            </p:cNvSpPr>
            <p:nvPr/>
          </p:nvSpPr>
          <p:spPr bwMode="auto">
            <a:xfrm>
              <a:off x="5420" y="1044"/>
              <a:ext cx="324" cy="272"/>
            </a:xfrm>
            <a:custGeom>
              <a:avLst/>
              <a:gdLst/>
              <a:ahLst/>
              <a:cxnLst>
                <a:cxn ang="0">
                  <a:pos x="12" y="112"/>
                </a:cxn>
                <a:cxn ang="0">
                  <a:pos x="0" y="124"/>
                </a:cxn>
                <a:cxn ang="0">
                  <a:pos x="0" y="148"/>
                </a:cxn>
                <a:cxn ang="0">
                  <a:pos x="0" y="152"/>
                </a:cxn>
                <a:cxn ang="0">
                  <a:pos x="4" y="164"/>
                </a:cxn>
                <a:cxn ang="0">
                  <a:pos x="16" y="176"/>
                </a:cxn>
                <a:cxn ang="0">
                  <a:pos x="52" y="200"/>
                </a:cxn>
                <a:cxn ang="0">
                  <a:pos x="104" y="224"/>
                </a:cxn>
                <a:cxn ang="0">
                  <a:pos x="156" y="244"/>
                </a:cxn>
                <a:cxn ang="0">
                  <a:pos x="260" y="260"/>
                </a:cxn>
                <a:cxn ang="0">
                  <a:pos x="308" y="268"/>
                </a:cxn>
                <a:cxn ang="0">
                  <a:pos x="324" y="272"/>
                </a:cxn>
                <a:cxn ang="0">
                  <a:pos x="324" y="268"/>
                </a:cxn>
                <a:cxn ang="0">
                  <a:pos x="308" y="268"/>
                </a:cxn>
                <a:cxn ang="0">
                  <a:pos x="264" y="256"/>
                </a:cxn>
                <a:cxn ang="0">
                  <a:pos x="164" y="236"/>
                </a:cxn>
                <a:cxn ang="0">
                  <a:pos x="108" y="220"/>
                </a:cxn>
                <a:cxn ang="0">
                  <a:pos x="60" y="200"/>
                </a:cxn>
                <a:cxn ang="0">
                  <a:pos x="24" y="176"/>
                </a:cxn>
                <a:cxn ang="0">
                  <a:pos x="12" y="164"/>
                </a:cxn>
                <a:cxn ang="0">
                  <a:pos x="0" y="148"/>
                </a:cxn>
                <a:cxn ang="0">
                  <a:pos x="4" y="124"/>
                </a:cxn>
                <a:cxn ang="0">
                  <a:pos x="16" y="112"/>
                </a:cxn>
                <a:cxn ang="0">
                  <a:pos x="36" y="92"/>
                </a:cxn>
                <a:cxn ang="0">
                  <a:pos x="64" y="76"/>
                </a:cxn>
                <a:cxn ang="0">
                  <a:pos x="140" y="44"/>
                </a:cxn>
                <a:cxn ang="0">
                  <a:pos x="228" y="20"/>
                </a:cxn>
                <a:cxn ang="0">
                  <a:pos x="324" y="0"/>
                </a:cxn>
                <a:cxn ang="0">
                  <a:pos x="236" y="12"/>
                </a:cxn>
                <a:cxn ang="0">
                  <a:pos x="140" y="36"/>
                </a:cxn>
                <a:cxn ang="0">
                  <a:pos x="64" y="76"/>
                </a:cxn>
                <a:cxn ang="0">
                  <a:pos x="36" y="92"/>
                </a:cxn>
                <a:cxn ang="0">
                  <a:pos x="16" y="112"/>
                </a:cxn>
              </a:cxnLst>
              <a:rect l="0" t="0" r="0" b="0"/>
              <a:pathLst>
                <a:path w="324" h="272">
                  <a:moveTo>
                    <a:pt x="12" y="112"/>
                  </a:moveTo>
                  <a:lnTo>
                    <a:pt x="0" y="124"/>
                  </a:lnTo>
                  <a:lnTo>
                    <a:pt x="0" y="148"/>
                  </a:lnTo>
                  <a:lnTo>
                    <a:pt x="0" y="152"/>
                  </a:lnTo>
                  <a:lnTo>
                    <a:pt x="4" y="164"/>
                  </a:lnTo>
                  <a:lnTo>
                    <a:pt x="16" y="176"/>
                  </a:lnTo>
                  <a:lnTo>
                    <a:pt x="52" y="200"/>
                  </a:lnTo>
                  <a:lnTo>
                    <a:pt x="104" y="224"/>
                  </a:lnTo>
                  <a:lnTo>
                    <a:pt x="156" y="244"/>
                  </a:lnTo>
                  <a:lnTo>
                    <a:pt x="260" y="260"/>
                  </a:lnTo>
                  <a:lnTo>
                    <a:pt x="308" y="268"/>
                  </a:lnTo>
                  <a:lnTo>
                    <a:pt x="324" y="272"/>
                  </a:lnTo>
                  <a:lnTo>
                    <a:pt x="324" y="268"/>
                  </a:lnTo>
                  <a:lnTo>
                    <a:pt x="308" y="268"/>
                  </a:lnTo>
                  <a:lnTo>
                    <a:pt x="264" y="256"/>
                  </a:lnTo>
                  <a:lnTo>
                    <a:pt x="164" y="236"/>
                  </a:lnTo>
                  <a:lnTo>
                    <a:pt x="108" y="220"/>
                  </a:lnTo>
                  <a:lnTo>
                    <a:pt x="60" y="200"/>
                  </a:lnTo>
                  <a:lnTo>
                    <a:pt x="24" y="176"/>
                  </a:lnTo>
                  <a:lnTo>
                    <a:pt x="12" y="164"/>
                  </a:lnTo>
                  <a:lnTo>
                    <a:pt x="0" y="148"/>
                  </a:lnTo>
                  <a:lnTo>
                    <a:pt x="4" y="124"/>
                  </a:lnTo>
                  <a:lnTo>
                    <a:pt x="16" y="112"/>
                  </a:lnTo>
                  <a:lnTo>
                    <a:pt x="36" y="92"/>
                  </a:lnTo>
                  <a:lnTo>
                    <a:pt x="64" y="76"/>
                  </a:lnTo>
                  <a:lnTo>
                    <a:pt x="140" y="44"/>
                  </a:lnTo>
                  <a:lnTo>
                    <a:pt x="228" y="20"/>
                  </a:lnTo>
                  <a:lnTo>
                    <a:pt x="324" y="0"/>
                  </a:lnTo>
                  <a:lnTo>
                    <a:pt x="236" y="12"/>
                  </a:lnTo>
                  <a:lnTo>
                    <a:pt x="140" y="36"/>
                  </a:lnTo>
                  <a:lnTo>
                    <a:pt x="64" y="76"/>
                  </a:lnTo>
                  <a:lnTo>
                    <a:pt x="36" y="92"/>
                  </a:lnTo>
                  <a:lnTo>
                    <a:pt x="16" y="112"/>
                  </a:lnTo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" name="図形 14"/>
            <p:cNvSpPr>
              <a:spLocks/>
            </p:cNvSpPr>
            <p:nvPr/>
          </p:nvSpPr>
          <p:spPr bwMode="auto">
            <a:xfrm>
              <a:off x="2328" y="0"/>
              <a:ext cx="296" cy="24"/>
            </a:xfrm>
            <a:custGeom>
              <a:avLst/>
              <a:gdLst/>
              <a:ahLst/>
              <a:cxnLst>
                <a:cxn ang="0">
                  <a:pos x="56" y="8"/>
                </a:cxn>
                <a:cxn ang="0">
                  <a:pos x="124" y="12"/>
                </a:cxn>
                <a:cxn ang="0">
                  <a:pos x="124" y="8"/>
                </a:cxn>
                <a:cxn ang="0">
                  <a:pos x="184" y="12"/>
                </a:cxn>
                <a:cxn ang="0">
                  <a:pos x="296" y="24"/>
                </a:cxn>
                <a:cxn ang="0">
                  <a:pos x="256" y="20"/>
                </a:cxn>
                <a:cxn ang="0">
                  <a:pos x="160" y="0"/>
                </a:cxn>
                <a:cxn ang="0">
                  <a:pos x="136" y="0"/>
                </a:cxn>
                <a:cxn ang="0">
                  <a:pos x="164" y="8"/>
                </a:cxn>
                <a:cxn ang="0">
                  <a:pos x="104" y="0"/>
                </a:cxn>
                <a:cxn ang="0">
                  <a:pos x="72" y="0"/>
                </a:cxn>
                <a:cxn ang="0">
                  <a:pos x="100" y="8"/>
                </a:cxn>
                <a:cxn ang="0">
                  <a:pos x="60" y="0"/>
                </a:cxn>
                <a:cxn ang="0">
                  <a:pos x="0" y="0"/>
                </a:cxn>
                <a:cxn ang="0">
                  <a:pos x="56" y="8"/>
                </a:cxn>
              </a:cxnLst>
              <a:rect l="0" t="0" r="0" b="0"/>
              <a:pathLst>
                <a:path w="296" h="24">
                  <a:moveTo>
                    <a:pt x="56" y="8"/>
                  </a:moveTo>
                  <a:lnTo>
                    <a:pt x="124" y="12"/>
                  </a:lnTo>
                  <a:lnTo>
                    <a:pt x="124" y="8"/>
                  </a:lnTo>
                  <a:lnTo>
                    <a:pt x="184" y="12"/>
                  </a:lnTo>
                  <a:lnTo>
                    <a:pt x="296" y="24"/>
                  </a:lnTo>
                  <a:lnTo>
                    <a:pt x="256" y="20"/>
                  </a:lnTo>
                  <a:lnTo>
                    <a:pt x="160" y="0"/>
                  </a:lnTo>
                  <a:lnTo>
                    <a:pt x="136" y="0"/>
                  </a:lnTo>
                  <a:lnTo>
                    <a:pt x="164" y="8"/>
                  </a:lnTo>
                  <a:lnTo>
                    <a:pt x="104" y="0"/>
                  </a:lnTo>
                  <a:lnTo>
                    <a:pt x="72" y="0"/>
                  </a:lnTo>
                  <a:lnTo>
                    <a:pt x="100" y="8"/>
                  </a:lnTo>
                  <a:lnTo>
                    <a:pt x="60" y="0"/>
                  </a:lnTo>
                  <a:lnTo>
                    <a:pt x="0" y="0"/>
                  </a:lnTo>
                  <a:lnTo>
                    <a:pt x="5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" name="図形 15"/>
            <p:cNvSpPr>
              <a:spLocks/>
            </p:cNvSpPr>
            <p:nvPr/>
          </p:nvSpPr>
          <p:spPr bwMode="auto">
            <a:xfrm>
              <a:off x="2884" y="0"/>
              <a:ext cx="352" cy="168"/>
            </a:xfrm>
            <a:custGeom>
              <a:avLst/>
              <a:gdLst/>
              <a:ahLst/>
              <a:cxnLst>
                <a:cxn ang="0">
                  <a:pos x="176" y="132"/>
                </a:cxn>
                <a:cxn ang="0">
                  <a:pos x="316" y="164"/>
                </a:cxn>
                <a:cxn ang="0">
                  <a:pos x="316" y="156"/>
                </a:cxn>
                <a:cxn ang="0">
                  <a:pos x="352" y="168"/>
                </a:cxn>
                <a:cxn ang="0">
                  <a:pos x="352" y="164"/>
                </a:cxn>
                <a:cxn ang="0">
                  <a:pos x="312" y="152"/>
                </a:cxn>
                <a:cxn ang="0">
                  <a:pos x="220" y="128"/>
                </a:cxn>
                <a:cxn ang="0">
                  <a:pos x="172" y="108"/>
                </a:cxn>
                <a:cxn ang="0">
                  <a:pos x="128" y="84"/>
                </a:cxn>
                <a:cxn ang="0">
                  <a:pos x="92" y="56"/>
                </a:cxn>
                <a:cxn ang="0">
                  <a:pos x="80" y="36"/>
                </a:cxn>
                <a:cxn ang="0">
                  <a:pos x="76" y="20"/>
                </a:cxn>
                <a:cxn ang="0">
                  <a:pos x="80" y="0"/>
                </a:cxn>
                <a:cxn ang="0">
                  <a:pos x="76" y="0"/>
                </a:cxn>
                <a:cxn ang="0">
                  <a:pos x="68" y="20"/>
                </a:cxn>
                <a:cxn ang="0">
                  <a:pos x="80" y="44"/>
                </a:cxn>
                <a:cxn ang="0">
                  <a:pos x="92" y="60"/>
                </a:cxn>
                <a:cxn ang="0">
                  <a:pos x="128" y="92"/>
                </a:cxn>
                <a:cxn ang="0">
                  <a:pos x="176" y="120"/>
                </a:cxn>
                <a:cxn ang="0">
                  <a:pos x="236" y="140"/>
                </a:cxn>
                <a:cxn ang="0">
                  <a:pos x="176" y="128"/>
                </a:cxn>
                <a:cxn ang="0">
                  <a:pos x="104" y="104"/>
                </a:cxn>
                <a:cxn ang="0">
                  <a:pos x="52" y="84"/>
                </a:cxn>
                <a:cxn ang="0">
                  <a:pos x="20" y="60"/>
                </a:cxn>
                <a:cxn ang="0">
                  <a:pos x="8" y="44"/>
                </a:cxn>
                <a:cxn ang="0">
                  <a:pos x="0" y="24"/>
                </a:cxn>
                <a:cxn ang="0">
                  <a:pos x="8" y="20"/>
                </a:cxn>
                <a:cxn ang="0">
                  <a:pos x="12" y="0"/>
                </a:cxn>
                <a:cxn ang="0">
                  <a:pos x="8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12" y="60"/>
                </a:cxn>
                <a:cxn ang="0">
                  <a:pos x="52" y="84"/>
                </a:cxn>
                <a:cxn ang="0">
                  <a:pos x="100" y="108"/>
                </a:cxn>
                <a:cxn ang="0">
                  <a:pos x="176" y="132"/>
                </a:cxn>
              </a:cxnLst>
              <a:rect l="0" t="0" r="0" b="0"/>
              <a:pathLst>
                <a:path w="352" h="168">
                  <a:moveTo>
                    <a:pt x="176" y="132"/>
                  </a:moveTo>
                  <a:lnTo>
                    <a:pt x="316" y="164"/>
                  </a:lnTo>
                  <a:lnTo>
                    <a:pt x="316" y="156"/>
                  </a:lnTo>
                  <a:lnTo>
                    <a:pt x="352" y="168"/>
                  </a:lnTo>
                  <a:lnTo>
                    <a:pt x="352" y="164"/>
                  </a:lnTo>
                  <a:lnTo>
                    <a:pt x="312" y="152"/>
                  </a:lnTo>
                  <a:lnTo>
                    <a:pt x="220" y="128"/>
                  </a:lnTo>
                  <a:lnTo>
                    <a:pt x="172" y="108"/>
                  </a:lnTo>
                  <a:lnTo>
                    <a:pt x="128" y="84"/>
                  </a:lnTo>
                  <a:lnTo>
                    <a:pt x="92" y="56"/>
                  </a:lnTo>
                  <a:lnTo>
                    <a:pt x="80" y="36"/>
                  </a:lnTo>
                  <a:lnTo>
                    <a:pt x="76" y="20"/>
                  </a:lnTo>
                  <a:lnTo>
                    <a:pt x="80" y="0"/>
                  </a:lnTo>
                  <a:lnTo>
                    <a:pt x="76" y="0"/>
                  </a:lnTo>
                  <a:lnTo>
                    <a:pt x="68" y="20"/>
                  </a:lnTo>
                  <a:lnTo>
                    <a:pt x="80" y="44"/>
                  </a:lnTo>
                  <a:lnTo>
                    <a:pt x="92" y="60"/>
                  </a:lnTo>
                  <a:lnTo>
                    <a:pt x="128" y="92"/>
                  </a:lnTo>
                  <a:lnTo>
                    <a:pt x="176" y="120"/>
                  </a:lnTo>
                  <a:lnTo>
                    <a:pt x="236" y="140"/>
                  </a:lnTo>
                  <a:lnTo>
                    <a:pt x="176" y="128"/>
                  </a:lnTo>
                  <a:lnTo>
                    <a:pt x="104" y="104"/>
                  </a:lnTo>
                  <a:lnTo>
                    <a:pt x="52" y="84"/>
                  </a:lnTo>
                  <a:lnTo>
                    <a:pt x="20" y="60"/>
                  </a:lnTo>
                  <a:lnTo>
                    <a:pt x="8" y="44"/>
                  </a:lnTo>
                  <a:lnTo>
                    <a:pt x="0" y="24"/>
                  </a:lnTo>
                  <a:lnTo>
                    <a:pt x="8" y="2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12" y="60"/>
                  </a:lnTo>
                  <a:lnTo>
                    <a:pt x="52" y="84"/>
                  </a:lnTo>
                  <a:lnTo>
                    <a:pt x="100" y="108"/>
                  </a:lnTo>
                  <a:lnTo>
                    <a:pt x="176" y="1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7" name="図形 16"/>
            <p:cNvSpPr>
              <a:spLocks/>
            </p:cNvSpPr>
            <p:nvPr/>
          </p:nvSpPr>
          <p:spPr bwMode="auto">
            <a:xfrm>
              <a:off x="5504" y="1076"/>
              <a:ext cx="240" cy="216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20" y="144"/>
                </a:cxn>
                <a:cxn ang="0">
                  <a:pos x="48" y="164"/>
                </a:cxn>
                <a:cxn ang="0">
                  <a:pos x="80" y="180"/>
                </a:cxn>
                <a:cxn ang="0">
                  <a:pos x="116" y="192"/>
                </a:cxn>
                <a:cxn ang="0">
                  <a:pos x="188" y="204"/>
                </a:cxn>
                <a:cxn ang="0">
                  <a:pos x="240" y="216"/>
                </a:cxn>
                <a:cxn ang="0">
                  <a:pos x="240" y="212"/>
                </a:cxn>
                <a:cxn ang="0">
                  <a:pos x="188" y="204"/>
                </a:cxn>
                <a:cxn ang="0">
                  <a:pos x="116" y="188"/>
                </a:cxn>
                <a:cxn ang="0">
                  <a:pos x="48" y="164"/>
                </a:cxn>
                <a:cxn ang="0">
                  <a:pos x="24" y="144"/>
                </a:cxn>
                <a:cxn ang="0">
                  <a:pos x="8" y="128"/>
                </a:cxn>
                <a:cxn ang="0">
                  <a:pos x="8" y="96"/>
                </a:cxn>
                <a:cxn ang="0">
                  <a:pos x="20" y="72"/>
                </a:cxn>
                <a:cxn ang="0">
                  <a:pos x="32" y="68"/>
                </a:cxn>
                <a:cxn ang="0">
                  <a:pos x="72" y="44"/>
                </a:cxn>
                <a:cxn ang="0">
                  <a:pos x="144" y="16"/>
                </a:cxn>
                <a:cxn ang="0">
                  <a:pos x="240" y="0"/>
                </a:cxn>
                <a:cxn ang="0">
                  <a:pos x="144" y="16"/>
                </a:cxn>
                <a:cxn ang="0">
                  <a:pos x="72" y="44"/>
                </a:cxn>
                <a:cxn ang="0">
                  <a:pos x="32" y="60"/>
                </a:cxn>
                <a:cxn ang="0">
                  <a:pos x="12" y="72"/>
                </a:cxn>
                <a:cxn ang="0">
                  <a:pos x="0" y="96"/>
                </a:cxn>
                <a:cxn ang="0">
                  <a:pos x="0" y="116"/>
                </a:cxn>
                <a:cxn ang="0">
                  <a:pos x="0" y="128"/>
                </a:cxn>
              </a:cxnLst>
              <a:rect l="0" t="0" r="0" b="0"/>
              <a:pathLst>
                <a:path w="240" h="216">
                  <a:moveTo>
                    <a:pt x="0" y="128"/>
                  </a:moveTo>
                  <a:lnTo>
                    <a:pt x="20" y="144"/>
                  </a:lnTo>
                  <a:lnTo>
                    <a:pt x="48" y="164"/>
                  </a:lnTo>
                  <a:lnTo>
                    <a:pt x="80" y="180"/>
                  </a:lnTo>
                  <a:lnTo>
                    <a:pt x="116" y="192"/>
                  </a:lnTo>
                  <a:lnTo>
                    <a:pt x="188" y="204"/>
                  </a:lnTo>
                  <a:lnTo>
                    <a:pt x="240" y="216"/>
                  </a:lnTo>
                  <a:lnTo>
                    <a:pt x="240" y="212"/>
                  </a:lnTo>
                  <a:lnTo>
                    <a:pt x="188" y="204"/>
                  </a:lnTo>
                  <a:lnTo>
                    <a:pt x="116" y="188"/>
                  </a:lnTo>
                  <a:lnTo>
                    <a:pt x="48" y="164"/>
                  </a:lnTo>
                  <a:lnTo>
                    <a:pt x="24" y="144"/>
                  </a:lnTo>
                  <a:lnTo>
                    <a:pt x="8" y="128"/>
                  </a:lnTo>
                  <a:lnTo>
                    <a:pt x="8" y="96"/>
                  </a:lnTo>
                  <a:lnTo>
                    <a:pt x="20" y="72"/>
                  </a:lnTo>
                  <a:lnTo>
                    <a:pt x="32" y="68"/>
                  </a:lnTo>
                  <a:lnTo>
                    <a:pt x="72" y="44"/>
                  </a:lnTo>
                  <a:lnTo>
                    <a:pt x="144" y="16"/>
                  </a:lnTo>
                  <a:lnTo>
                    <a:pt x="240" y="0"/>
                  </a:lnTo>
                  <a:lnTo>
                    <a:pt x="144" y="16"/>
                  </a:lnTo>
                  <a:lnTo>
                    <a:pt x="72" y="44"/>
                  </a:lnTo>
                  <a:lnTo>
                    <a:pt x="32" y="60"/>
                  </a:lnTo>
                  <a:lnTo>
                    <a:pt x="12" y="72"/>
                  </a:lnTo>
                  <a:lnTo>
                    <a:pt x="0" y="96"/>
                  </a:lnTo>
                  <a:lnTo>
                    <a:pt x="0" y="116"/>
                  </a:lnTo>
                  <a:lnTo>
                    <a:pt x="0" y="1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9" name="図形 18"/>
            <p:cNvSpPr>
              <a:spLocks/>
            </p:cNvSpPr>
            <p:nvPr/>
          </p:nvSpPr>
          <p:spPr bwMode="auto">
            <a:xfrm>
              <a:off x="5740" y="1180"/>
              <a:ext cx="4" cy="36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4" y="24"/>
                </a:cxn>
                <a:cxn ang="0">
                  <a:pos x="4" y="12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24"/>
                </a:cxn>
                <a:cxn ang="0">
                  <a:pos x="4" y="36"/>
                </a:cxn>
              </a:cxnLst>
              <a:rect l="0" t="0" r="0" b="0"/>
              <a:pathLst>
                <a:path w="4" h="36">
                  <a:moveTo>
                    <a:pt x="4" y="36"/>
                  </a:moveTo>
                  <a:lnTo>
                    <a:pt x="4" y="24"/>
                  </a:lnTo>
                  <a:lnTo>
                    <a:pt x="4" y="12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24"/>
                  </a:lnTo>
                  <a:lnTo>
                    <a:pt x="4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0" name="図形 19"/>
            <p:cNvSpPr>
              <a:spLocks/>
            </p:cNvSpPr>
            <p:nvPr/>
          </p:nvSpPr>
          <p:spPr bwMode="auto">
            <a:xfrm>
              <a:off x="5720" y="1160"/>
              <a:ext cx="24" cy="68"/>
            </a:xfrm>
            <a:custGeom>
              <a:avLst/>
              <a:gdLst/>
              <a:ahLst/>
              <a:cxnLst>
                <a:cxn ang="0">
                  <a:pos x="8" y="24"/>
                </a:cxn>
                <a:cxn ang="0">
                  <a:pos x="0" y="44"/>
                </a:cxn>
                <a:cxn ang="0">
                  <a:pos x="8" y="56"/>
                </a:cxn>
                <a:cxn ang="0">
                  <a:pos x="24" y="68"/>
                </a:cxn>
                <a:cxn ang="0">
                  <a:pos x="24" y="60"/>
                </a:cxn>
                <a:cxn ang="0">
                  <a:pos x="12" y="48"/>
                </a:cxn>
                <a:cxn ang="0">
                  <a:pos x="8" y="44"/>
                </a:cxn>
                <a:cxn ang="0">
                  <a:pos x="8" y="24"/>
                </a:cxn>
                <a:cxn ang="0">
                  <a:pos x="12" y="20"/>
                </a:cxn>
                <a:cxn ang="0">
                  <a:pos x="24" y="8"/>
                </a:cxn>
                <a:cxn ang="0">
                  <a:pos x="24" y="0"/>
                </a:cxn>
                <a:cxn ang="0">
                  <a:pos x="8" y="20"/>
                </a:cxn>
                <a:cxn ang="0">
                  <a:pos x="8" y="24"/>
                </a:cxn>
              </a:cxnLst>
              <a:rect l="0" t="0" r="0" b="0"/>
              <a:pathLst>
                <a:path w="24" h="68">
                  <a:moveTo>
                    <a:pt x="8" y="24"/>
                  </a:moveTo>
                  <a:lnTo>
                    <a:pt x="0" y="44"/>
                  </a:lnTo>
                  <a:lnTo>
                    <a:pt x="8" y="56"/>
                  </a:lnTo>
                  <a:lnTo>
                    <a:pt x="24" y="68"/>
                  </a:lnTo>
                  <a:lnTo>
                    <a:pt x="24" y="60"/>
                  </a:lnTo>
                  <a:lnTo>
                    <a:pt x="12" y="48"/>
                  </a:lnTo>
                  <a:lnTo>
                    <a:pt x="8" y="44"/>
                  </a:lnTo>
                  <a:lnTo>
                    <a:pt x="8" y="24"/>
                  </a:lnTo>
                  <a:lnTo>
                    <a:pt x="12" y="20"/>
                  </a:lnTo>
                  <a:lnTo>
                    <a:pt x="24" y="8"/>
                  </a:lnTo>
                  <a:lnTo>
                    <a:pt x="24" y="0"/>
                  </a:lnTo>
                  <a:lnTo>
                    <a:pt x="8" y="20"/>
                  </a:lnTo>
                  <a:lnTo>
                    <a:pt x="8" y="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1" name="図形 20"/>
            <p:cNvSpPr>
              <a:spLocks/>
            </p:cNvSpPr>
            <p:nvPr/>
          </p:nvSpPr>
          <p:spPr bwMode="auto">
            <a:xfrm>
              <a:off x="5656" y="1120"/>
              <a:ext cx="88" cy="132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12" y="96"/>
                </a:cxn>
                <a:cxn ang="0">
                  <a:pos x="28" y="112"/>
                </a:cxn>
                <a:cxn ang="0">
                  <a:pos x="60" y="124"/>
                </a:cxn>
                <a:cxn ang="0">
                  <a:pos x="88" y="132"/>
                </a:cxn>
                <a:cxn ang="0">
                  <a:pos x="60" y="120"/>
                </a:cxn>
                <a:cxn ang="0">
                  <a:pos x="36" y="108"/>
                </a:cxn>
                <a:cxn ang="0">
                  <a:pos x="16" y="88"/>
                </a:cxn>
                <a:cxn ang="0">
                  <a:pos x="4" y="72"/>
                </a:cxn>
                <a:cxn ang="0">
                  <a:pos x="4" y="60"/>
                </a:cxn>
                <a:cxn ang="0">
                  <a:pos x="12" y="48"/>
                </a:cxn>
                <a:cxn ang="0">
                  <a:pos x="24" y="36"/>
                </a:cxn>
                <a:cxn ang="0">
                  <a:pos x="48" y="16"/>
                </a:cxn>
                <a:cxn ang="0">
                  <a:pos x="88" y="4"/>
                </a:cxn>
                <a:cxn ang="0">
                  <a:pos x="88" y="0"/>
                </a:cxn>
                <a:cxn ang="0">
                  <a:pos x="48" y="16"/>
                </a:cxn>
                <a:cxn ang="0">
                  <a:pos x="16" y="36"/>
                </a:cxn>
                <a:cxn ang="0">
                  <a:pos x="12" y="48"/>
                </a:cxn>
                <a:cxn ang="0">
                  <a:pos x="4" y="52"/>
                </a:cxn>
                <a:cxn ang="0">
                  <a:pos x="0" y="72"/>
                </a:cxn>
              </a:cxnLst>
              <a:rect l="0" t="0" r="0" b="0"/>
              <a:pathLst>
                <a:path w="88" h="132">
                  <a:moveTo>
                    <a:pt x="0" y="72"/>
                  </a:moveTo>
                  <a:lnTo>
                    <a:pt x="12" y="96"/>
                  </a:lnTo>
                  <a:lnTo>
                    <a:pt x="28" y="112"/>
                  </a:lnTo>
                  <a:lnTo>
                    <a:pt x="60" y="124"/>
                  </a:lnTo>
                  <a:lnTo>
                    <a:pt x="88" y="132"/>
                  </a:lnTo>
                  <a:lnTo>
                    <a:pt x="60" y="120"/>
                  </a:lnTo>
                  <a:lnTo>
                    <a:pt x="36" y="108"/>
                  </a:lnTo>
                  <a:lnTo>
                    <a:pt x="16" y="88"/>
                  </a:lnTo>
                  <a:lnTo>
                    <a:pt x="4" y="72"/>
                  </a:lnTo>
                  <a:lnTo>
                    <a:pt x="4" y="60"/>
                  </a:lnTo>
                  <a:lnTo>
                    <a:pt x="12" y="48"/>
                  </a:lnTo>
                  <a:lnTo>
                    <a:pt x="24" y="36"/>
                  </a:lnTo>
                  <a:lnTo>
                    <a:pt x="48" y="16"/>
                  </a:lnTo>
                  <a:lnTo>
                    <a:pt x="88" y="4"/>
                  </a:lnTo>
                  <a:lnTo>
                    <a:pt x="88" y="0"/>
                  </a:lnTo>
                  <a:lnTo>
                    <a:pt x="48" y="16"/>
                  </a:lnTo>
                  <a:lnTo>
                    <a:pt x="16" y="36"/>
                  </a:lnTo>
                  <a:lnTo>
                    <a:pt x="12" y="48"/>
                  </a:lnTo>
                  <a:lnTo>
                    <a:pt x="4" y="52"/>
                  </a:lnTo>
                  <a:lnTo>
                    <a:pt x="0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2" name="図形 21"/>
            <p:cNvSpPr>
              <a:spLocks/>
            </p:cNvSpPr>
            <p:nvPr/>
          </p:nvSpPr>
          <p:spPr bwMode="auto">
            <a:xfrm>
              <a:off x="5672" y="32"/>
              <a:ext cx="72" cy="72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0" y="48"/>
                </a:cxn>
                <a:cxn ang="0">
                  <a:pos x="12" y="60"/>
                </a:cxn>
                <a:cxn ang="0">
                  <a:pos x="32" y="64"/>
                </a:cxn>
                <a:cxn ang="0">
                  <a:pos x="72" y="72"/>
                </a:cxn>
                <a:cxn ang="0">
                  <a:pos x="32" y="60"/>
                </a:cxn>
                <a:cxn ang="0">
                  <a:pos x="8" y="48"/>
                </a:cxn>
                <a:cxn ang="0">
                  <a:pos x="0" y="36"/>
                </a:cxn>
                <a:cxn ang="0">
                  <a:pos x="20" y="24"/>
                </a:cxn>
                <a:cxn ang="0">
                  <a:pos x="44" y="12"/>
                </a:cxn>
                <a:cxn ang="0">
                  <a:pos x="72" y="4"/>
                </a:cxn>
                <a:cxn ang="0">
                  <a:pos x="72" y="0"/>
                </a:cxn>
                <a:cxn ang="0">
                  <a:pos x="36" y="12"/>
                </a:cxn>
                <a:cxn ang="0">
                  <a:pos x="12" y="16"/>
                </a:cxn>
                <a:cxn ang="0">
                  <a:pos x="0" y="36"/>
                </a:cxn>
              </a:cxnLst>
              <a:rect l="0" t="0" r="0" b="0"/>
              <a:pathLst>
                <a:path w="72" h="72">
                  <a:moveTo>
                    <a:pt x="0" y="36"/>
                  </a:moveTo>
                  <a:lnTo>
                    <a:pt x="0" y="48"/>
                  </a:lnTo>
                  <a:lnTo>
                    <a:pt x="12" y="60"/>
                  </a:lnTo>
                  <a:lnTo>
                    <a:pt x="32" y="64"/>
                  </a:lnTo>
                  <a:lnTo>
                    <a:pt x="72" y="72"/>
                  </a:lnTo>
                  <a:lnTo>
                    <a:pt x="32" y="60"/>
                  </a:lnTo>
                  <a:lnTo>
                    <a:pt x="8" y="48"/>
                  </a:lnTo>
                  <a:lnTo>
                    <a:pt x="0" y="36"/>
                  </a:lnTo>
                  <a:lnTo>
                    <a:pt x="20" y="24"/>
                  </a:lnTo>
                  <a:lnTo>
                    <a:pt x="44" y="12"/>
                  </a:lnTo>
                  <a:lnTo>
                    <a:pt x="72" y="4"/>
                  </a:lnTo>
                  <a:lnTo>
                    <a:pt x="72" y="0"/>
                  </a:lnTo>
                  <a:lnTo>
                    <a:pt x="36" y="12"/>
                  </a:lnTo>
                  <a:lnTo>
                    <a:pt x="12" y="16"/>
                  </a:lnTo>
                  <a:lnTo>
                    <a:pt x="0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3" name="図形 22"/>
            <p:cNvSpPr>
              <a:spLocks/>
            </p:cNvSpPr>
            <p:nvPr/>
          </p:nvSpPr>
          <p:spPr bwMode="auto">
            <a:xfrm>
              <a:off x="5600" y="0"/>
              <a:ext cx="144" cy="128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84" y="8"/>
                </a:cxn>
                <a:cxn ang="0">
                  <a:pos x="56" y="12"/>
                </a:cxn>
                <a:cxn ang="0">
                  <a:pos x="20" y="32"/>
                </a:cxn>
                <a:cxn ang="0">
                  <a:pos x="8" y="48"/>
                </a:cxn>
                <a:cxn ang="0">
                  <a:pos x="0" y="60"/>
                </a:cxn>
                <a:cxn ang="0">
                  <a:pos x="8" y="72"/>
                </a:cxn>
                <a:cxn ang="0">
                  <a:pos x="20" y="92"/>
                </a:cxn>
                <a:cxn ang="0">
                  <a:pos x="56" y="108"/>
                </a:cxn>
                <a:cxn ang="0">
                  <a:pos x="104" y="120"/>
                </a:cxn>
                <a:cxn ang="0">
                  <a:pos x="144" y="128"/>
                </a:cxn>
                <a:cxn ang="0">
                  <a:pos x="108" y="116"/>
                </a:cxn>
                <a:cxn ang="0">
                  <a:pos x="60" y="104"/>
                </a:cxn>
                <a:cxn ang="0">
                  <a:pos x="20" y="84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12" y="56"/>
                </a:cxn>
                <a:cxn ang="0">
                  <a:pos x="24" y="36"/>
                </a:cxn>
                <a:cxn ang="0">
                  <a:pos x="44" y="24"/>
                </a:cxn>
                <a:cxn ang="0">
                  <a:pos x="68" y="20"/>
                </a:cxn>
                <a:cxn ang="0">
                  <a:pos x="104" y="8"/>
                </a:cxn>
                <a:cxn ang="0">
                  <a:pos x="144" y="8"/>
                </a:cxn>
                <a:cxn ang="0">
                  <a:pos x="144" y="0"/>
                </a:cxn>
                <a:cxn ang="0">
                  <a:pos x="128" y="0"/>
                </a:cxn>
              </a:cxnLst>
              <a:rect l="0" t="0" r="0" b="0"/>
              <a:pathLst>
                <a:path w="144" h="128">
                  <a:moveTo>
                    <a:pt x="128" y="0"/>
                  </a:moveTo>
                  <a:lnTo>
                    <a:pt x="84" y="8"/>
                  </a:lnTo>
                  <a:lnTo>
                    <a:pt x="56" y="12"/>
                  </a:lnTo>
                  <a:lnTo>
                    <a:pt x="20" y="32"/>
                  </a:lnTo>
                  <a:lnTo>
                    <a:pt x="8" y="48"/>
                  </a:lnTo>
                  <a:lnTo>
                    <a:pt x="0" y="60"/>
                  </a:lnTo>
                  <a:lnTo>
                    <a:pt x="8" y="72"/>
                  </a:lnTo>
                  <a:lnTo>
                    <a:pt x="20" y="92"/>
                  </a:lnTo>
                  <a:lnTo>
                    <a:pt x="56" y="108"/>
                  </a:lnTo>
                  <a:lnTo>
                    <a:pt x="104" y="120"/>
                  </a:lnTo>
                  <a:lnTo>
                    <a:pt x="144" y="128"/>
                  </a:lnTo>
                  <a:lnTo>
                    <a:pt x="108" y="116"/>
                  </a:lnTo>
                  <a:lnTo>
                    <a:pt x="60" y="104"/>
                  </a:lnTo>
                  <a:lnTo>
                    <a:pt x="20" y="84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12" y="56"/>
                  </a:lnTo>
                  <a:lnTo>
                    <a:pt x="24" y="36"/>
                  </a:lnTo>
                  <a:lnTo>
                    <a:pt x="44" y="24"/>
                  </a:lnTo>
                  <a:lnTo>
                    <a:pt x="68" y="20"/>
                  </a:lnTo>
                  <a:lnTo>
                    <a:pt x="104" y="8"/>
                  </a:lnTo>
                  <a:lnTo>
                    <a:pt x="144" y="8"/>
                  </a:lnTo>
                  <a:lnTo>
                    <a:pt x="144" y="0"/>
                  </a:lnTo>
                  <a:lnTo>
                    <a:pt x="12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4" name="図形 23"/>
            <p:cNvSpPr>
              <a:spLocks/>
            </p:cNvSpPr>
            <p:nvPr/>
          </p:nvSpPr>
          <p:spPr bwMode="auto">
            <a:xfrm>
              <a:off x="2168" y="0"/>
              <a:ext cx="3576" cy="1384"/>
            </a:xfrm>
            <a:custGeom>
              <a:avLst/>
              <a:gdLst/>
              <a:ahLst/>
              <a:cxnLst>
                <a:cxn ang="0">
                  <a:pos x="3504" y="152"/>
                </a:cxn>
                <a:cxn ang="0">
                  <a:pos x="3316" y="116"/>
                </a:cxn>
                <a:cxn ang="0">
                  <a:pos x="3196" y="68"/>
                </a:cxn>
                <a:cxn ang="0">
                  <a:pos x="3148" y="20"/>
                </a:cxn>
                <a:cxn ang="0">
                  <a:pos x="2960" y="32"/>
                </a:cxn>
                <a:cxn ang="0">
                  <a:pos x="2956" y="96"/>
                </a:cxn>
                <a:cxn ang="0">
                  <a:pos x="2860" y="56"/>
                </a:cxn>
                <a:cxn ang="0">
                  <a:pos x="2872" y="96"/>
                </a:cxn>
                <a:cxn ang="0">
                  <a:pos x="3020" y="164"/>
                </a:cxn>
                <a:cxn ang="0">
                  <a:pos x="3100" y="180"/>
                </a:cxn>
                <a:cxn ang="0">
                  <a:pos x="2824" y="140"/>
                </a:cxn>
                <a:cxn ang="0">
                  <a:pos x="2796" y="156"/>
                </a:cxn>
                <a:cxn ang="0">
                  <a:pos x="2472" y="60"/>
                </a:cxn>
                <a:cxn ang="0">
                  <a:pos x="2500" y="212"/>
                </a:cxn>
                <a:cxn ang="0">
                  <a:pos x="2508" y="156"/>
                </a:cxn>
                <a:cxn ang="0">
                  <a:pos x="2364" y="108"/>
                </a:cxn>
                <a:cxn ang="0">
                  <a:pos x="2004" y="72"/>
                </a:cxn>
                <a:cxn ang="0">
                  <a:pos x="1800" y="20"/>
                </a:cxn>
                <a:cxn ang="0">
                  <a:pos x="1980" y="116"/>
                </a:cxn>
                <a:cxn ang="0">
                  <a:pos x="1636" y="92"/>
                </a:cxn>
                <a:cxn ang="0">
                  <a:pos x="1396" y="32"/>
                </a:cxn>
                <a:cxn ang="0">
                  <a:pos x="1324" y="20"/>
                </a:cxn>
                <a:cxn ang="0">
                  <a:pos x="1248" y="0"/>
                </a:cxn>
                <a:cxn ang="0">
                  <a:pos x="1184" y="0"/>
                </a:cxn>
                <a:cxn ang="0">
                  <a:pos x="1112" y="0"/>
                </a:cxn>
                <a:cxn ang="0">
                  <a:pos x="928" y="0"/>
                </a:cxn>
                <a:cxn ang="0">
                  <a:pos x="844" y="0"/>
                </a:cxn>
                <a:cxn ang="0">
                  <a:pos x="904" y="164"/>
                </a:cxn>
                <a:cxn ang="0">
                  <a:pos x="692" y="116"/>
                </a:cxn>
                <a:cxn ang="0">
                  <a:pos x="592" y="116"/>
                </a:cxn>
                <a:cxn ang="0">
                  <a:pos x="232" y="36"/>
                </a:cxn>
                <a:cxn ang="0">
                  <a:pos x="112" y="72"/>
                </a:cxn>
                <a:cxn ang="0">
                  <a:pos x="892" y="156"/>
                </a:cxn>
                <a:cxn ang="0">
                  <a:pos x="1412" y="428"/>
                </a:cxn>
                <a:cxn ang="0">
                  <a:pos x="2176" y="500"/>
                </a:cxn>
                <a:cxn ang="0">
                  <a:pos x="2636" y="720"/>
                </a:cxn>
                <a:cxn ang="0">
                  <a:pos x="2564" y="1124"/>
                </a:cxn>
                <a:cxn ang="0">
                  <a:pos x="3288" y="1352"/>
                </a:cxn>
                <a:cxn ang="0">
                  <a:pos x="2900" y="1040"/>
                </a:cxn>
                <a:cxn ang="0">
                  <a:pos x="2912" y="808"/>
                </a:cxn>
                <a:cxn ang="0">
                  <a:pos x="2796" y="1136"/>
                </a:cxn>
                <a:cxn ang="0">
                  <a:pos x="2864" y="1168"/>
                </a:cxn>
                <a:cxn ang="0">
                  <a:pos x="3396" y="888"/>
                </a:cxn>
                <a:cxn ang="0">
                  <a:pos x="2544" y="628"/>
                </a:cxn>
                <a:cxn ang="0">
                  <a:pos x="3008" y="400"/>
                </a:cxn>
                <a:cxn ang="0">
                  <a:pos x="2780" y="760"/>
                </a:cxn>
                <a:cxn ang="0">
                  <a:pos x="3124" y="1052"/>
                </a:cxn>
                <a:cxn ang="0">
                  <a:pos x="3552" y="1348"/>
                </a:cxn>
                <a:cxn ang="0">
                  <a:pos x="3428" y="1016"/>
                </a:cxn>
                <a:cxn ang="0">
                  <a:pos x="3536" y="852"/>
                </a:cxn>
                <a:cxn ang="0">
                  <a:pos x="2840" y="564"/>
                </a:cxn>
                <a:cxn ang="0">
                  <a:pos x="3160" y="772"/>
                </a:cxn>
                <a:cxn ang="0">
                  <a:pos x="3348" y="648"/>
                </a:cxn>
                <a:cxn ang="0">
                  <a:pos x="3360" y="672"/>
                </a:cxn>
                <a:cxn ang="0">
                  <a:pos x="3172" y="532"/>
                </a:cxn>
                <a:cxn ang="0">
                  <a:pos x="3088" y="636"/>
                </a:cxn>
                <a:cxn ang="0">
                  <a:pos x="3084" y="556"/>
                </a:cxn>
                <a:cxn ang="0">
                  <a:pos x="3144" y="708"/>
                </a:cxn>
                <a:cxn ang="0">
                  <a:pos x="2992" y="544"/>
                </a:cxn>
                <a:cxn ang="0">
                  <a:pos x="3432" y="392"/>
                </a:cxn>
                <a:cxn ang="0">
                  <a:pos x="3220" y="168"/>
                </a:cxn>
              </a:cxnLst>
              <a:rect l="0" t="0" r="0" b="0"/>
              <a:pathLst>
                <a:path w="3576" h="1384">
                  <a:moveTo>
                    <a:pt x="3360" y="84"/>
                  </a:moveTo>
                  <a:lnTo>
                    <a:pt x="3356" y="72"/>
                  </a:lnTo>
                  <a:lnTo>
                    <a:pt x="3356" y="60"/>
                  </a:lnTo>
                  <a:lnTo>
                    <a:pt x="3360" y="56"/>
                  </a:lnTo>
                  <a:lnTo>
                    <a:pt x="3380" y="36"/>
                  </a:lnTo>
                  <a:lnTo>
                    <a:pt x="3416" y="20"/>
                  </a:lnTo>
                  <a:lnTo>
                    <a:pt x="3480" y="0"/>
                  </a:lnTo>
                  <a:lnTo>
                    <a:pt x="3452" y="0"/>
                  </a:lnTo>
                  <a:lnTo>
                    <a:pt x="3396" y="20"/>
                  </a:lnTo>
                  <a:lnTo>
                    <a:pt x="3368" y="36"/>
                  </a:lnTo>
                  <a:lnTo>
                    <a:pt x="3356" y="56"/>
                  </a:lnTo>
                  <a:lnTo>
                    <a:pt x="3356" y="60"/>
                  </a:lnTo>
                  <a:lnTo>
                    <a:pt x="3356" y="72"/>
                  </a:lnTo>
                  <a:lnTo>
                    <a:pt x="3356" y="84"/>
                  </a:lnTo>
                  <a:lnTo>
                    <a:pt x="3372" y="96"/>
                  </a:lnTo>
                  <a:lnTo>
                    <a:pt x="3392" y="108"/>
                  </a:lnTo>
                  <a:lnTo>
                    <a:pt x="3440" y="128"/>
                  </a:lnTo>
                  <a:lnTo>
                    <a:pt x="3528" y="144"/>
                  </a:lnTo>
                  <a:lnTo>
                    <a:pt x="3504" y="152"/>
                  </a:lnTo>
                  <a:lnTo>
                    <a:pt x="3504" y="144"/>
                  </a:lnTo>
                  <a:lnTo>
                    <a:pt x="3476" y="144"/>
                  </a:lnTo>
                  <a:lnTo>
                    <a:pt x="3404" y="132"/>
                  </a:lnTo>
                  <a:lnTo>
                    <a:pt x="3332" y="116"/>
                  </a:lnTo>
                  <a:lnTo>
                    <a:pt x="3300" y="96"/>
                  </a:lnTo>
                  <a:lnTo>
                    <a:pt x="3276" y="80"/>
                  </a:lnTo>
                  <a:lnTo>
                    <a:pt x="3268" y="68"/>
                  </a:lnTo>
                  <a:lnTo>
                    <a:pt x="3268" y="48"/>
                  </a:lnTo>
                  <a:lnTo>
                    <a:pt x="3280" y="32"/>
                  </a:lnTo>
                  <a:lnTo>
                    <a:pt x="3300" y="20"/>
                  </a:lnTo>
                  <a:lnTo>
                    <a:pt x="3336" y="0"/>
                  </a:lnTo>
                  <a:lnTo>
                    <a:pt x="3316" y="0"/>
                  </a:lnTo>
                  <a:lnTo>
                    <a:pt x="3288" y="20"/>
                  </a:lnTo>
                  <a:lnTo>
                    <a:pt x="3276" y="32"/>
                  </a:lnTo>
                  <a:lnTo>
                    <a:pt x="3264" y="48"/>
                  </a:lnTo>
                  <a:lnTo>
                    <a:pt x="3264" y="68"/>
                  </a:lnTo>
                  <a:lnTo>
                    <a:pt x="3276" y="84"/>
                  </a:lnTo>
                  <a:lnTo>
                    <a:pt x="3288" y="96"/>
                  </a:lnTo>
                  <a:lnTo>
                    <a:pt x="3316" y="116"/>
                  </a:lnTo>
                  <a:lnTo>
                    <a:pt x="3380" y="132"/>
                  </a:lnTo>
                  <a:lnTo>
                    <a:pt x="3444" y="144"/>
                  </a:lnTo>
                  <a:lnTo>
                    <a:pt x="3488" y="152"/>
                  </a:lnTo>
                  <a:lnTo>
                    <a:pt x="3444" y="156"/>
                  </a:lnTo>
                  <a:lnTo>
                    <a:pt x="3396" y="144"/>
                  </a:lnTo>
                  <a:lnTo>
                    <a:pt x="3324" y="132"/>
                  </a:lnTo>
                  <a:lnTo>
                    <a:pt x="3252" y="108"/>
                  </a:lnTo>
                  <a:lnTo>
                    <a:pt x="3228" y="92"/>
                  </a:lnTo>
                  <a:lnTo>
                    <a:pt x="3208" y="72"/>
                  </a:lnTo>
                  <a:lnTo>
                    <a:pt x="3204" y="68"/>
                  </a:lnTo>
                  <a:lnTo>
                    <a:pt x="3204" y="56"/>
                  </a:lnTo>
                  <a:lnTo>
                    <a:pt x="3216" y="36"/>
                  </a:lnTo>
                  <a:lnTo>
                    <a:pt x="3232" y="20"/>
                  </a:lnTo>
                  <a:lnTo>
                    <a:pt x="3264" y="0"/>
                  </a:lnTo>
                  <a:lnTo>
                    <a:pt x="3252" y="0"/>
                  </a:lnTo>
                  <a:lnTo>
                    <a:pt x="3228" y="20"/>
                  </a:lnTo>
                  <a:lnTo>
                    <a:pt x="3208" y="36"/>
                  </a:lnTo>
                  <a:lnTo>
                    <a:pt x="3196" y="48"/>
                  </a:lnTo>
                  <a:lnTo>
                    <a:pt x="3196" y="68"/>
                  </a:lnTo>
                  <a:lnTo>
                    <a:pt x="3204" y="80"/>
                  </a:lnTo>
                  <a:lnTo>
                    <a:pt x="3220" y="92"/>
                  </a:lnTo>
                  <a:lnTo>
                    <a:pt x="3240" y="108"/>
                  </a:lnTo>
                  <a:lnTo>
                    <a:pt x="3304" y="132"/>
                  </a:lnTo>
                  <a:lnTo>
                    <a:pt x="3372" y="144"/>
                  </a:lnTo>
                  <a:lnTo>
                    <a:pt x="3428" y="156"/>
                  </a:lnTo>
                  <a:lnTo>
                    <a:pt x="3384" y="156"/>
                  </a:lnTo>
                  <a:lnTo>
                    <a:pt x="3356" y="156"/>
                  </a:lnTo>
                  <a:lnTo>
                    <a:pt x="3280" y="140"/>
                  </a:lnTo>
                  <a:lnTo>
                    <a:pt x="3196" y="116"/>
                  </a:lnTo>
                  <a:lnTo>
                    <a:pt x="3168" y="104"/>
                  </a:lnTo>
                  <a:lnTo>
                    <a:pt x="3144" y="84"/>
                  </a:lnTo>
                  <a:lnTo>
                    <a:pt x="3136" y="68"/>
                  </a:lnTo>
                  <a:lnTo>
                    <a:pt x="3132" y="56"/>
                  </a:lnTo>
                  <a:lnTo>
                    <a:pt x="3144" y="36"/>
                  </a:lnTo>
                  <a:lnTo>
                    <a:pt x="3156" y="20"/>
                  </a:lnTo>
                  <a:lnTo>
                    <a:pt x="3180" y="0"/>
                  </a:lnTo>
                  <a:lnTo>
                    <a:pt x="3168" y="0"/>
                  </a:lnTo>
                  <a:lnTo>
                    <a:pt x="3148" y="20"/>
                  </a:lnTo>
                  <a:lnTo>
                    <a:pt x="3136" y="36"/>
                  </a:lnTo>
                  <a:lnTo>
                    <a:pt x="3132" y="56"/>
                  </a:lnTo>
                  <a:lnTo>
                    <a:pt x="3132" y="72"/>
                  </a:lnTo>
                  <a:lnTo>
                    <a:pt x="3136" y="84"/>
                  </a:lnTo>
                  <a:lnTo>
                    <a:pt x="3156" y="104"/>
                  </a:lnTo>
                  <a:lnTo>
                    <a:pt x="3180" y="116"/>
                  </a:lnTo>
                  <a:lnTo>
                    <a:pt x="3244" y="140"/>
                  </a:lnTo>
                  <a:lnTo>
                    <a:pt x="3312" y="152"/>
                  </a:lnTo>
                  <a:lnTo>
                    <a:pt x="3360" y="164"/>
                  </a:lnTo>
                  <a:lnTo>
                    <a:pt x="3304" y="164"/>
                  </a:lnTo>
                  <a:lnTo>
                    <a:pt x="3256" y="156"/>
                  </a:lnTo>
                  <a:lnTo>
                    <a:pt x="3148" y="140"/>
                  </a:lnTo>
                  <a:lnTo>
                    <a:pt x="3088" y="120"/>
                  </a:lnTo>
                  <a:lnTo>
                    <a:pt x="3032" y="108"/>
                  </a:lnTo>
                  <a:lnTo>
                    <a:pt x="2992" y="84"/>
                  </a:lnTo>
                  <a:lnTo>
                    <a:pt x="2960" y="68"/>
                  </a:lnTo>
                  <a:lnTo>
                    <a:pt x="2956" y="56"/>
                  </a:lnTo>
                  <a:lnTo>
                    <a:pt x="2956" y="44"/>
                  </a:lnTo>
                  <a:lnTo>
                    <a:pt x="2960" y="32"/>
                  </a:lnTo>
                  <a:lnTo>
                    <a:pt x="2980" y="20"/>
                  </a:lnTo>
                  <a:lnTo>
                    <a:pt x="2996" y="0"/>
                  </a:lnTo>
                  <a:lnTo>
                    <a:pt x="2984" y="0"/>
                  </a:lnTo>
                  <a:lnTo>
                    <a:pt x="2960" y="32"/>
                  </a:lnTo>
                  <a:lnTo>
                    <a:pt x="2948" y="44"/>
                  </a:lnTo>
                  <a:lnTo>
                    <a:pt x="2948" y="56"/>
                  </a:lnTo>
                  <a:lnTo>
                    <a:pt x="2956" y="68"/>
                  </a:lnTo>
                  <a:lnTo>
                    <a:pt x="2980" y="84"/>
                  </a:lnTo>
                  <a:lnTo>
                    <a:pt x="3016" y="104"/>
                  </a:lnTo>
                  <a:lnTo>
                    <a:pt x="3108" y="132"/>
                  </a:lnTo>
                  <a:lnTo>
                    <a:pt x="3208" y="152"/>
                  </a:lnTo>
                  <a:lnTo>
                    <a:pt x="3280" y="164"/>
                  </a:lnTo>
                  <a:lnTo>
                    <a:pt x="3268" y="164"/>
                  </a:lnTo>
                  <a:lnTo>
                    <a:pt x="3244" y="164"/>
                  </a:lnTo>
                  <a:lnTo>
                    <a:pt x="3240" y="164"/>
                  </a:lnTo>
                  <a:lnTo>
                    <a:pt x="3124" y="144"/>
                  </a:lnTo>
                  <a:lnTo>
                    <a:pt x="3052" y="128"/>
                  </a:lnTo>
                  <a:lnTo>
                    <a:pt x="3004" y="116"/>
                  </a:lnTo>
                  <a:lnTo>
                    <a:pt x="2956" y="96"/>
                  </a:lnTo>
                  <a:lnTo>
                    <a:pt x="2924" y="72"/>
                  </a:lnTo>
                  <a:lnTo>
                    <a:pt x="2912" y="60"/>
                  </a:lnTo>
                  <a:lnTo>
                    <a:pt x="2912" y="48"/>
                  </a:lnTo>
                  <a:lnTo>
                    <a:pt x="2912" y="36"/>
                  </a:lnTo>
                  <a:lnTo>
                    <a:pt x="2924" y="24"/>
                  </a:lnTo>
                  <a:lnTo>
                    <a:pt x="2948" y="0"/>
                  </a:lnTo>
                  <a:lnTo>
                    <a:pt x="2936" y="0"/>
                  </a:lnTo>
                  <a:lnTo>
                    <a:pt x="2920" y="24"/>
                  </a:lnTo>
                  <a:lnTo>
                    <a:pt x="2908" y="36"/>
                  </a:lnTo>
                  <a:lnTo>
                    <a:pt x="2908" y="48"/>
                  </a:lnTo>
                  <a:lnTo>
                    <a:pt x="2912" y="68"/>
                  </a:lnTo>
                  <a:lnTo>
                    <a:pt x="2920" y="80"/>
                  </a:lnTo>
                  <a:lnTo>
                    <a:pt x="2956" y="104"/>
                  </a:lnTo>
                  <a:lnTo>
                    <a:pt x="2980" y="108"/>
                  </a:lnTo>
                  <a:lnTo>
                    <a:pt x="3052" y="132"/>
                  </a:lnTo>
                  <a:lnTo>
                    <a:pt x="2936" y="108"/>
                  </a:lnTo>
                  <a:lnTo>
                    <a:pt x="2896" y="92"/>
                  </a:lnTo>
                  <a:lnTo>
                    <a:pt x="2872" y="72"/>
                  </a:lnTo>
                  <a:lnTo>
                    <a:pt x="2860" y="56"/>
                  </a:lnTo>
                  <a:lnTo>
                    <a:pt x="2852" y="44"/>
                  </a:lnTo>
                  <a:lnTo>
                    <a:pt x="2852" y="24"/>
                  </a:lnTo>
                  <a:lnTo>
                    <a:pt x="2860" y="0"/>
                  </a:lnTo>
                  <a:lnTo>
                    <a:pt x="2852" y="0"/>
                  </a:lnTo>
                  <a:lnTo>
                    <a:pt x="2848" y="24"/>
                  </a:lnTo>
                  <a:lnTo>
                    <a:pt x="2848" y="44"/>
                  </a:lnTo>
                  <a:lnTo>
                    <a:pt x="2852" y="60"/>
                  </a:lnTo>
                  <a:lnTo>
                    <a:pt x="2864" y="72"/>
                  </a:lnTo>
                  <a:lnTo>
                    <a:pt x="2884" y="84"/>
                  </a:lnTo>
                  <a:lnTo>
                    <a:pt x="2908" y="96"/>
                  </a:lnTo>
                  <a:lnTo>
                    <a:pt x="2968" y="120"/>
                  </a:lnTo>
                  <a:lnTo>
                    <a:pt x="3044" y="140"/>
                  </a:lnTo>
                  <a:lnTo>
                    <a:pt x="3124" y="152"/>
                  </a:lnTo>
                  <a:lnTo>
                    <a:pt x="3228" y="164"/>
                  </a:lnTo>
                  <a:lnTo>
                    <a:pt x="3216" y="168"/>
                  </a:lnTo>
                  <a:lnTo>
                    <a:pt x="3132" y="156"/>
                  </a:lnTo>
                  <a:lnTo>
                    <a:pt x="2996" y="132"/>
                  </a:lnTo>
                  <a:lnTo>
                    <a:pt x="2932" y="116"/>
                  </a:lnTo>
                  <a:lnTo>
                    <a:pt x="2872" y="96"/>
                  </a:lnTo>
                  <a:lnTo>
                    <a:pt x="2824" y="72"/>
                  </a:lnTo>
                  <a:lnTo>
                    <a:pt x="2808" y="60"/>
                  </a:lnTo>
                  <a:lnTo>
                    <a:pt x="2796" y="44"/>
                  </a:lnTo>
                  <a:lnTo>
                    <a:pt x="2796" y="36"/>
                  </a:lnTo>
                  <a:lnTo>
                    <a:pt x="2804" y="12"/>
                  </a:lnTo>
                  <a:lnTo>
                    <a:pt x="2808" y="0"/>
                  </a:lnTo>
                  <a:lnTo>
                    <a:pt x="2804" y="0"/>
                  </a:lnTo>
                  <a:lnTo>
                    <a:pt x="2796" y="12"/>
                  </a:lnTo>
                  <a:lnTo>
                    <a:pt x="2792" y="36"/>
                  </a:lnTo>
                  <a:lnTo>
                    <a:pt x="2796" y="48"/>
                  </a:lnTo>
                  <a:lnTo>
                    <a:pt x="2804" y="60"/>
                  </a:lnTo>
                  <a:lnTo>
                    <a:pt x="2816" y="72"/>
                  </a:lnTo>
                  <a:lnTo>
                    <a:pt x="2860" y="96"/>
                  </a:lnTo>
                  <a:lnTo>
                    <a:pt x="2912" y="116"/>
                  </a:lnTo>
                  <a:lnTo>
                    <a:pt x="2972" y="132"/>
                  </a:lnTo>
                  <a:lnTo>
                    <a:pt x="3096" y="156"/>
                  </a:lnTo>
                  <a:lnTo>
                    <a:pt x="3192" y="168"/>
                  </a:lnTo>
                  <a:lnTo>
                    <a:pt x="3120" y="180"/>
                  </a:lnTo>
                  <a:lnTo>
                    <a:pt x="3020" y="164"/>
                  </a:lnTo>
                  <a:lnTo>
                    <a:pt x="2936" y="140"/>
                  </a:lnTo>
                  <a:lnTo>
                    <a:pt x="2848" y="116"/>
                  </a:lnTo>
                  <a:lnTo>
                    <a:pt x="2804" y="96"/>
                  </a:lnTo>
                  <a:lnTo>
                    <a:pt x="2772" y="80"/>
                  </a:lnTo>
                  <a:lnTo>
                    <a:pt x="2756" y="60"/>
                  </a:lnTo>
                  <a:lnTo>
                    <a:pt x="2744" y="44"/>
                  </a:lnTo>
                  <a:lnTo>
                    <a:pt x="2736" y="20"/>
                  </a:lnTo>
                  <a:lnTo>
                    <a:pt x="2744" y="12"/>
                  </a:lnTo>
                  <a:lnTo>
                    <a:pt x="2744" y="0"/>
                  </a:lnTo>
                  <a:lnTo>
                    <a:pt x="2736" y="8"/>
                  </a:lnTo>
                  <a:lnTo>
                    <a:pt x="2736" y="20"/>
                  </a:lnTo>
                  <a:lnTo>
                    <a:pt x="2736" y="44"/>
                  </a:lnTo>
                  <a:lnTo>
                    <a:pt x="2748" y="60"/>
                  </a:lnTo>
                  <a:lnTo>
                    <a:pt x="2768" y="80"/>
                  </a:lnTo>
                  <a:lnTo>
                    <a:pt x="2796" y="96"/>
                  </a:lnTo>
                  <a:lnTo>
                    <a:pt x="2840" y="120"/>
                  </a:lnTo>
                  <a:lnTo>
                    <a:pt x="2924" y="144"/>
                  </a:lnTo>
                  <a:lnTo>
                    <a:pt x="3008" y="164"/>
                  </a:lnTo>
                  <a:lnTo>
                    <a:pt x="3100" y="180"/>
                  </a:lnTo>
                  <a:lnTo>
                    <a:pt x="3056" y="188"/>
                  </a:lnTo>
                  <a:lnTo>
                    <a:pt x="2992" y="176"/>
                  </a:lnTo>
                  <a:lnTo>
                    <a:pt x="2956" y="168"/>
                  </a:lnTo>
                  <a:lnTo>
                    <a:pt x="2920" y="164"/>
                  </a:lnTo>
                  <a:lnTo>
                    <a:pt x="2828" y="140"/>
                  </a:lnTo>
                  <a:lnTo>
                    <a:pt x="2732" y="96"/>
                  </a:lnTo>
                  <a:lnTo>
                    <a:pt x="2688" y="72"/>
                  </a:lnTo>
                  <a:lnTo>
                    <a:pt x="2664" y="48"/>
                  </a:lnTo>
                  <a:lnTo>
                    <a:pt x="2660" y="36"/>
                  </a:lnTo>
                  <a:lnTo>
                    <a:pt x="2660" y="24"/>
                  </a:lnTo>
                  <a:lnTo>
                    <a:pt x="2660" y="12"/>
                  </a:lnTo>
                  <a:lnTo>
                    <a:pt x="2660" y="0"/>
                  </a:lnTo>
                  <a:lnTo>
                    <a:pt x="2652" y="12"/>
                  </a:lnTo>
                  <a:lnTo>
                    <a:pt x="2652" y="24"/>
                  </a:lnTo>
                  <a:lnTo>
                    <a:pt x="2652" y="36"/>
                  </a:lnTo>
                  <a:lnTo>
                    <a:pt x="2664" y="48"/>
                  </a:lnTo>
                  <a:lnTo>
                    <a:pt x="2688" y="80"/>
                  </a:lnTo>
                  <a:lnTo>
                    <a:pt x="2724" y="104"/>
                  </a:lnTo>
                  <a:lnTo>
                    <a:pt x="2824" y="140"/>
                  </a:lnTo>
                  <a:lnTo>
                    <a:pt x="2912" y="164"/>
                  </a:lnTo>
                  <a:lnTo>
                    <a:pt x="2956" y="176"/>
                  </a:lnTo>
                  <a:lnTo>
                    <a:pt x="2992" y="180"/>
                  </a:lnTo>
                  <a:lnTo>
                    <a:pt x="2852" y="168"/>
                  </a:lnTo>
                  <a:lnTo>
                    <a:pt x="2848" y="168"/>
                  </a:lnTo>
                  <a:lnTo>
                    <a:pt x="2836" y="164"/>
                  </a:lnTo>
                  <a:lnTo>
                    <a:pt x="2772" y="144"/>
                  </a:lnTo>
                  <a:lnTo>
                    <a:pt x="2720" y="128"/>
                  </a:lnTo>
                  <a:lnTo>
                    <a:pt x="2648" y="84"/>
                  </a:lnTo>
                  <a:lnTo>
                    <a:pt x="2592" y="56"/>
                  </a:lnTo>
                  <a:lnTo>
                    <a:pt x="2576" y="36"/>
                  </a:lnTo>
                  <a:lnTo>
                    <a:pt x="2564" y="20"/>
                  </a:lnTo>
                  <a:lnTo>
                    <a:pt x="2564" y="0"/>
                  </a:lnTo>
                  <a:lnTo>
                    <a:pt x="2564" y="24"/>
                  </a:lnTo>
                  <a:lnTo>
                    <a:pt x="2576" y="44"/>
                  </a:lnTo>
                  <a:lnTo>
                    <a:pt x="2588" y="56"/>
                  </a:lnTo>
                  <a:lnTo>
                    <a:pt x="2628" y="84"/>
                  </a:lnTo>
                  <a:lnTo>
                    <a:pt x="2696" y="120"/>
                  </a:lnTo>
                  <a:lnTo>
                    <a:pt x="2796" y="156"/>
                  </a:lnTo>
                  <a:lnTo>
                    <a:pt x="2724" y="140"/>
                  </a:lnTo>
                  <a:lnTo>
                    <a:pt x="2648" y="116"/>
                  </a:lnTo>
                  <a:lnTo>
                    <a:pt x="2568" y="80"/>
                  </a:lnTo>
                  <a:lnTo>
                    <a:pt x="2532" y="60"/>
                  </a:lnTo>
                  <a:lnTo>
                    <a:pt x="2508" y="36"/>
                  </a:lnTo>
                  <a:lnTo>
                    <a:pt x="2500" y="24"/>
                  </a:lnTo>
                  <a:lnTo>
                    <a:pt x="2496" y="0"/>
                  </a:lnTo>
                  <a:lnTo>
                    <a:pt x="2488" y="0"/>
                  </a:lnTo>
                  <a:lnTo>
                    <a:pt x="2496" y="24"/>
                  </a:lnTo>
                  <a:lnTo>
                    <a:pt x="2500" y="36"/>
                  </a:lnTo>
                  <a:lnTo>
                    <a:pt x="2524" y="60"/>
                  </a:lnTo>
                  <a:lnTo>
                    <a:pt x="2556" y="80"/>
                  </a:lnTo>
                  <a:lnTo>
                    <a:pt x="2624" y="116"/>
                  </a:lnTo>
                  <a:lnTo>
                    <a:pt x="2696" y="140"/>
                  </a:lnTo>
                  <a:lnTo>
                    <a:pt x="2760" y="156"/>
                  </a:lnTo>
                  <a:lnTo>
                    <a:pt x="2664" y="132"/>
                  </a:lnTo>
                  <a:lnTo>
                    <a:pt x="2624" y="128"/>
                  </a:lnTo>
                  <a:lnTo>
                    <a:pt x="2532" y="92"/>
                  </a:lnTo>
                  <a:lnTo>
                    <a:pt x="2472" y="60"/>
                  </a:lnTo>
                  <a:lnTo>
                    <a:pt x="2436" y="36"/>
                  </a:lnTo>
                  <a:lnTo>
                    <a:pt x="2424" y="24"/>
                  </a:lnTo>
                  <a:lnTo>
                    <a:pt x="2412" y="0"/>
                  </a:lnTo>
                  <a:lnTo>
                    <a:pt x="2404" y="0"/>
                  </a:lnTo>
                  <a:lnTo>
                    <a:pt x="2416" y="32"/>
                  </a:lnTo>
                  <a:lnTo>
                    <a:pt x="2428" y="36"/>
                  </a:lnTo>
                  <a:lnTo>
                    <a:pt x="2472" y="68"/>
                  </a:lnTo>
                  <a:lnTo>
                    <a:pt x="2532" y="96"/>
                  </a:lnTo>
                  <a:lnTo>
                    <a:pt x="2624" y="128"/>
                  </a:lnTo>
                  <a:lnTo>
                    <a:pt x="2652" y="140"/>
                  </a:lnTo>
                  <a:lnTo>
                    <a:pt x="2732" y="156"/>
                  </a:lnTo>
                  <a:lnTo>
                    <a:pt x="2700" y="152"/>
                  </a:lnTo>
                  <a:lnTo>
                    <a:pt x="2648" y="152"/>
                  </a:lnTo>
                  <a:lnTo>
                    <a:pt x="2592" y="156"/>
                  </a:lnTo>
                  <a:lnTo>
                    <a:pt x="2556" y="168"/>
                  </a:lnTo>
                  <a:lnTo>
                    <a:pt x="2532" y="176"/>
                  </a:lnTo>
                  <a:lnTo>
                    <a:pt x="2512" y="188"/>
                  </a:lnTo>
                  <a:lnTo>
                    <a:pt x="2508" y="200"/>
                  </a:lnTo>
                  <a:lnTo>
                    <a:pt x="2500" y="212"/>
                  </a:lnTo>
                  <a:lnTo>
                    <a:pt x="2500" y="228"/>
                  </a:lnTo>
                  <a:lnTo>
                    <a:pt x="2508" y="236"/>
                  </a:lnTo>
                  <a:lnTo>
                    <a:pt x="2532" y="252"/>
                  </a:lnTo>
                  <a:lnTo>
                    <a:pt x="2564" y="264"/>
                  </a:lnTo>
                  <a:lnTo>
                    <a:pt x="2636" y="284"/>
                  </a:lnTo>
                  <a:lnTo>
                    <a:pt x="2600" y="284"/>
                  </a:lnTo>
                  <a:lnTo>
                    <a:pt x="2600" y="292"/>
                  </a:lnTo>
                  <a:lnTo>
                    <a:pt x="2548" y="276"/>
                  </a:lnTo>
                  <a:lnTo>
                    <a:pt x="2496" y="272"/>
                  </a:lnTo>
                  <a:lnTo>
                    <a:pt x="2520" y="276"/>
                  </a:lnTo>
                  <a:lnTo>
                    <a:pt x="2520" y="272"/>
                  </a:lnTo>
                  <a:lnTo>
                    <a:pt x="2476" y="260"/>
                  </a:lnTo>
                  <a:lnTo>
                    <a:pt x="2448" y="240"/>
                  </a:lnTo>
                  <a:lnTo>
                    <a:pt x="2428" y="228"/>
                  </a:lnTo>
                  <a:lnTo>
                    <a:pt x="2424" y="216"/>
                  </a:lnTo>
                  <a:lnTo>
                    <a:pt x="2428" y="204"/>
                  </a:lnTo>
                  <a:lnTo>
                    <a:pt x="2436" y="192"/>
                  </a:lnTo>
                  <a:lnTo>
                    <a:pt x="2460" y="176"/>
                  </a:lnTo>
                  <a:lnTo>
                    <a:pt x="2508" y="156"/>
                  </a:lnTo>
                  <a:lnTo>
                    <a:pt x="2536" y="144"/>
                  </a:lnTo>
                  <a:lnTo>
                    <a:pt x="2580" y="144"/>
                  </a:lnTo>
                  <a:lnTo>
                    <a:pt x="2592" y="144"/>
                  </a:lnTo>
                  <a:lnTo>
                    <a:pt x="2564" y="140"/>
                  </a:lnTo>
                  <a:lnTo>
                    <a:pt x="2500" y="132"/>
                  </a:lnTo>
                  <a:lnTo>
                    <a:pt x="2472" y="128"/>
                  </a:lnTo>
                  <a:lnTo>
                    <a:pt x="2424" y="120"/>
                  </a:lnTo>
                  <a:lnTo>
                    <a:pt x="2364" y="104"/>
                  </a:lnTo>
                  <a:lnTo>
                    <a:pt x="2316" y="84"/>
                  </a:lnTo>
                  <a:lnTo>
                    <a:pt x="2276" y="68"/>
                  </a:lnTo>
                  <a:lnTo>
                    <a:pt x="2252" y="56"/>
                  </a:lnTo>
                  <a:lnTo>
                    <a:pt x="2228" y="24"/>
                  </a:lnTo>
                  <a:lnTo>
                    <a:pt x="2224" y="20"/>
                  </a:lnTo>
                  <a:lnTo>
                    <a:pt x="2216" y="0"/>
                  </a:lnTo>
                  <a:lnTo>
                    <a:pt x="2216" y="20"/>
                  </a:lnTo>
                  <a:lnTo>
                    <a:pt x="2224" y="24"/>
                  </a:lnTo>
                  <a:lnTo>
                    <a:pt x="2240" y="48"/>
                  </a:lnTo>
                  <a:lnTo>
                    <a:pt x="2288" y="80"/>
                  </a:lnTo>
                  <a:lnTo>
                    <a:pt x="2364" y="108"/>
                  </a:lnTo>
                  <a:lnTo>
                    <a:pt x="2296" y="96"/>
                  </a:lnTo>
                  <a:lnTo>
                    <a:pt x="2272" y="92"/>
                  </a:lnTo>
                  <a:lnTo>
                    <a:pt x="2224" y="72"/>
                  </a:lnTo>
                  <a:lnTo>
                    <a:pt x="2200" y="60"/>
                  </a:lnTo>
                  <a:lnTo>
                    <a:pt x="2176" y="44"/>
                  </a:lnTo>
                  <a:lnTo>
                    <a:pt x="2156" y="24"/>
                  </a:lnTo>
                  <a:lnTo>
                    <a:pt x="2152" y="0"/>
                  </a:lnTo>
                  <a:lnTo>
                    <a:pt x="2144" y="0"/>
                  </a:lnTo>
                  <a:lnTo>
                    <a:pt x="2152" y="20"/>
                  </a:lnTo>
                  <a:lnTo>
                    <a:pt x="2164" y="36"/>
                  </a:lnTo>
                  <a:lnTo>
                    <a:pt x="2192" y="60"/>
                  </a:lnTo>
                  <a:lnTo>
                    <a:pt x="2228" y="80"/>
                  </a:lnTo>
                  <a:lnTo>
                    <a:pt x="2264" y="92"/>
                  </a:lnTo>
                  <a:lnTo>
                    <a:pt x="2204" y="84"/>
                  </a:lnTo>
                  <a:lnTo>
                    <a:pt x="2168" y="84"/>
                  </a:lnTo>
                  <a:lnTo>
                    <a:pt x="2132" y="92"/>
                  </a:lnTo>
                  <a:lnTo>
                    <a:pt x="2084" y="92"/>
                  </a:lnTo>
                  <a:lnTo>
                    <a:pt x="2048" y="84"/>
                  </a:lnTo>
                  <a:lnTo>
                    <a:pt x="2004" y="72"/>
                  </a:lnTo>
                  <a:lnTo>
                    <a:pt x="1964" y="60"/>
                  </a:lnTo>
                  <a:lnTo>
                    <a:pt x="1916" y="48"/>
                  </a:lnTo>
                  <a:lnTo>
                    <a:pt x="1884" y="32"/>
                  </a:lnTo>
                  <a:lnTo>
                    <a:pt x="1868" y="12"/>
                  </a:lnTo>
                  <a:lnTo>
                    <a:pt x="1860" y="0"/>
                  </a:lnTo>
                  <a:lnTo>
                    <a:pt x="1856" y="0"/>
                  </a:lnTo>
                  <a:lnTo>
                    <a:pt x="1860" y="12"/>
                  </a:lnTo>
                  <a:lnTo>
                    <a:pt x="1868" y="24"/>
                  </a:lnTo>
                  <a:lnTo>
                    <a:pt x="1884" y="36"/>
                  </a:lnTo>
                  <a:lnTo>
                    <a:pt x="1916" y="56"/>
                  </a:lnTo>
                  <a:lnTo>
                    <a:pt x="1964" y="68"/>
                  </a:lnTo>
                  <a:lnTo>
                    <a:pt x="2000" y="80"/>
                  </a:lnTo>
                  <a:lnTo>
                    <a:pt x="2068" y="92"/>
                  </a:lnTo>
                  <a:lnTo>
                    <a:pt x="2036" y="96"/>
                  </a:lnTo>
                  <a:lnTo>
                    <a:pt x="2000" y="92"/>
                  </a:lnTo>
                  <a:lnTo>
                    <a:pt x="1928" y="80"/>
                  </a:lnTo>
                  <a:lnTo>
                    <a:pt x="1848" y="56"/>
                  </a:lnTo>
                  <a:lnTo>
                    <a:pt x="1820" y="36"/>
                  </a:lnTo>
                  <a:lnTo>
                    <a:pt x="1800" y="20"/>
                  </a:lnTo>
                  <a:lnTo>
                    <a:pt x="1796" y="0"/>
                  </a:lnTo>
                  <a:lnTo>
                    <a:pt x="1788" y="0"/>
                  </a:lnTo>
                  <a:lnTo>
                    <a:pt x="1796" y="20"/>
                  </a:lnTo>
                  <a:lnTo>
                    <a:pt x="1812" y="36"/>
                  </a:lnTo>
                  <a:lnTo>
                    <a:pt x="1836" y="56"/>
                  </a:lnTo>
                  <a:lnTo>
                    <a:pt x="1904" y="72"/>
                  </a:lnTo>
                  <a:lnTo>
                    <a:pt x="1968" y="92"/>
                  </a:lnTo>
                  <a:lnTo>
                    <a:pt x="2024" y="96"/>
                  </a:lnTo>
                  <a:lnTo>
                    <a:pt x="1988" y="108"/>
                  </a:lnTo>
                  <a:lnTo>
                    <a:pt x="1896" y="92"/>
                  </a:lnTo>
                  <a:lnTo>
                    <a:pt x="1824" y="68"/>
                  </a:lnTo>
                  <a:lnTo>
                    <a:pt x="1764" y="44"/>
                  </a:lnTo>
                  <a:lnTo>
                    <a:pt x="1740" y="24"/>
                  </a:lnTo>
                  <a:lnTo>
                    <a:pt x="1728" y="0"/>
                  </a:lnTo>
                  <a:lnTo>
                    <a:pt x="1732" y="24"/>
                  </a:lnTo>
                  <a:lnTo>
                    <a:pt x="1756" y="48"/>
                  </a:lnTo>
                  <a:lnTo>
                    <a:pt x="1820" y="72"/>
                  </a:lnTo>
                  <a:lnTo>
                    <a:pt x="1892" y="96"/>
                  </a:lnTo>
                  <a:lnTo>
                    <a:pt x="1980" y="116"/>
                  </a:lnTo>
                  <a:lnTo>
                    <a:pt x="1964" y="120"/>
                  </a:lnTo>
                  <a:lnTo>
                    <a:pt x="1916" y="108"/>
                  </a:lnTo>
                  <a:lnTo>
                    <a:pt x="1820" y="84"/>
                  </a:lnTo>
                  <a:lnTo>
                    <a:pt x="1720" y="56"/>
                  </a:lnTo>
                  <a:lnTo>
                    <a:pt x="1684" y="36"/>
                  </a:lnTo>
                  <a:lnTo>
                    <a:pt x="1660" y="12"/>
                  </a:lnTo>
                  <a:lnTo>
                    <a:pt x="1656" y="0"/>
                  </a:lnTo>
                  <a:lnTo>
                    <a:pt x="1648" y="0"/>
                  </a:lnTo>
                  <a:lnTo>
                    <a:pt x="1656" y="20"/>
                  </a:lnTo>
                  <a:lnTo>
                    <a:pt x="1680" y="36"/>
                  </a:lnTo>
                  <a:lnTo>
                    <a:pt x="1716" y="56"/>
                  </a:lnTo>
                  <a:lnTo>
                    <a:pt x="1808" y="92"/>
                  </a:lnTo>
                  <a:lnTo>
                    <a:pt x="1896" y="116"/>
                  </a:lnTo>
                  <a:lnTo>
                    <a:pt x="1956" y="128"/>
                  </a:lnTo>
                  <a:lnTo>
                    <a:pt x="1952" y="132"/>
                  </a:lnTo>
                  <a:lnTo>
                    <a:pt x="1880" y="132"/>
                  </a:lnTo>
                  <a:lnTo>
                    <a:pt x="1820" y="128"/>
                  </a:lnTo>
                  <a:lnTo>
                    <a:pt x="1752" y="120"/>
                  </a:lnTo>
                  <a:lnTo>
                    <a:pt x="1636" y="92"/>
                  </a:lnTo>
                  <a:lnTo>
                    <a:pt x="1560" y="68"/>
                  </a:lnTo>
                  <a:lnTo>
                    <a:pt x="1528" y="56"/>
                  </a:lnTo>
                  <a:lnTo>
                    <a:pt x="1480" y="32"/>
                  </a:lnTo>
                  <a:lnTo>
                    <a:pt x="1468" y="12"/>
                  </a:lnTo>
                  <a:lnTo>
                    <a:pt x="1460" y="0"/>
                  </a:lnTo>
                  <a:lnTo>
                    <a:pt x="1456" y="0"/>
                  </a:lnTo>
                  <a:lnTo>
                    <a:pt x="1460" y="20"/>
                  </a:lnTo>
                  <a:lnTo>
                    <a:pt x="1472" y="32"/>
                  </a:lnTo>
                  <a:lnTo>
                    <a:pt x="1520" y="60"/>
                  </a:lnTo>
                  <a:lnTo>
                    <a:pt x="1612" y="92"/>
                  </a:lnTo>
                  <a:lnTo>
                    <a:pt x="1696" y="116"/>
                  </a:lnTo>
                  <a:lnTo>
                    <a:pt x="1808" y="132"/>
                  </a:lnTo>
                  <a:lnTo>
                    <a:pt x="1744" y="140"/>
                  </a:lnTo>
                  <a:lnTo>
                    <a:pt x="1720" y="132"/>
                  </a:lnTo>
                  <a:lnTo>
                    <a:pt x="1668" y="128"/>
                  </a:lnTo>
                  <a:lnTo>
                    <a:pt x="1552" y="96"/>
                  </a:lnTo>
                  <a:lnTo>
                    <a:pt x="1492" y="80"/>
                  </a:lnTo>
                  <a:lnTo>
                    <a:pt x="1436" y="56"/>
                  </a:lnTo>
                  <a:lnTo>
                    <a:pt x="1396" y="32"/>
                  </a:lnTo>
                  <a:lnTo>
                    <a:pt x="1384" y="20"/>
                  </a:lnTo>
                  <a:lnTo>
                    <a:pt x="1376" y="0"/>
                  </a:lnTo>
                  <a:lnTo>
                    <a:pt x="1372" y="0"/>
                  </a:lnTo>
                  <a:lnTo>
                    <a:pt x="1376" y="20"/>
                  </a:lnTo>
                  <a:lnTo>
                    <a:pt x="1388" y="32"/>
                  </a:lnTo>
                  <a:lnTo>
                    <a:pt x="1420" y="56"/>
                  </a:lnTo>
                  <a:lnTo>
                    <a:pt x="1468" y="80"/>
                  </a:lnTo>
                  <a:lnTo>
                    <a:pt x="1520" y="96"/>
                  </a:lnTo>
                  <a:lnTo>
                    <a:pt x="1632" y="120"/>
                  </a:lnTo>
                  <a:lnTo>
                    <a:pt x="1708" y="132"/>
                  </a:lnTo>
                  <a:lnTo>
                    <a:pt x="1648" y="140"/>
                  </a:lnTo>
                  <a:lnTo>
                    <a:pt x="1612" y="132"/>
                  </a:lnTo>
                  <a:lnTo>
                    <a:pt x="1564" y="128"/>
                  </a:lnTo>
                  <a:lnTo>
                    <a:pt x="1520" y="120"/>
                  </a:lnTo>
                  <a:lnTo>
                    <a:pt x="1444" y="92"/>
                  </a:lnTo>
                  <a:lnTo>
                    <a:pt x="1396" y="68"/>
                  </a:lnTo>
                  <a:lnTo>
                    <a:pt x="1372" y="56"/>
                  </a:lnTo>
                  <a:lnTo>
                    <a:pt x="1336" y="32"/>
                  </a:lnTo>
                  <a:lnTo>
                    <a:pt x="1324" y="20"/>
                  </a:lnTo>
                  <a:lnTo>
                    <a:pt x="1316" y="0"/>
                  </a:lnTo>
                  <a:lnTo>
                    <a:pt x="1312" y="0"/>
                  </a:lnTo>
                  <a:lnTo>
                    <a:pt x="1316" y="20"/>
                  </a:lnTo>
                  <a:lnTo>
                    <a:pt x="1328" y="32"/>
                  </a:lnTo>
                  <a:lnTo>
                    <a:pt x="1372" y="60"/>
                  </a:lnTo>
                  <a:lnTo>
                    <a:pt x="1388" y="72"/>
                  </a:lnTo>
                  <a:lnTo>
                    <a:pt x="1444" y="96"/>
                  </a:lnTo>
                  <a:lnTo>
                    <a:pt x="1520" y="120"/>
                  </a:lnTo>
                  <a:lnTo>
                    <a:pt x="1564" y="132"/>
                  </a:lnTo>
                  <a:lnTo>
                    <a:pt x="1612" y="140"/>
                  </a:lnTo>
                  <a:lnTo>
                    <a:pt x="1620" y="140"/>
                  </a:lnTo>
                  <a:lnTo>
                    <a:pt x="1588" y="144"/>
                  </a:lnTo>
                  <a:lnTo>
                    <a:pt x="1540" y="132"/>
                  </a:lnTo>
                  <a:lnTo>
                    <a:pt x="1436" y="108"/>
                  </a:lnTo>
                  <a:lnTo>
                    <a:pt x="1376" y="84"/>
                  </a:lnTo>
                  <a:lnTo>
                    <a:pt x="1324" y="68"/>
                  </a:lnTo>
                  <a:lnTo>
                    <a:pt x="1280" y="44"/>
                  </a:lnTo>
                  <a:lnTo>
                    <a:pt x="1256" y="12"/>
                  </a:lnTo>
                  <a:lnTo>
                    <a:pt x="1248" y="0"/>
                  </a:lnTo>
                  <a:lnTo>
                    <a:pt x="1248" y="20"/>
                  </a:lnTo>
                  <a:lnTo>
                    <a:pt x="1272" y="44"/>
                  </a:lnTo>
                  <a:lnTo>
                    <a:pt x="1312" y="68"/>
                  </a:lnTo>
                  <a:lnTo>
                    <a:pt x="1360" y="84"/>
                  </a:lnTo>
                  <a:lnTo>
                    <a:pt x="1408" y="104"/>
                  </a:lnTo>
                  <a:lnTo>
                    <a:pt x="1508" y="132"/>
                  </a:lnTo>
                  <a:lnTo>
                    <a:pt x="1576" y="144"/>
                  </a:lnTo>
                  <a:lnTo>
                    <a:pt x="1560" y="144"/>
                  </a:lnTo>
                  <a:lnTo>
                    <a:pt x="1560" y="152"/>
                  </a:lnTo>
                  <a:lnTo>
                    <a:pt x="1548" y="152"/>
                  </a:lnTo>
                  <a:lnTo>
                    <a:pt x="1548" y="144"/>
                  </a:lnTo>
                  <a:lnTo>
                    <a:pt x="1480" y="140"/>
                  </a:lnTo>
                  <a:lnTo>
                    <a:pt x="1400" y="120"/>
                  </a:lnTo>
                  <a:lnTo>
                    <a:pt x="1336" y="104"/>
                  </a:lnTo>
                  <a:lnTo>
                    <a:pt x="1280" y="80"/>
                  </a:lnTo>
                  <a:lnTo>
                    <a:pt x="1244" y="60"/>
                  </a:lnTo>
                  <a:lnTo>
                    <a:pt x="1220" y="44"/>
                  </a:lnTo>
                  <a:lnTo>
                    <a:pt x="1200" y="24"/>
                  </a:lnTo>
                  <a:lnTo>
                    <a:pt x="1184" y="0"/>
                  </a:lnTo>
                  <a:lnTo>
                    <a:pt x="1176" y="0"/>
                  </a:lnTo>
                  <a:lnTo>
                    <a:pt x="1188" y="24"/>
                  </a:lnTo>
                  <a:lnTo>
                    <a:pt x="1208" y="44"/>
                  </a:lnTo>
                  <a:lnTo>
                    <a:pt x="1236" y="60"/>
                  </a:lnTo>
                  <a:lnTo>
                    <a:pt x="1272" y="84"/>
                  </a:lnTo>
                  <a:lnTo>
                    <a:pt x="1328" y="104"/>
                  </a:lnTo>
                  <a:lnTo>
                    <a:pt x="1396" y="128"/>
                  </a:lnTo>
                  <a:lnTo>
                    <a:pt x="1480" y="144"/>
                  </a:lnTo>
                  <a:lnTo>
                    <a:pt x="1540" y="152"/>
                  </a:lnTo>
                  <a:lnTo>
                    <a:pt x="1536" y="152"/>
                  </a:lnTo>
                  <a:lnTo>
                    <a:pt x="1492" y="144"/>
                  </a:lnTo>
                  <a:lnTo>
                    <a:pt x="1448" y="144"/>
                  </a:lnTo>
                  <a:lnTo>
                    <a:pt x="1396" y="140"/>
                  </a:lnTo>
                  <a:lnTo>
                    <a:pt x="1372" y="132"/>
                  </a:lnTo>
                  <a:lnTo>
                    <a:pt x="1268" y="108"/>
                  </a:lnTo>
                  <a:lnTo>
                    <a:pt x="1196" y="84"/>
                  </a:lnTo>
                  <a:lnTo>
                    <a:pt x="1152" y="56"/>
                  </a:lnTo>
                  <a:lnTo>
                    <a:pt x="1128" y="32"/>
                  </a:lnTo>
                  <a:lnTo>
                    <a:pt x="1112" y="0"/>
                  </a:lnTo>
                  <a:lnTo>
                    <a:pt x="1124" y="32"/>
                  </a:lnTo>
                  <a:lnTo>
                    <a:pt x="1148" y="60"/>
                  </a:lnTo>
                  <a:lnTo>
                    <a:pt x="1196" y="92"/>
                  </a:lnTo>
                  <a:lnTo>
                    <a:pt x="1268" y="116"/>
                  </a:lnTo>
                  <a:lnTo>
                    <a:pt x="1364" y="140"/>
                  </a:lnTo>
                  <a:lnTo>
                    <a:pt x="1424" y="144"/>
                  </a:lnTo>
                  <a:lnTo>
                    <a:pt x="1360" y="156"/>
                  </a:lnTo>
                  <a:lnTo>
                    <a:pt x="1324" y="168"/>
                  </a:lnTo>
                  <a:lnTo>
                    <a:pt x="1288" y="164"/>
                  </a:lnTo>
                  <a:lnTo>
                    <a:pt x="1224" y="156"/>
                  </a:lnTo>
                  <a:lnTo>
                    <a:pt x="1184" y="152"/>
                  </a:lnTo>
                  <a:lnTo>
                    <a:pt x="1148" y="140"/>
                  </a:lnTo>
                  <a:lnTo>
                    <a:pt x="1044" y="116"/>
                  </a:lnTo>
                  <a:lnTo>
                    <a:pt x="984" y="84"/>
                  </a:lnTo>
                  <a:lnTo>
                    <a:pt x="948" y="60"/>
                  </a:lnTo>
                  <a:lnTo>
                    <a:pt x="928" y="36"/>
                  </a:lnTo>
                  <a:lnTo>
                    <a:pt x="928" y="20"/>
                  </a:lnTo>
                  <a:lnTo>
                    <a:pt x="936" y="0"/>
                  </a:lnTo>
                  <a:lnTo>
                    <a:pt x="928" y="0"/>
                  </a:lnTo>
                  <a:lnTo>
                    <a:pt x="924" y="20"/>
                  </a:lnTo>
                  <a:lnTo>
                    <a:pt x="928" y="36"/>
                  </a:lnTo>
                  <a:lnTo>
                    <a:pt x="936" y="56"/>
                  </a:lnTo>
                  <a:lnTo>
                    <a:pt x="948" y="68"/>
                  </a:lnTo>
                  <a:lnTo>
                    <a:pt x="988" y="96"/>
                  </a:lnTo>
                  <a:lnTo>
                    <a:pt x="1056" y="120"/>
                  </a:lnTo>
                  <a:lnTo>
                    <a:pt x="1148" y="144"/>
                  </a:lnTo>
                  <a:lnTo>
                    <a:pt x="1176" y="156"/>
                  </a:lnTo>
                  <a:lnTo>
                    <a:pt x="1256" y="168"/>
                  </a:lnTo>
                  <a:lnTo>
                    <a:pt x="1220" y="168"/>
                  </a:lnTo>
                  <a:lnTo>
                    <a:pt x="1044" y="140"/>
                  </a:lnTo>
                  <a:lnTo>
                    <a:pt x="976" y="120"/>
                  </a:lnTo>
                  <a:lnTo>
                    <a:pt x="928" y="104"/>
                  </a:lnTo>
                  <a:lnTo>
                    <a:pt x="892" y="84"/>
                  </a:lnTo>
                  <a:lnTo>
                    <a:pt x="876" y="68"/>
                  </a:lnTo>
                  <a:lnTo>
                    <a:pt x="852" y="36"/>
                  </a:lnTo>
                  <a:lnTo>
                    <a:pt x="844" y="24"/>
                  </a:lnTo>
                  <a:lnTo>
                    <a:pt x="852" y="0"/>
                  </a:lnTo>
                  <a:lnTo>
                    <a:pt x="844" y="0"/>
                  </a:lnTo>
                  <a:lnTo>
                    <a:pt x="844" y="24"/>
                  </a:lnTo>
                  <a:lnTo>
                    <a:pt x="844" y="36"/>
                  </a:lnTo>
                  <a:lnTo>
                    <a:pt x="856" y="48"/>
                  </a:lnTo>
                  <a:lnTo>
                    <a:pt x="868" y="68"/>
                  </a:lnTo>
                  <a:lnTo>
                    <a:pt x="892" y="84"/>
                  </a:lnTo>
                  <a:lnTo>
                    <a:pt x="924" y="108"/>
                  </a:lnTo>
                  <a:lnTo>
                    <a:pt x="976" y="128"/>
                  </a:lnTo>
                  <a:lnTo>
                    <a:pt x="1044" y="144"/>
                  </a:lnTo>
                  <a:lnTo>
                    <a:pt x="1212" y="176"/>
                  </a:lnTo>
                  <a:lnTo>
                    <a:pt x="1148" y="192"/>
                  </a:lnTo>
                  <a:lnTo>
                    <a:pt x="1116" y="200"/>
                  </a:lnTo>
                  <a:lnTo>
                    <a:pt x="1112" y="200"/>
                  </a:lnTo>
                  <a:lnTo>
                    <a:pt x="1112" y="204"/>
                  </a:lnTo>
                  <a:lnTo>
                    <a:pt x="1044" y="204"/>
                  </a:lnTo>
                  <a:lnTo>
                    <a:pt x="984" y="212"/>
                  </a:lnTo>
                  <a:lnTo>
                    <a:pt x="904" y="228"/>
                  </a:lnTo>
                  <a:lnTo>
                    <a:pt x="916" y="204"/>
                  </a:lnTo>
                  <a:lnTo>
                    <a:pt x="916" y="180"/>
                  </a:lnTo>
                  <a:lnTo>
                    <a:pt x="904" y="164"/>
                  </a:lnTo>
                  <a:lnTo>
                    <a:pt x="892" y="152"/>
                  </a:lnTo>
                  <a:lnTo>
                    <a:pt x="880" y="144"/>
                  </a:lnTo>
                  <a:lnTo>
                    <a:pt x="868" y="140"/>
                  </a:lnTo>
                  <a:lnTo>
                    <a:pt x="832" y="132"/>
                  </a:lnTo>
                  <a:lnTo>
                    <a:pt x="760" y="108"/>
                  </a:lnTo>
                  <a:lnTo>
                    <a:pt x="716" y="92"/>
                  </a:lnTo>
                  <a:lnTo>
                    <a:pt x="688" y="72"/>
                  </a:lnTo>
                  <a:lnTo>
                    <a:pt x="664" y="48"/>
                  </a:lnTo>
                  <a:lnTo>
                    <a:pt x="652" y="24"/>
                  </a:lnTo>
                  <a:lnTo>
                    <a:pt x="664" y="0"/>
                  </a:lnTo>
                  <a:lnTo>
                    <a:pt x="656" y="0"/>
                  </a:lnTo>
                  <a:lnTo>
                    <a:pt x="652" y="24"/>
                  </a:lnTo>
                  <a:lnTo>
                    <a:pt x="652" y="44"/>
                  </a:lnTo>
                  <a:lnTo>
                    <a:pt x="664" y="60"/>
                  </a:lnTo>
                  <a:lnTo>
                    <a:pt x="704" y="92"/>
                  </a:lnTo>
                  <a:lnTo>
                    <a:pt x="760" y="116"/>
                  </a:lnTo>
                  <a:lnTo>
                    <a:pt x="816" y="128"/>
                  </a:lnTo>
                  <a:lnTo>
                    <a:pt x="748" y="128"/>
                  </a:lnTo>
                  <a:lnTo>
                    <a:pt x="692" y="116"/>
                  </a:lnTo>
                  <a:lnTo>
                    <a:pt x="652" y="96"/>
                  </a:lnTo>
                  <a:lnTo>
                    <a:pt x="620" y="84"/>
                  </a:lnTo>
                  <a:lnTo>
                    <a:pt x="596" y="68"/>
                  </a:lnTo>
                  <a:lnTo>
                    <a:pt x="580" y="44"/>
                  </a:lnTo>
                  <a:lnTo>
                    <a:pt x="580" y="36"/>
                  </a:lnTo>
                  <a:lnTo>
                    <a:pt x="584" y="20"/>
                  </a:lnTo>
                  <a:lnTo>
                    <a:pt x="604" y="0"/>
                  </a:lnTo>
                  <a:lnTo>
                    <a:pt x="596" y="0"/>
                  </a:lnTo>
                  <a:lnTo>
                    <a:pt x="584" y="20"/>
                  </a:lnTo>
                  <a:lnTo>
                    <a:pt x="572" y="36"/>
                  </a:lnTo>
                  <a:lnTo>
                    <a:pt x="572" y="48"/>
                  </a:lnTo>
                  <a:lnTo>
                    <a:pt x="592" y="72"/>
                  </a:lnTo>
                  <a:lnTo>
                    <a:pt x="616" y="84"/>
                  </a:lnTo>
                  <a:lnTo>
                    <a:pt x="640" y="104"/>
                  </a:lnTo>
                  <a:lnTo>
                    <a:pt x="680" y="116"/>
                  </a:lnTo>
                  <a:lnTo>
                    <a:pt x="736" y="128"/>
                  </a:lnTo>
                  <a:lnTo>
                    <a:pt x="704" y="128"/>
                  </a:lnTo>
                  <a:lnTo>
                    <a:pt x="640" y="128"/>
                  </a:lnTo>
                  <a:lnTo>
                    <a:pt x="592" y="116"/>
                  </a:lnTo>
                  <a:lnTo>
                    <a:pt x="568" y="96"/>
                  </a:lnTo>
                  <a:lnTo>
                    <a:pt x="560" y="92"/>
                  </a:lnTo>
                  <a:lnTo>
                    <a:pt x="560" y="84"/>
                  </a:lnTo>
                  <a:lnTo>
                    <a:pt x="544" y="72"/>
                  </a:lnTo>
                  <a:lnTo>
                    <a:pt x="532" y="56"/>
                  </a:lnTo>
                  <a:lnTo>
                    <a:pt x="524" y="32"/>
                  </a:lnTo>
                  <a:lnTo>
                    <a:pt x="532" y="20"/>
                  </a:lnTo>
                  <a:lnTo>
                    <a:pt x="544" y="0"/>
                  </a:lnTo>
                  <a:lnTo>
                    <a:pt x="512" y="0"/>
                  </a:lnTo>
                  <a:lnTo>
                    <a:pt x="532" y="8"/>
                  </a:lnTo>
                  <a:lnTo>
                    <a:pt x="524" y="20"/>
                  </a:lnTo>
                  <a:lnTo>
                    <a:pt x="520" y="32"/>
                  </a:lnTo>
                  <a:lnTo>
                    <a:pt x="520" y="36"/>
                  </a:lnTo>
                  <a:lnTo>
                    <a:pt x="520" y="44"/>
                  </a:lnTo>
                  <a:lnTo>
                    <a:pt x="456" y="44"/>
                  </a:lnTo>
                  <a:lnTo>
                    <a:pt x="452" y="36"/>
                  </a:lnTo>
                  <a:lnTo>
                    <a:pt x="452" y="44"/>
                  </a:lnTo>
                  <a:lnTo>
                    <a:pt x="356" y="44"/>
                  </a:lnTo>
                  <a:lnTo>
                    <a:pt x="232" y="36"/>
                  </a:lnTo>
                  <a:lnTo>
                    <a:pt x="112" y="24"/>
                  </a:lnTo>
                  <a:lnTo>
                    <a:pt x="64" y="12"/>
                  </a:lnTo>
                  <a:lnTo>
                    <a:pt x="16" y="0"/>
                  </a:lnTo>
                  <a:lnTo>
                    <a:pt x="0" y="0"/>
                  </a:lnTo>
                  <a:lnTo>
                    <a:pt x="12" y="8"/>
                  </a:lnTo>
                  <a:lnTo>
                    <a:pt x="108" y="32"/>
                  </a:lnTo>
                  <a:lnTo>
                    <a:pt x="220" y="44"/>
                  </a:lnTo>
                  <a:lnTo>
                    <a:pt x="344" y="48"/>
                  </a:lnTo>
                  <a:lnTo>
                    <a:pt x="440" y="48"/>
                  </a:lnTo>
                  <a:lnTo>
                    <a:pt x="416" y="60"/>
                  </a:lnTo>
                  <a:lnTo>
                    <a:pt x="368" y="80"/>
                  </a:lnTo>
                  <a:lnTo>
                    <a:pt x="324" y="84"/>
                  </a:lnTo>
                  <a:lnTo>
                    <a:pt x="272" y="84"/>
                  </a:lnTo>
                  <a:lnTo>
                    <a:pt x="196" y="80"/>
                  </a:lnTo>
                  <a:lnTo>
                    <a:pt x="112" y="68"/>
                  </a:lnTo>
                  <a:lnTo>
                    <a:pt x="0" y="20"/>
                  </a:lnTo>
                  <a:lnTo>
                    <a:pt x="0" y="32"/>
                  </a:lnTo>
                  <a:lnTo>
                    <a:pt x="76" y="60"/>
                  </a:lnTo>
                  <a:lnTo>
                    <a:pt x="112" y="72"/>
                  </a:lnTo>
                  <a:lnTo>
                    <a:pt x="204" y="84"/>
                  </a:lnTo>
                  <a:lnTo>
                    <a:pt x="276" y="92"/>
                  </a:lnTo>
                  <a:lnTo>
                    <a:pt x="336" y="84"/>
                  </a:lnTo>
                  <a:lnTo>
                    <a:pt x="380" y="80"/>
                  </a:lnTo>
                  <a:lnTo>
                    <a:pt x="408" y="72"/>
                  </a:lnTo>
                  <a:lnTo>
                    <a:pt x="428" y="60"/>
                  </a:lnTo>
                  <a:lnTo>
                    <a:pt x="444" y="48"/>
                  </a:lnTo>
                  <a:lnTo>
                    <a:pt x="456" y="48"/>
                  </a:lnTo>
                  <a:lnTo>
                    <a:pt x="476" y="60"/>
                  </a:lnTo>
                  <a:lnTo>
                    <a:pt x="508" y="72"/>
                  </a:lnTo>
                  <a:lnTo>
                    <a:pt x="556" y="92"/>
                  </a:lnTo>
                  <a:lnTo>
                    <a:pt x="568" y="104"/>
                  </a:lnTo>
                  <a:lnTo>
                    <a:pt x="592" y="116"/>
                  </a:lnTo>
                  <a:lnTo>
                    <a:pt x="632" y="128"/>
                  </a:lnTo>
                  <a:lnTo>
                    <a:pt x="704" y="132"/>
                  </a:lnTo>
                  <a:lnTo>
                    <a:pt x="768" y="132"/>
                  </a:lnTo>
                  <a:lnTo>
                    <a:pt x="820" y="132"/>
                  </a:lnTo>
                  <a:lnTo>
                    <a:pt x="880" y="144"/>
                  </a:lnTo>
                  <a:lnTo>
                    <a:pt x="892" y="156"/>
                  </a:lnTo>
                  <a:lnTo>
                    <a:pt x="904" y="168"/>
                  </a:lnTo>
                  <a:lnTo>
                    <a:pt x="912" y="180"/>
                  </a:lnTo>
                  <a:lnTo>
                    <a:pt x="912" y="204"/>
                  </a:lnTo>
                  <a:lnTo>
                    <a:pt x="900" y="236"/>
                  </a:lnTo>
                  <a:lnTo>
                    <a:pt x="892" y="252"/>
                  </a:lnTo>
                  <a:lnTo>
                    <a:pt x="888" y="276"/>
                  </a:lnTo>
                  <a:lnTo>
                    <a:pt x="888" y="308"/>
                  </a:lnTo>
                  <a:lnTo>
                    <a:pt x="892" y="332"/>
                  </a:lnTo>
                  <a:lnTo>
                    <a:pt x="900" y="356"/>
                  </a:lnTo>
                  <a:lnTo>
                    <a:pt x="924" y="376"/>
                  </a:lnTo>
                  <a:lnTo>
                    <a:pt x="952" y="400"/>
                  </a:lnTo>
                  <a:lnTo>
                    <a:pt x="1020" y="428"/>
                  </a:lnTo>
                  <a:lnTo>
                    <a:pt x="1028" y="428"/>
                  </a:lnTo>
                  <a:lnTo>
                    <a:pt x="1124" y="460"/>
                  </a:lnTo>
                  <a:lnTo>
                    <a:pt x="1196" y="464"/>
                  </a:lnTo>
                  <a:lnTo>
                    <a:pt x="1280" y="464"/>
                  </a:lnTo>
                  <a:lnTo>
                    <a:pt x="1328" y="452"/>
                  </a:lnTo>
                  <a:lnTo>
                    <a:pt x="1372" y="448"/>
                  </a:lnTo>
                  <a:lnTo>
                    <a:pt x="1412" y="428"/>
                  </a:lnTo>
                  <a:lnTo>
                    <a:pt x="1456" y="436"/>
                  </a:lnTo>
                  <a:lnTo>
                    <a:pt x="1540" y="436"/>
                  </a:lnTo>
                  <a:lnTo>
                    <a:pt x="1552" y="436"/>
                  </a:lnTo>
                  <a:lnTo>
                    <a:pt x="1560" y="436"/>
                  </a:lnTo>
                  <a:lnTo>
                    <a:pt x="1608" y="428"/>
                  </a:lnTo>
                  <a:lnTo>
                    <a:pt x="1608" y="436"/>
                  </a:lnTo>
                  <a:lnTo>
                    <a:pt x="1632" y="428"/>
                  </a:lnTo>
                  <a:lnTo>
                    <a:pt x="1728" y="416"/>
                  </a:lnTo>
                  <a:lnTo>
                    <a:pt x="1836" y="400"/>
                  </a:lnTo>
                  <a:lnTo>
                    <a:pt x="1908" y="400"/>
                  </a:lnTo>
                  <a:lnTo>
                    <a:pt x="1988" y="400"/>
                  </a:lnTo>
                  <a:lnTo>
                    <a:pt x="2024" y="412"/>
                  </a:lnTo>
                  <a:lnTo>
                    <a:pt x="2072" y="424"/>
                  </a:lnTo>
                  <a:lnTo>
                    <a:pt x="2108" y="436"/>
                  </a:lnTo>
                  <a:lnTo>
                    <a:pt x="2152" y="452"/>
                  </a:lnTo>
                  <a:lnTo>
                    <a:pt x="2156" y="452"/>
                  </a:lnTo>
                  <a:lnTo>
                    <a:pt x="2176" y="464"/>
                  </a:lnTo>
                  <a:lnTo>
                    <a:pt x="2180" y="484"/>
                  </a:lnTo>
                  <a:lnTo>
                    <a:pt x="2176" y="500"/>
                  </a:lnTo>
                  <a:lnTo>
                    <a:pt x="2156" y="512"/>
                  </a:lnTo>
                  <a:lnTo>
                    <a:pt x="2132" y="532"/>
                  </a:lnTo>
                  <a:lnTo>
                    <a:pt x="2120" y="548"/>
                  </a:lnTo>
                  <a:lnTo>
                    <a:pt x="2116" y="576"/>
                  </a:lnTo>
                  <a:lnTo>
                    <a:pt x="2128" y="600"/>
                  </a:lnTo>
                  <a:lnTo>
                    <a:pt x="2152" y="616"/>
                  </a:lnTo>
                  <a:lnTo>
                    <a:pt x="2168" y="628"/>
                  </a:lnTo>
                  <a:lnTo>
                    <a:pt x="2224" y="652"/>
                  </a:lnTo>
                  <a:lnTo>
                    <a:pt x="2316" y="676"/>
                  </a:lnTo>
                  <a:lnTo>
                    <a:pt x="2436" y="700"/>
                  </a:lnTo>
                  <a:lnTo>
                    <a:pt x="2440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96" y="700"/>
                  </a:lnTo>
                  <a:lnTo>
                    <a:pt x="2564" y="700"/>
                  </a:lnTo>
                  <a:lnTo>
                    <a:pt x="2600" y="708"/>
                  </a:lnTo>
                  <a:lnTo>
                    <a:pt x="2628" y="712"/>
                  </a:lnTo>
                  <a:lnTo>
                    <a:pt x="2636" y="720"/>
                  </a:lnTo>
                  <a:lnTo>
                    <a:pt x="2660" y="724"/>
                  </a:lnTo>
                  <a:lnTo>
                    <a:pt x="2700" y="756"/>
                  </a:lnTo>
                  <a:lnTo>
                    <a:pt x="2724" y="772"/>
                  </a:lnTo>
                  <a:lnTo>
                    <a:pt x="2748" y="804"/>
                  </a:lnTo>
                  <a:lnTo>
                    <a:pt x="2760" y="832"/>
                  </a:lnTo>
                  <a:lnTo>
                    <a:pt x="2768" y="876"/>
                  </a:lnTo>
                  <a:lnTo>
                    <a:pt x="2768" y="896"/>
                  </a:lnTo>
                  <a:lnTo>
                    <a:pt x="2768" y="908"/>
                  </a:lnTo>
                  <a:lnTo>
                    <a:pt x="2756" y="936"/>
                  </a:lnTo>
                  <a:lnTo>
                    <a:pt x="2736" y="960"/>
                  </a:lnTo>
                  <a:lnTo>
                    <a:pt x="2724" y="972"/>
                  </a:lnTo>
                  <a:lnTo>
                    <a:pt x="2700" y="980"/>
                  </a:lnTo>
                  <a:lnTo>
                    <a:pt x="2684" y="984"/>
                  </a:lnTo>
                  <a:lnTo>
                    <a:pt x="2628" y="1008"/>
                  </a:lnTo>
                  <a:lnTo>
                    <a:pt x="2604" y="1020"/>
                  </a:lnTo>
                  <a:lnTo>
                    <a:pt x="2580" y="1044"/>
                  </a:lnTo>
                  <a:lnTo>
                    <a:pt x="2564" y="1068"/>
                  </a:lnTo>
                  <a:lnTo>
                    <a:pt x="2548" y="1092"/>
                  </a:lnTo>
                  <a:lnTo>
                    <a:pt x="2564" y="1124"/>
                  </a:lnTo>
                  <a:lnTo>
                    <a:pt x="2580" y="1148"/>
                  </a:lnTo>
                  <a:lnTo>
                    <a:pt x="2600" y="1172"/>
                  </a:lnTo>
                  <a:lnTo>
                    <a:pt x="2604" y="1180"/>
                  </a:lnTo>
                  <a:lnTo>
                    <a:pt x="2660" y="1220"/>
                  </a:lnTo>
                  <a:lnTo>
                    <a:pt x="2688" y="1240"/>
                  </a:lnTo>
                  <a:lnTo>
                    <a:pt x="2724" y="1256"/>
                  </a:lnTo>
                  <a:lnTo>
                    <a:pt x="2756" y="1268"/>
                  </a:lnTo>
                  <a:lnTo>
                    <a:pt x="2824" y="1288"/>
                  </a:lnTo>
                  <a:lnTo>
                    <a:pt x="2900" y="1304"/>
                  </a:lnTo>
                  <a:lnTo>
                    <a:pt x="3088" y="1340"/>
                  </a:lnTo>
                  <a:lnTo>
                    <a:pt x="3268" y="1364"/>
                  </a:lnTo>
                  <a:lnTo>
                    <a:pt x="3360" y="1376"/>
                  </a:lnTo>
                  <a:lnTo>
                    <a:pt x="3452" y="1376"/>
                  </a:lnTo>
                  <a:lnTo>
                    <a:pt x="3576" y="1384"/>
                  </a:lnTo>
                  <a:lnTo>
                    <a:pt x="3576" y="1376"/>
                  </a:lnTo>
                  <a:lnTo>
                    <a:pt x="3452" y="1372"/>
                  </a:lnTo>
                  <a:lnTo>
                    <a:pt x="3292" y="1364"/>
                  </a:lnTo>
                  <a:lnTo>
                    <a:pt x="3136" y="1348"/>
                  </a:lnTo>
                  <a:lnTo>
                    <a:pt x="3288" y="1352"/>
                  </a:lnTo>
                  <a:lnTo>
                    <a:pt x="3372" y="1352"/>
                  </a:lnTo>
                  <a:lnTo>
                    <a:pt x="3452" y="1348"/>
                  </a:lnTo>
                  <a:lnTo>
                    <a:pt x="3452" y="1340"/>
                  </a:lnTo>
                  <a:lnTo>
                    <a:pt x="3348" y="1348"/>
                  </a:lnTo>
                  <a:lnTo>
                    <a:pt x="3240" y="1348"/>
                  </a:lnTo>
                  <a:lnTo>
                    <a:pt x="3088" y="1336"/>
                  </a:lnTo>
                  <a:lnTo>
                    <a:pt x="3016" y="1324"/>
                  </a:lnTo>
                  <a:lnTo>
                    <a:pt x="2920" y="1292"/>
                  </a:lnTo>
                  <a:lnTo>
                    <a:pt x="2852" y="1264"/>
                  </a:lnTo>
                  <a:lnTo>
                    <a:pt x="2804" y="1240"/>
                  </a:lnTo>
                  <a:lnTo>
                    <a:pt x="2772" y="1208"/>
                  </a:lnTo>
                  <a:lnTo>
                    <a:pt x="2756" y="1184"/>
                  </a:lnTo>
                  <a:lnTo>
                    <a:pt x="2744" y="1168"/>
                  </a:lnTo>
                  <a:lnTo>
                    <a:pt x="2744" y="1156"/>
                  </a:lnTo>
                  <a:lnTo>
                    <a:pt x="2748" y="1136"/>
                  </a:lnTo>
                  <a:lnTo>
                    <a:pt x="2756" y="1120"/>
                  </a:lnTo>
                  <a:lnTo>
                    <a:pt x="2792" y="1088"/>
                  </a:lnTo>
                  <a:lnTo>
                    <a:pt x="2840" y="1056"/>
                  </a:lnTo>
                  <a:lnTo>
                    <a:pt x="2900" y="1040"/>
                  </a:lnTo>
                  <a:lnTo>
                    <a:pt x="3008" y="1016"/>
                  </a:lnTo>
                  <a:lnTo>
                    <a:pt x="3056" y="1004"/>
                  </a:lnTo>
                  <a:lnTo>
                    <a:pt x="3100" y="992"/>
                  </a:lnTo>
                  <a:lnTo>
                    <a:pt x="3136" y="972"/>
                  </a:lnTo>
                  <a:lnTo>
                    <a:pt x="3160" y="956"/>
                  </a:lnTo>
                  <a:lnTo>
                    <a:pt x="3172" y="932"/>
                  </a:lnTo>
                  <a:lnTo>
                    <a:pt x="3180" y="912"/>
                  </a:lnTo>
                  <a:lnTo>
                    <a:pt x="3180" y="900"/>
                  </a:lnTo>
                  <a:lnTo>
                    <a:pt x="3180" y="888"/>
                  </a:lnTo>
                  <a:lnTo>
                    <a:pt x="3156" y="864"/>
                  </a:lnTo>
                  <a:lnTo>
                    <a:pt x="3124" y="848"/>
                  </a:lnTo>
                  <a:lnTo>
                    <a:pt x="3088" y="828"/>
                  </a:lnTo>
                  <a:lnTo>
                    <a:pt x="3052" y="820"/>
                  </a:lnTo>
                  <a:lnTo>
                    <a:pt x="2984" y="816"/>
                  </a:lnTo>
                  <a:lnTo>
                    <a:pt x="2956" y="816"/>
                  </a:lnTo>
                  <a:lnTo>
                    <a:pt x="2872" y="808"/>
                  </a:lnTo>
                  <a:lnTo>
                    <a:pt x="2760" y="816"/>
                  </a:lnTo>
                  <a:lnTo>
                    <a:pt x="2756" y="808"/>
                  </a:lnTo>
                  <a:lnTo>
                    <a:pt x="2912" y="808"/>
                  </a:lnTo>
                  <a:lnTo>
                    <a:pt x="3020" y="816"/>
                  </a:lnTo>
                  <a:lnTo>
                    <a:pt x="3076" y="820"/>
                  </a:lnTo>
                  <a:lnTo>
                    <a:pt x="3120" y="832"/>
                  </a:lnTo>
                  <a:lnTo>
                    <a:pt x="3168" y="852"/>
                  </a:lnTo>
                  <a:lnTo>
                    <a:pt x="3196" y="876"/>
                  </a:lnTo>
                  <a:lnTo>
                    <a:pt x="3216" y="888"/>
                  </a:lnTo>
                  <a:lnTo>
                    <a:pt x="3220" y="908"/>
                  </a:lnTo>
                  <a:lnTo>
                    <a:pt x="3220" y="932"/>
                  </a:lnTo>
                  <a:lnTo>
                    <a:pt x="3204" y="956"/>
                  </a:lnTo>
                  <a:lnTo>
                    <a:pt x="3196" y="968"/>
                  </a:lnTo>
                  <a:lnTo>
                    <a:pt x="3172" y="980"/>
                  </a:lnTo>
                  <a:lnTo>
                    <a:pt x="3120" y="1004"/>
                  </a:lnTo>
                  <a:lnTo>
                    <a:pt x="3020" y="1028"/>
                  </a:lnTo>
                  <a:lnTo>
                    <a:pt x="2992" y="1032"/>
                  </a:lnTo>
                  <a:lnTo>
                    <a:pt x="2920" y="1052"/>
                  </a:lnTo>
                  <a:lnTo>
                    <a:pt x="2884" y="1064"/>
                  </a:lnTo>
                  <a:lnTo>
                    <a:pt x="2848" y="1080"/>
                  </a:lnTo>
                  <a:lnTo>
                    <a:pt x="2824" y="1104"/>
                  </a:lnTo>
                  <a:lnTo>
                    <a:pt x="2796" y="1136"/>
                  </a:lnTo>
                  <a:lnTo>
                    <a:pt x="2796" y="1156"/>
                  </a:lnTo>
                  <a:lnTo>
                    <a:pt x="2796" y="1168"/>
                  </a:lnTo>
                  <a:lnTo>
                    <a:pt x="2808" y="1192"/>
                  </a:lnTo>
                  <a:lnTo>
                    <a:pt x="2828" y="1216"/>
                  </a:lnTo>
                  <a:lnTo>
                    <a:pt x="2864" y="1244"/>
                  </a:lnTo>
                  <a:lnTo>
                    <a:pt x="2924" y="1276"/>
                  </a:lnTo>
                  <a:lnTo>
                    <a:pt x="3016" y="1292"/>
                  </a:lnTo>
                  <a:lnTo>
                    <a:pt x="3148" y="1316"/>
                  </a:lnTo>
                  <a:lnTo>
                    <a:pt x="3264" y="1336"/>
                  </a:lnTo>
                  <a:lnTo>
                    <a:pt x="3368" y="1340"/>
                  </a:lnTo>
                  <a:lnTo>
                    <a:pt x="3368" y="1336"/>
                  </a:lnTo>
                  <a:lnTo>
                    <a:pt x="3268" y="1324"/>
                  </a:lnTo>
                  <a:lnTo>
                    <a:pt x="3156" y="1300"/>
                  </a:lnTo>
                  <a:lnTo>
                    <a:pt x="3020" y="1276"/>
                  </a:lnTo>
                  <a:lnTo>
                    <a:pt x="2960" y="1256"/>
                  </a:lnTo>
                  <a:lnTo>
                    <a:pt x="2912" y="1232"/>
                  </a:lnTo>
                  <a:lnTo>
                    <a:pt x="2884" y="1216"/>
                  </a:lnTo>
                  <a:lnTo>
                    <a:pt x="2864" y="1184"/>
                  </a:lnTo>
                  <a:lnTo>
                    <a:pt x="2864" y="1168"/>
                  </a:lnTo>
                  <a:lnTo>
                    <a:pt x="2876" y="1148"/>
                  </a:lnTo>
                  <a:lnTo>
                    <a:pt x="2888" y="1132"/>
                  </a:lnTo>
                  <a:lnTo>
                    <a:pt x="2924" y="1104"/>
                  </a:lnTo>
                  <a:lnTo>
                    <a:pt x="2968" y="1080"/>
                  </a:lnTo>
                  <a:lnTo>
                    <a:pt x="3016" y="1064"/>
                  </a:lnTo>
                  <a:lnTo>
                    <a:pt x="3064" y="1052"/>
                  </a:lnTo>
                  <a:lnTo>
                    <a:pt x="3144" y="1040"/>
                  </a:lnTo>
                  <a:lnTo>
                    <a:pt x="3180" y="1032"/>
                  </a:lnTo>
                  <a:lnTo>
                    <a:pt x="3216" y="1028"/>
                  </a:lnTo>
                  <a:lnTo>
                    <a:pt x="3216" y="1032"/>
                  </a:lnTo>
                  <a:lnTo>
                    <a:pt x="3268" y="1028"/>
                  </a:lnTo>
                  <a:lnTo>
                    <a:pt x="3292" y="1020"/>
                  </a:lnTo>
                  <a:lnTo>
                    <a:pt x="3344" y="1004"/>
                  </a:lnTo>
                  <a:lnTo>
                    <a:pt x="3380" y="984"/>
                  </a:lnTo>
                  <a:lnTo>
                    <a:pt x="3396" y="960"/>
                  </a:lnTo>
                  <a:lnTo>
                    <a:pt x="3408" y="948"/>
                  </a:lnTo>
                  <a:lnTo>
                    <a:pt x="3416" y="924"/>
                  </a:lnTo>
                  <a:lnTo>
                    <a:pt x="3408" y="920"/>
                  </a:lnTo>
                  <a:lnTo>
                    <a:pt x="3396" y="888"/>
                  </a:lnTo>
                  <a:lnTo>
                    <a:pt x="3372" y="872"/>
                  </a:lnTo>
                  <a:lnTo>
                    <a:pt x="3336" y="852"/>
                  </a:lnTo>
                  <a:lnTo>
                    <a:pt x="3300" y="840"/>
                  </a:lnTo>
                  <a:lnTo>
                    <a:pt x="3232" y="828"/>
                  </a:lnTo>
                  <a:lnTo>
                    <a:pt x="3196" y="828"/>
                  </a:lnTo>
                  <a:lnTo>
                    <a:pt x="3124" y="808"/>
                  </a:lnTo>
                  <a:lnTo>
                    <a:pt x="3088" y="808"/>
                  </a:lnTo>
                  <a:lnTo>
                    <a:pt x="2920" y="796"/>
                  </a:lnTo>
                  <a:lnTo>
                    <a:pt x="2796" y="772"/>
                  </a:lnTo>
                  <a:lnTo>
                    <a:pt x="2732" y="756"/>
                  </a:lnTo>
                  <a:lnTo>
                    <a:pt x="2708" y="748"/>
                  </a:lnTo>
                  <a:lnTo>
                    <a:pt x="2672" y="724"/>
                  </a:lnTo>
                  <a:lnTo>
                    <a:pt x="2640" y="712"/>
                  </a:lnTo>
                  <a:lnTo>
                    <a:pt x="2648" y="712"/>
                  </a:lnTo>
                  <a:lnTo>
                    <a:pt x="2636" y="708"/>
                  </a:lnTo>
                  <a:lnTo>
                    <a:pt x="2600" y="696"/>
                  </a:lnTo>
                  <a:lnTo>
                    <a:pt x="2568" y="672"/>
                  </a:lnTo>
                  <a:lnTo>
                    <a:pt x="2556" y="652"/>
                  </a:lnTo>
                  <a:lnTo>
                    <a:pt x="2544" y="628"/>
                  </a:lnTo>
                  <a:lnTo>
                    <a:pt x="2548" y="600"/>
                  </a:lnTo>
                  <a:lnTo>
                    <a:pt x="2564" y="580"/>
                  </a:lnTo>
                  <a:lnTo>
                    <a:pt x="2580" y="564"/>
                  </a:lnTo>
                  <a:lnTo>
                    <a:pt x="2624" y="532"/>
                  </a:lnTo>
                  <a:lnTo>
                    <a:pt x="2672" y="512"/>
                  </a:lnTo>
                  <a:lnTo>
                    <a:pt x="2732" y="496"/>
                  </a:lnTo>
                  <a:lnTo>
                    <a:pt x="2852" y="464"/>
                  </a:lnTo>
                  <a:lnTo>
                    <a:pt x="2884" y="452"/>
                  </a:lnTo>
                  <a:lnTo>
                    <a:pt x="2912" y="436"/>
                  </a:lnTo>
                  <a:lnTo>
                    <a:pt x="2932" y="416"/>
                  </a:lnTo>
                  <a:lnTo>
                    <a:pt x="2936" y="400"/>
                  </a:lnTo>
                  <a:lnTo>
                    <a:pt x="2936" y="388"/>
                  </a:lnTo>
                  <a:lnTo>
                    <a:pt x="2932" y="376"/>
                  </a:lnTo>
                  <a:lnTo>
                    <a:pt x="2920" y="356"/>
                  </a:lnTo>
                  <a:lnTo>
                    <a:pt x="2936" y="356"/>
                  </a:lnTo>
                  <a:lnTo>
                    <a:pt x="2972" y="368"/>
                  </a:lnTo>
                  <a:lnTo>
                    <a:pt x="2996" y="380"/>
                  </a:lnTo>
                  <a:lnTo>
                    <a:pt x="3004" y="388"/>
                  </a:lnTo>
                  <a:lnTo>
                    <a:pt x="3008" y="400"/>
                  </a:lnTo>
                  <a:lnTo>
                    <a:pt x="3004" y="412"/>
                  </a:lnTo>
                  <a:lnTo>
                    <a:pt x="2992" y="424"/>
                  </a:lnTo>
                  <a:lnTo>
                    <a:pt x="2956" y="448"/>
                  </a:lnTo>
                  <a:lnTo>
                    <a:pt x="2920" y="460"/>
                  </a:lnTo>
                  <a:lnTo>
                    <a:pt x="2884" y="472"/>
                  </a:lnTo>
                  <a:lnTo>
                    <a:pt x="2852" y="476"/>
                  </a:lnTo>
                  <a:lnTo>
                    <a:pt x="2808" y="484"/>
                  </a:lnTo>
                  <a:lnTo>
                    <a:pt x="2724" y="500"/>
                  </a:lnTo>
                  <a:lnTo>
                    <a:pt x="2688" y="520"/>
                  </a:lnTo>
                  <a:lnTo>
                    <a:pt x="2648" y="544"/>
                  </a:lnTo>
                  <a:lnTo>
                    <a:pt x="2616" y="576"/>
                  </a:lnTo>
                  <a:lnTo>
                    <a:pt x="2604" y="592"/>
                  </a:lnTo>
                  <a:lnTo>
                    <a:pt x="2600" y="612"/>
                  </a:lnTo>
                  <a:lnTo>
                    <a:pt x="2600" y="628"/>
                  </a:lnTo>
                  <a:lnTo>
                    <a:pt x="2604" y="648"/>
                  </a:lnTo>
                  <a:lnTo>
                    <a:pt x="2624" y="672"/>
                  </a:lnTo>
                  <a:lnTo>
                    <a:pt x="2652" y="700"/>
                  </a:lnTo>
                  <a:lnTo>
                    <a:pt x="2700" y="732"/>
                  </a:lnTo>
                  <a:lnTo>
                    <a:pt x="2780" y="760"/>
                  </a:lnTo>
                  <a:lnTo>
                    <a:pt x="2896" y="780"/>
                  </a:lnTo>
                  <a:lnTo>
                    <a:pt x="3040" y="784"/>
                  </a:lnTo>
                  <a:lnTo>
                    <a:pt x="3160" y="796"/>
                  </a:lnTo>
                  <a:lnTo>
                    <a:pt x="3252" y="808"/>
                  </a:lnTo>
                  <a:lnTo>
                    <a:pt x="3292" y="816"/>
                  </a:lnTo>
                  <a:lnTo>
                    <a:pt x="3396" y="832"/>
                  </a:lnTo>
                  <a:lnTo>
                    <a:pt x="3444" y="852"/>
                  </a:lnTo>
                  <a:lnTo>
                    <a:pt x="3488" y="876"/>
                  </a:lnTo>
                  <a:lnTo>
                    <a:pt x="3524" y="908"/>
                  </a:lnTo>
                  <a:lnTo>
                    <a:pt x="3528" y="920"/>
                  </a:lnTo>
                  <a:lnTo>
                    <a:pt x="3528" y="936"/>
                  </a:lnTo>
                  <a:lnTo>
                    <a:pt x="3528" y="948"/>
                  </a:lnTo>
                  <a:lnTo>
                    <a:pt x="3504" y="972"/>
                  </a:lnTo>
                  <a:lnTo>
                    <a:pt x="3488" y="992"/>
                  </a:lnTo>
                  <a:lnTo>
                    <a:pt x="3464" y="1004"/>
                  </a:lnTo>
                  <a:lnTo>
                    <a:pt x="3428" y="1008"/>
                  </a:lnTo>
                  <a:lnTo>
                    <a:pt x="3380" y="1016"/>
                  </a:lnTo>
                  <a:lnTo>
                    <a:pt x="3240" y="1040"/>
                  </a:lnTo>
                  <a:lnTo>
                    <a:pt x="3124" y="1052"/>
                  </a:lnTo>
                  <a:lnTo>
                    <a:pt x="3044" y="1068"/>
                  </a:lnTo>
                  <a:lnTo>
                    <a:pt x="3004" y="1088"/>
                  </a:lnTo>
                  <a:lnTo>
                    <a:pt x="2992" y="1092"/>
                  </a:lnTo>
                  <a:lnTo>
                    <a:pt x="2960" y="1112"/>
                  </a:lnTo>
                  <a:lnTo>
                    <a:pt x="2936" y="1124"/>
                  </a:lnTo>
                  <a:lnTo>
                    <a:pt x="2924" y="1144"/>
                  </a:lnTo>
                  <a:lnTo>
                    <a:pt x="2920" y="1168"/>
                  </a:lnTo>
                  <a:lnTo>
                    <a:pt x="2924" y="1184"/>
                  </a:lnTo>
                  <a:lnTo>
                    <a:pt x="2936" y="1204"/>
                  </a:lnTo>
                  <a:lnTo>
                    <a:pt x="2960" y="1220"/>
                  </a:lnTo>
                  <a:lnTo>
                    <a:pt x="3028" y="1256"/>
                  </a:lnTo>
                  <a:lnTo>
                    <a:pt x="3120" y="1288"/>
                  </a:lnTo>
                  <a:lnTo>
                    <a:pt x="3216" y="1304"/>
                  </a:lnTo>
                  <a:lnTo>
                    <a:pt x="3312" y="1324"/>
                  </a:lnTo>
                  <a:lnTo>
                    <a:pt x="3480" y="1348"/>
                  </a:lnTo>
                  <a:lnTo>
                    <a:pt x="3552" y="1352"/>
                  </a:lnTo>
                  <a:lnTo>
                    <a:pt x="3576" y="1352"/>
                  </a:lnTo>
                  <a:lnTo>
                    <a:pt x="3576" y="1348"/>
                  </a:lnTo>
                  <a:lnTo>
                    <a:pt x="3552" y="1348"/>
                  </a:lnTo>
                  <a:lnTo>
                    <a:pt x="3480" y="1340"/>
                  </a:lnTo>
                  <a:lnTo>
                    <a:pt x="3312" y="1316"/>
                  </a:lnTo>
                  <a:lnTo>
                    <a:pt x="3216" y="1304"/>
                  </a:lnTo>
                  <a:lnTo>
                    <a:pt x="3120" y="1280"/>
                  </a:lnTo>
                  <a:lnTo>
                    <a:pt x="3032" y="1252"/>
                  </a:lnTo>
                  <a:lnTo>
                    <a:pt x="2968" y="1220"/>
                  </a:lnTo>
                  <a:lnTo>
                    <a:pt x="2944" y="1204"/>
                  </a:lnTo>
                  <a:lnTo>
                    <a:pt x="2932" y="1180"/>
                  </a:lnTo>
                  <a:lnTo>
                    <a:pt x="2924" y="1168"/>
                  </a:lnTo>
                  <a:lnTo>
                    <a:pt x="2932" y="1148"/>
                  </a:lnTo>
                  <a:lnTo>
                    <a:pt x="2944" y="1132"/>
                  </a:lnTo>
                  <a:lnTo>
                    <a:pt x="2960" y="1112"/>
                  </a:lnTo>
                  <a:lnTo>
                    <a:pt x="2992" y="1100"/>
                  </a:lnTo>
                  <a:lnTo>
                    <a:pt x="3004" y="1092"/>
                  </a:lnTo>
                  <a:lnTo>
                    <a:pt x="3052" y="1076"/>
                  </a:lnTo>
                  <a:lnTo>
                    <a:pt x="3124" y="1056"/>
                  </a:lnTo>
                  <a:lnTo>
                    <a:pt x="3240" y="1044"/>
                  </a:lnTo>
                  <a:lnTo>
                    <a:pt x="3380" y="1020"/>
                  </a:lnTo>
                  <a:lnTo>
                    <a:pt x="3428" y="1016"/>
                  </a:lnTo>
                  <a:lnTo>
                    <a:pt x="3464" y="1008"/>
                  </a:lnTo>
                  <a:lnTo>
                    <a:pt x="3492" y="992"/>
                  </a:lnTo>
                  <a:lnTo>
                    <a:pt x="3512" y="980"/>
                  </a:lnTo>
                  <a:lnTo>
                    <a:pt x="3528" y="948"/>
                  </a:lnTo>
                  <a:lnTo>
                    <a:pt x="3536" y="936"/>
                  </a:lnTo>
                  <a:lnTo>
                    <a:pt x="3536" y="920"/>
                  </a:lnTo>
                  <a:lnTo>
                    <a:pt x="3524" y="896"/>
                  </a:lnTo>
                  <a:lnTo>
                    <a:pt x="3504" y="884"/>
                  </a:lnTo>
                  <a:lnTo>
                    <a:pt x="3480" y="864"/>
                  </a:lnTo>
                  <a:lnTo>
                    <a:pt x="3420" y="840"/>
                  </a:lnTo>
                  <a:lnTo>
                    <a:pt x="3360" y="820"/>
                  </a:lnTo>
                  <a:lnTo>
                    <a:pt x="3408" y="828"/>
                  </a:lnTo>
                  <a:lnTo>
                    <a:pt x="3476" y="832"/>
                  </a:lnTo>
                  <a:lnTo>
                    <a:pt x="3536" y="860"/>
                  </a:lnTo>
                  <a:lnTo>
                    <a:pt x="3560" y="876"/>
                  </a:lnTo>
                  <a:lnTo>
                    <a:pt x="3576" y="896"/>
                  </a:lnTo>
                  <a:lnTo>
                    <a:pt x="3576" y="888"/>
                  </a:lnTo>
                  <a:lnTo>
                    <a:pt x="3560" y="872"/>
                  </a:lnTo>
                  <a:lnTo>
                    <a:pt x="3536" y="852"/>
                  </a:lnTo>
                  <a:lnTo>
                    <a:pt x="3576" y="860"/>
                  </a:lnTo>
                  <a:lnTo>
                    <a:pt x="3576" y="852"/>
                  </a:lnTo>
                  <a:lnTo>
                    <a:pt x="3524" y="848"/>
                  </a:lnTo>
                  <a:lnTo>
                    <a:pt x="3464" y="828"/>
                  </a:lnTo>
                  <a:lnTo>
                    <a:pt x="3408" y="820"/>
                  </a:lnTo>
                  <a:lnTo>
                    <a:pt x="3336" y="816"/>
                  </a:lnTo>
                  <a:lnTo>
                    <a:pt x="3252" y="804"/>
                  </a:lnTo>
                  <a:lnTo>
                    <a:pt x="3172" y="792"/>
                  </a:lnTo>
                  <a:lnTo>
                    <a:pt x="3076" y="784"/>
                  </a:lnTo>
                  <a:lnTo>
                    <a:pt x="3028" y="772"/>
                  </a:lnTo>
                  <a:lnTo>
                    <a:pt x="2936" y="736"/>
                  </a:lnTo>
                  <a:lnTo>
                    <a:pt x="2888" y="708"/>
                  </a:lnTo>
                  <a:lnTo>
                    <a:pt x="2848" y="688"/>
                  </a:lnTo>
                  <a:lnTo>
                    <a:pt x="2816" y="652"/>
                  </a:lnTo>
                  <a:lnTo>
                    <a:pt x="2808" y="640"/>
                  </a:lnTo>
                  <a:lnTo>
                    <a:pt x="2808" y="624"/>
                  </a:lnTo>
                  <a:lnTo>
                    <a:pt x="2808" y="604"/>
                  </a:lnTo>
                  <a:lnTo>
                    <a:pt x="2824" y="580"/>
                  </a:lnTo>
                  <a:lnTo>
                    <a:pt x="2840" y="564"/>
                  </a:lnTo>
                  <a:lnTo>
                    <a:pt x="2864" y="532"/>
                  </a:lnTo>
                  <a:lnTo>
                    <a:pt x="2908" y="508"/>
                  </a:lnTo>
                  <a:lnTo>
                    <a:pt x="2960" y="488"/>
                  </a:lnTo>
                  <a:lnTo>
                    <a:pt x="3028" y="472"/>
                  </a:lnTo>
                  <a:lnTo>
                    <a:pt x="3132" y="460"/>
                  </a:lnTo>
                  <a:lnTo>
                    <a:pt x="3056" y="472"/>
                  </a:lnTo>
                  <a:lnTo>
                    <a:pt x="3004" y="488"/>
                  </a:lnTo>
                  <a:lnTo>
                    <a:pt x="2956" y="508"/>
                  </a:lnTo>
                  <a:lnTo>
                    <a:pt x="2924" y="532"/>
                  </a:lnTo>
                  <a:lnTo>
                    <a:pt x="2884" y="568"/>
                  </a:lnTo>
                  <a:lnTo>
                    <a:pt x="2872" y="580"/>
                  </a:lnTo>
                  <a:lnTo>
                    <a:pt x="2860" y="612"/>
                  </a:lnTo>
                  <a:lnTo>
                    <a:pt x="2864" y="640"/>
                  </a:lnTo>
                  <a:lnTo>
                    <a:pt x="2884" y="664"/>
                  </a:lnTo>
                  <a:lnTo>
                    <a:pt x="2908" y="688"/>
                  </a:lnTo>
                  <a:lnTo>
                    <a:pt x="2968" y="720"/>
                  </a:lnTo>
                  <a:lnTo>
                    <a:pt x="3020" y="736"/>
                  </a:lnTo>
                  <a:lnTo>
                    <a:pt x="3052" y="744"/>
                  </a:lnTo>
                  <a:lnTo>
                    <a:pt x="3160" y="772"/>
                  </a:lnTo>
                  <a:lnTo>
                    <a:pt x="3264" y="796"/>
                  </a:lnTo>
                  <a:lnTo>
                    <a:pt x="3348" y="808"/>
                  </a:lnTo>
                  <a:lnTo>
                    <a:pt x="3420" y="816"/>
                  </a:lnTo>
                  <a:lnTo>
                    <a:pt x="3524" y="816"/>
                  </a:lnTo>
                  <a:lnTo>
                    <a:pt x="3560" y="808"/>
                  </a:lnTo>
                  <a:lnTo>
                    <a:pt x="3576" y="820"/>
                  </a:lnTo>
                  <a:lnTo>
                    <a:pt x="3576" y="816"/>
                  </a:lnTo>
                  <a:lnTo>
                    <a:pt x="3560" y="804"/>
                  </a:lnTo>
                  <a:lnTo>
                    <a:pt x="3536" y="780"/>
                  </a:lnTo>
                  <a:lnTo>
                    <a:pt x="3536" y="760"/>
                  </a:lnTo>
                  <a:lnTo>
                    <a:pt x="3548" y="748"/>
                  </a:lnTo>
                  <a:lnTo>
                    <a:pt x="3572" y="736"/>
                  </a:lnTo>
                  <a:lnTo>
                    <a:pt x="3576" y="736"/>
                  </a:lnTo>
                  <a:lnTo>
                    <a:pt x="3576" y="732"/>
                  </a:lnTo>
                  <a:lnTo>
                    <a:pt x="3572" y="732"/>
                  </a:lnTo>
                  <a:lnTo>
                    <a:pt x="3476" y="712"/>
                  </a:lnTo>
                  <a:lnTo>
                    <a:pt x="3408" y="696"/>
                  </a:lnTo>
                  <a:lnTo>
                    <a:pt x="3368" y="672"/>
                  </a:lnTo>
                  <a:lnTo>
                    <a:pt x="3348" y="648"/>
                  </a:lnTo>
                  <a:lnTo>
                    <a:pt x="3344" y="616"/>
                  </a:lnTo>
                  <a:lnTo>
                    <a:pt x="3344" y="612"/>
                  </a:lnTo>
                  <a:lnTo>
                    <a:pt x="3356" y="588"/>
                  </a:lnTo>
                  <a:lnTo>
                    <a:pt x="3380" y="568"/>
                  </a:lnTo>
                  <a:lnTo>
                    <a:pt x="3408" y="548"/>
                  </a:lnTo>
                  <a:lnTo>
                    <a:pt x="3440" y="532"/>
                  </a:lnTo>
                  <a:lnTo>
                    <a:pt x="3512" y="512"/>
                  </a:lnTo>
                  <a:lnTo>
                    <a:pt x="3576" y="500"/>
                  </a:lnTo>
                  <a:lnTo>
                    <a:pt x="3576" y="496"/>
                  </a:lnTo>
                  <a:lnTo>
                    <a:pt x="3504" y="508"/>
                  </a:lnTo>
                  <a:lnTo>
                    <a:pt x="3432" y="532"/>
                  </a:lnTo>
                  <a:lnTo>
                    <a:pt x="3404" y="544"/>
                  </a:lnTo>
                  <a:lnTo>
                    <a:pt x="3372" y="564"/>
                  </a:lnTo>
                  <a:lnTo>
                    <a:pt x="3356" y="580"/>
                  </a:lnTo>
                  <a:lnTo>
                    <a:pt x="3336" y="604"/>
                  </a:lnTo>
                  <a:lnTo>
                    <a:pt x="3336" y="616"/>
                  </a:lnTo>
                  <a:lnTo>
                    <a:pt x="3336" y="628"/>
                  </a:lnTo>
                  <a:lnTo>
                    <a:pt x="3344" y="648"/>
                  </a:lnTo>
                  <a:lnTo>
                    <a:pt x="3360" y="672"/>
                  </a:lnTo>
                  <a:lnTo>
                    <a:pt x="3404" y="696"/>
                  </a:lnTo>
                  <a:lnTo>
                    <a:pt x="3464" y="712"/>
                  </a:lnTo>
                  <a:lnTo>
                    <a:pt x="3560" y="736"/>
                  </a:lnTo>
                  <a:lnTo>
                    <a:pt x="3540" y="744"/>
                  </a:lnTo>
                  <a:lnTo>
                    <a:pt x="3528" y="756"/>
                  </a:lnTo>
                  <a:lnTo>
                    <a:pt x="3528" y="768"/>
                  </a:lnTo>
                  <a:lnTo>
                    <a:pt x="3464" y="760"/>
                  </a:lnTo>
                  <a:lnTo>
                    <a:pt x="3312" y="744"/>
                  </a:lnTo>
                  <a:lnTo>
                    <a:pt x="3232" y="724"/>
                  </a:lnTo>
                  <a:lnTo>
                    <a:pt x="3168" y="700"/>
                  </a:lnTo>
                  <a:lnTo>
                    <a:pt x="3136" y="688"/>
                  </a:lnTo>
                  <a:lnTo>
                    <a:pt x="3112" y="672"/>
                  </a:lnTo>
                  <a:lnTo>
                    <a:pt x="3100" y="652"/>
                  </a:lnTo>
                  <a:lnTo>
                    <a:pt x="3088" y="636"/>
                  </a:lnTo>
                  <a:lnTo>
                    <a:pt x="3088" y="624"/>
                  </a:lnTo>
                  <a:lnTo>
                    <a:pt x="3096" y="604"/>
                  </a:lnTo>
                  <a:lnTo>
                    <a:pt x="3108" y="588"/>
                  </a:lnTo>
                  <a:lnTo>
                    <a:pt x="3144" y="548"/>
                  </a:lnTo>
                  <a:lnTo>
                    <a:pt x="3172" y="532"/>
                  </a:lnTo>
                  <a:lnTo>
                    <a:pt x="3216" y="520"/>
                  </a:lnTo>
                  <a:lnTo>
                    <a:pt x="3264" y="500"/>
                  </a:lnTo>
                  <a:lnTo>
                    <a:pt x="3324" y="488"/>
                  </a:lnTo>
                  <a:lnTo>
                    <a:pt x="3396" y="476"/>
                  </a:lnTo>
                  <a:lnTo>
                    <a:pt x="3480" y="464"/>
                  </a:lnTo>
                  <a:lnTo>
                    <a:pt x="3576" y="460"/>
                  </a:lnTo>
                  <a:lnTo>
                    <a:pt x="3576" y="452"/>
                  </a:lnTo>
                  <a:lnTo>
                    <a:pt x="3480" y="464"/>
                  </a:lnTo>
                  <a:lnTo>
                    <a:pt x="3396" y="472"/>
                  </a:lnTo>
                  <a:lnTo>
                    <a:pt x="3324" y="484"/>
                  </a:lnTo>
                  <a:lnTo>
                    <a:pt x="3256" y="496"/>
                  </a:lnTo>
                  <a:lnTo>
                    <a:pt x="3208" y="512"/>
                  </a:lnTo>
                  <a:lnTo>
                    <a:pt x="3172" y="532"/>
                  </a:lnTo>
                  <a:lnTo>
                    <a:pt x="3144" y="548"/>
                  </a:lnTo>
                  <a:lnTo>
                    <a:pt x="3120" y="568"/>
                  </a:lnTo>
                  <a:lnTo>
                    <a:pt x="3100" y="588"/>
                  </a:lnTo>
                  <a:lnTo>
                    <a:pt x="3088" y="604"/>
                  </a:lnTo>
                  <a:lnTo>
                    <a:pt x="3088" y="624"/>
                  </a:lnTo>
                  <a:lnTo>
                    <a:pt x="3088" y="636"/>
                  </a:lnTo>
                  <a:lnTo>
                    <a:pt x="3088" y="652"/>
                  </a:lnTo>
                  <a:lnTo>
                    <a:pt x="3100" y="664"/>
                  </a:lnTo>
                  <a:lnTo>
                    <a:pt x="3136" y="696"/>
                  </a:lnTo>
                  <a:lnTo>
                    <a:pt x="3184" y="712"/>
                  </a:lnTo>
                  <a:lnTo>
                    <a:pt x="3244" y="732"/>
                  </a:lnTo>
                  <a:lnTo>
                    <a:pt x="3380" y="756"/>
                  </a:lnTo>
                  <a:lnTo>
                    <a:pt x="3480" y="768"/>
                  </a:lnTo>
                  <a:lnTo>
                    <a:pt x="3372" y="760"/>
                  </a:lnTo>
                  <a:lnTo>
                    <a:pt x="3304" y="748"/>
                  </a:lnTo>
                  <a:lnTo>
                    <a:pt x="3240" y="736"/>
                  </a:lnTo>
                  <a:lnTo>
                    <a:pt x="3180" y="720"/>
                  </a:lnTo>
                  <a:lnTo>
                    <a:pt x="3120" y="700"/>
                  </a:lnTo>
                  <a:lnTo>
                    <a:pt x="3076" y="664"/>
                  </a:lnTo>
                  <a:lnTo>
                    <a:pt x="3056" y="648"/>
                  </a:lnTo>
                  <a:lnTo>
                    <a:pt x="3044" y="624"/>
                  </a:lnTo>
                  <a:lnTo>
                    <a:pt x="3044" y="612"/>
                  </a:lnTo>
                  <a:lnTo>
                    <a:pt x="3052" y="592"/>
                  </a:lnTo>
                  <a:lnTo>
                    <a:pt x="3056" y="576"/>
                  </a:lnTo>
                  <a:lnTo>
                    <a:pt x="3084" y="556"/>
                  </a:lnTo>
                  <a:lnTo>
                    <a:pt x="3120" y="524"/>
                  </a:lnTo>
                  <a:lnTo>
                    <a:pt x="3180" y="508"/>
                  </a:lnTo>
                  <a:lnTo>
                    <a:pt x="3264" y="488"/>
                  </a:lnTo>
                  <a:lnTo>
                    <a:pt x="3380" y="472"/>
                  </a:lnTo>
                  <a:lnTo>
                    <a:pt x="3576" y="440"/>
                  </a:lnTo>
                  <a:lnTo>
                    <a:pt x="3576" y="436"/>
                  </a:lnTo>
                  <a:lnTo>
                    <a:pt x="3380" y="464"/>
                  </a:lnTo>
                  <a:lnTo>
                    <a:pt x="3264" y="484"/>
                  </a:lnTo>
                  <a:lnTo>
                    <a:pt x="3172" y="500"/>
                  </a:lnTo>
                  <a:lnTo>
                    <a:pt x="3112" y="524"/>
                  </a:lnTo>
                  <a:lnTo>
                    <a:pt x="3076" y="548"/>
                  </a:lnTo>
                  <a:lnTo>
                    <a:pt x="3052" y="576"/>
                  </a:lnTo>
                  <a:lnTo>
                    <a:pt x="3044" y="592"/>
                  </a:lnTo>
                  <a:lnTo>
                    <a:pt x="3044" y="612"/>
                  </a:lnTo>
                  <a:lnTo>
                    <a:pt x="3044" y="628"/>
                  </a:lnTo>
                  <a:lnTo>
                    <a:pt x="3056" y="652"/>
                  </a:lnTo>
                  <a:lnTo>
                    <a:pt x="3084" y="676"/>
                  </a:lnTo>
                  <a:lnTo>
                    <a:pt x="3108" y="696"/>
                  </a:lnTo>
                  <a:lnTo>
                    <a:pt x="3144" y="708"/>
                  </a:lnTo>
                  <a:lnTo>
                    <a:pt x="3216" y="736"/>
                  </a:lnTo>
                  <a:lnTo>
                    <a:pt x="3300" y="756"/>
                  </a:lnTo>
                  <a:lnTo>
                    <a:pt x="3380" y="768"/>
                  </a:lnTo>
                  <a:lnTo>
                    <a:pt x="3452" y="772"/>
                  </a:lnTo>
                  <a:lnTo>
                    <a:pt x="3528" y="772"/>
                  </a:lnTo>
                  <a:lnTo>
                    <a:pt x="3540" y="784"/>
                  </a:lnTo>
                  <a:lnTo>
                    <a:pt x="3444" y="784"/>
                  </a:lnTo>
                  <a:lnTo>
                    <a:pt x="3276" y="768"/>
                  </a:lnTo>
                  <a:lnTo>
                    <a:pt x="3184" y="748"/>
                  </a:lnTo>
                  <a:lnTo>
                    <a:pt x="3100" y="732"/>
                  </a:lnTo>
                  <a:lnTo>
                    <a:pt x="3028" y="700"/>
                  </a:lnTo>
                  <a:lnTo>
                    <a:pt x="2996" y="696"/>
                  </a:lnTo>
                  <a:lnTo>
                    <a:pt x="2980" y="676"/>
                  </a:lnTo>
                  <a:lnTo>
                    <a:pt x="2960" y="652"/>
                  </a:lnTo>
                  <a:lnTo>
                    <a:pt x="2948" y="628"/>
                  </a:lnTo>
                  <a:lnTo>
                    <a:pt x="2944" y="600"/>
                  </a:lnTo>
                  <a:lnTo>
                    <a:pt x="2956" y="580"/>
                  </a:lnTo>
                  <a:lnTo>
                    <a:pt x="2968" y="564"/>
                  </a:lnTo>
                  <a:lnTo>
                    <a:pt x="2992" y="544"/>
                  </a:lnTo>
                  <a:lnTo>
                    <a:pt x="3028" y="532"/>
                  </a:lnTo>
                  <a:lnTo>
                    <a:pt x="3044" y="520"/>
                  </a:lnTo>
                  <a:lnTo>
                    <a:pt x="3100" y="500"/>
                  </a:lnTo>
                  <a:lnTo>
                    <a:pt x="3184" y="476"/>
                  </a:lnTo>
                  <a:lnTo>
                    <a:pt x="3304" y="452"/>
                  </a:lnTo>
                  <a:lnTo>
                    <a:pt x="3324" y="452"/>
                  </a:lnTo>
                  <a:lnTo>
                    <a:pt x="3420" y="440"/>
                  </a:lnTo>
                  <a:lnTo>
                    <a:pt x="3500" y="428"/>
                  </a:lnTo>
                  <a:lnTo>
                    <a:pt x="3576" y="416"/>
                  </a:lnTo>
                  <a:lnTo>
                    <a:pt x="3576" y="412"/>
                  </a:lnTo>
                  <a:lnTo>
                    <a:pt x="3468" y="428"/>
                  </a:lnTo>
                  <a:lnTo>
                    <a:pt x="3368" y="440"/>
                  </a:lnTo>
                  <a:lnTo>
                    <a:pt x="3416" y="428"/>
                  </a:lnTo>
                  <a:lnTo>
                    <a:pt x="3432" y="416"/>
                  </a:lnTo>
                  <a:lnTo>
                    <a:pt x="3452" y="400"/>
                  </a:lnTo>
                  <a:lnTo>
                    <a:pt x="3444" y="400"/>
                  </a:lnTo>
                  <a:lnTo>
                    <a:pt x="3576" y="392"/>
                  </a:lnTo>
                  <a:lnTo>
                    <a:pt x="3576" y="388"/>
                  </a:lnTo>
                  <a:lnTo>
                    <a:pt x="3432" y="392"/>
                  </a:lnTo>
                  <a:lnTo>
                    <a:pt x="3304" y="392"/>
                  </a:lnTo>
                  <a:lnTo>
                    <a:pt x="3108" y="380"/>
                  </a:lnTo>
                  <a:lnTo>
                    <a:pt x="3100" y="376"/>
                  </a:lnTo>
                  <a:lnTo>
                    <a:pt x="3100" y="380"/>
                  </a:lnTo>
                  <a:lnTo>
                    <a:pt x="2980" y="364"/>
                  </a:lnTo>
                  <a:lnTo>
                    <a:pt x="2936" y="356"/>
                  </a:lnTo>
                  <a:lnTo>
                    <a:pt x="2912" y="352"/>
                  </a:lnTo>
                  <a:lnTo>
                    <a:pt x="2864" y="328"/>
                  </a:lnTo>
                  <a:lnTo>
                    <a:pt x="2848" y="316"/>
                  </a:lnTo>
                  <a:lnTo>
                    <a:pt x="2840" y="296"/>
                  </a:lnTo>
                  <a:lnTo>
                    <a:pt x="2836" y="292"/>
                  </a:lnTo>
                  <a:lnTo>
                    <a:pt x="2840" y="284"/>
                  </a:lnTo>
                  <a:lnTo>
                    <a:pt x="2848" y="264"/>
                  </a:lnTo>
                  <a:lnTo>
                    <a:pt x="2872" y="248"/>
                  </a:lnTo>
                  <a:lnTo>
                    <a:pt x="2924" y="228"/>
                  </a:lnTo>
                  <a:lnTo>
                    <a:pt x="2992" y="204"/>
                  </a:lnTo>
                  <a:lnTo>
                    <a:pt x="3084" y="188"/>
                  </a:lnTo>
                  <a:lnTo>
                    <a:pt x="3216" y="168"/>
                  </a:lnTo>
                  <a:lnTo>
                    <a:pt x="3220" y="168"/>
                  </a:lnTo>
                  <a:lnTo>
                    <a:pt x="3268" y="168"/>
                  </a:lnTo>
                  <a:lnTo>
                    <a:pt x="3324" y="168"/>
                  </a:lnTo>
                  <a:lnTo>
                    <a:pt x="3444" y="156"/>
                  </a:lnTo>
                  <a:lnTo>
                    <a:pt x="3456" y="164"/>
                  </a:lnTo>
                  <a:lnTo>
                    <a:pt x="3456" y="156"/>
                  </a:lnTo>
                  <a:lnTo>
                    <a:pt x="3540" y="144"/>
                  </a:lnTo>
                  <a:lnTo>
                    <a:pt x="3576" y="140"/>
                  </a:lnTo>
                  <a:lnTo>
                    <a:pt x="3576" y="132"/>
                  </a:lnTo>
                  <a:lnTo>
                    <a:pt x="3540" y="140"/>
                  </a:lnTo>
                  <a:lnTo>
                    <a:pt x="3456" y="128"/>
                  </a:lnTo>
                  <a:lnTo>
                    <a:pt x="3396" y="108"/>
                  </a:lnTo>
                  <a:lnTo>
                    <a:pt x="3380" y="96"/>
                  </a:lnTo>
                  <a:lnTo>
                    <a:pt x="3360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5" name="図形 24"/>
            <p:cNvSpPr>
              <a:spLocks/>
            </p:cNvSpPr>
            <p:nvPr/>
          </p:nvSpPr>
          <p:spPr bwMode="auto">
            <a:xfrm>
              <a:off x="2632" y="48"/>
              <a:ext cx="84" cy="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6" y="0"/>
                </a:cxn>
                <a:cxn ang="0">
                  <a:pos x="68" y="20"/>
                </a:cxn>
                <a:cxn ang="0">
                  <a:pos x="84" y="36"/>
                </a:cxn>
                <a:cxn ang="0">
                  <a:pos x="36" y="20"/>
                </a:cxn>
                <a:cxn ang="0">
                  <a:pos x="0" y="0"/>
                </a:cxn>
              </a:cxnLst>
              <a:rect l="0" t="0" r="0" b="0"/>
              <a:pathLst>
                <a:path w="84" h="36">
                  <a:moveTo>
                    <a:pt x="0" y="0"/>
                  </a:moveTo>
                  <a:lnTo>
                    <a:pt x="56" y="0"/>
                  </a:lnTo>
                  <a:lnTo>
                    <a:pt x="68" y="20"/>
                  </a:lnTo>
                  <a:lnTo>
                    <a:pt x="84" y="36"/>
                  </a:lnTo>
                  <a:lnTo>
                    <a:pt x="36" y="2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6" name="図形 25"/>
            <p:cNvSpPr>
              <a:spLocks/>
            </p:cNvSpPr>
            <p:nvPr/>
          </p:nvSpPr>
          <p:spPr bwMode="auto">
            <a:xfrm>
              <a:off x="4904" y="884"/>
              <a:ext cx="104" cy="84"/>
            </a:xfrm>
            <a:custGeom>
              <a:avLst/>
              <a:gdLst/>
              <a:ahLst/>
              <a:cxnLst>
                <a:cxn ang="0">
                  <a:pos x="36" y="12"/>
                </a:cxn>
                <a:cxn ang="0">
                  <a:pos x="36" y="0"/>
                </a:cxn>
                <a:cxn ang="0">
                  <a:pos x="68" y="4"/>
                </a:cxn>
                <a:cxn ang="0">
                  <a:pos x="92" y="16"/>
                </a:cxn>
                <a:cxn ang="0">
                  <a:pos x="104" y="28"/>
                </a:cxn>
                <a:cxn ang="0">
                  <a:pos x="104" y="40"/>
                </a:cxn>
                <a:cxn ang="0">
                  <a:pos x="100" y="60"/>
                </a:cxn>
                <a:cxn ang="0">
                  <a:pos x="100" y="64"/>
                </a:cxn>
                <a:cxn ang="0">
                  <a:pos x="80" y="72"/>
                </a:cxn>
                <a:cxn ang="0">
                  <a:pos x="56" y="84"/>
                </a:cxn>
                <a:cxn ang="0">
                  <a:pos x="0" y="84"/>
                </a:cxn>
                <a:cxn ang="0">
                  <a:pos x="20" y="64"/>
                </a:cxn>
                <a:cxn ang="0">
                  <a:pos x="32" y="40"/>
                </a:cxn>
                <a:cxn ang="0">
                  <a:pos x="36" y="12"/>
                </a:cxn>
              </a:cxnLst>
              <a:rect l="0" t="0" r="0" b="0"/>
              <a:pathLst>
                <a:path w="104" h="84">
                  <a:moveTo>
                    <a:pt x="36" y="12"/>
                  </a:moveTo>
                  <a:lnTo>
                    <a:pt x="36" y="0"/>
                  </a:lnTo>
                  <a:lnTo>
                    <a:pt x="68" y="4"/>
                  </a:lnTo>
                  <a:lnTo>
                    <a:pt x="92" y="16"/>
                  </a:lnTo>
                  <a:lnTo>
                    <a:pt x="104" y="28"/>
                  </a:lnTo>
                  <a:lnTo>
                    <a:pt x="104" y="40"/>
                  </a:lnTo>
                  <a:lnTo>
                    <a:pt x="100" y="60"/>
                  </a:lnTo>
                  <a:lnTo>
                    <a:pt x="100" y="64"/>
                  </a:lnTo>
                  <a:lnTo>
                    <a:pt x="80" y="72"/>
                  </a:lnTo>
                  <a:lnTo>
                    <a:pt x="56" y="84"/>
                  </a:lnTo>
                  <a:lnTo>
                    <a:pt x="0" y="84"/>
                  </a:lnTo>
                  <a:lnTo>
                    <a:pt x="20" y="64"/>
                  </a:lnTo>
                  <a:lnTo>
                    <a:pt x="32" y="40"/>
                  </a:lnTo>
                  <a:lnTo>
                    <a:pt x="36" y="1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7" name="図形 26"/>
            <p:cNvSpPr>
              <a:spLocks/>
            </p:cNvSpPr>
            <p:nvPr/>
          </p:nvSpPr>
          <p:spPr bwMode="auto">
            <a:xfrm>
              <a:off x="4828" y="864"/>
              <a:ext cx="248" cy="132"/>
            </a:xfrm>
            <a:custGeom>
              <a:avLst/>
              <a:gdLst/>
              <a:ahLst/>
              <a:cxnLst>
                <a:cxn ang="0">
                  <a:pos x="48" y="116"/>
                </a:cxn>
                <a:cxn ang="0">
                  <a:pos x="72" y="108"/>
                </a:cxn>
                <a:cxn ang="0">
                  <a:pos x="124" y="104"/>
                </a:cxn>
                <a:cxn ang="0">
                  <a:pos x="164" y="96"/>
                </a:cxn>
                <a:cxn ang="0">
                  <a:pos x="176" y="84"/>
                </a:cxn>
                <a:cxn ang="0">
                  <a:pos x="180" y="80"/>
                </a:cxn>
                <a:cxn ang="0">
                  <a:pos x="188" y="60"/>
                </a:cxn>
                <a:cxn ang="0">
                  <a:pos x="188" y="48"/>
                </a:cxn>
                <a:cxn ang="0">
                  <a:pos x="168" y="32"/>
                </a:cxn>
                <a:cxn ang="0">
                  <a:pos x="148" y="20"/>
                </a:cxn>
                <a:cxn ang="0">
                  <a:pos x="112" y="12"/>
                </a:cxn>
                <a:cxn ang="0">
                  <a:pos x="112" y="0"/>
                </a:cxn>
                <a:cxn ang="0">
                  <a:pos x="168" y="0"/>
                </a:cxn>
                <a:cxn ang="0">
                  <a:pos x="204" y="12"/>
                </a:cxn>
                <a:cxn ang="0">
                  <a:pos x="236" y="24"/>
                </a:cxn>
                <a:cxn ang="0">
                  <a:pos x="248" y="44"/>
                </a:cxn>
                <a:cxn ang="0">
                  <a:pos x="248" y="60"/>
                </a:cxn>
                <a:cxn ang="0">
                  <a:pos x="240" y="72"/>
                </a:cxn>
                <a:cxn ang="0">
                  <a:pos x="236" y="84"/>
                </a:cxn>
                <a:cxn ang="0">
                  <a:pos x="224" y="96"/>
                </a:cxn>
                <a:cxn ang="0">
                  <a:pos x="200" y="108"/>
                </a:cxn>
                <a:cxn ang="0">
                  <a:pos x="164" y="120"/>
                </a:cxn>
                <a:cxn ang="0">
                  <a:pos x="112" y="128"/>
                </a:cxn>
                <a:cxn ang="0">
                  <a:pos x="52" y="132"/>
                </a:cxn>
                <a:cxn ang="0">
                  <a:pos x="0" y="132"/>
                </a:cxn>
                <a:cxn ang="0">
                  <a:pos x="48" y="116"/>
                </a:cxn>
              </a:cxnLst>
              <a:rect l="0" t="0" r="0" b="0"/>
              <a:pathLst>
                <a:path w="248" h="132">
                  <a:moveTo>
                    <a:pt x="48" y="116"/>
                  </a:moveTo>
                  <a:lnTo>
                    <a:pt x="72" y="108"/>
                  </a:lnTo>
                  <a:lnTo>
                    <a:pt x="124" y="104"/>
                  </a:lnTo>
                  <a:lnTo>
                    <a:pt x="164" y="96"/>
                  </a:lnTo>
                  <a:lnTo>
                    <a:pt x="176" y="84"/>
                  </a:lnTo>
                  <a:lnTo>
                    <a:pt x="180" y="80"/>
                  </a:lnTo>
                  <a:lnTo>
                    <a:pt x="188" y="60"/>
                  </a:lnTo>
                  <a:lnTo>
                    <a:pt x="188" y="48"/>
                  </a:lnTo>
                  <a:lnTo>
                    <a:pt x="168" y="32"/>
                  </a:lnTo>
                  <a:lnTo>
                    <a:pt x="148" y="20"/>
                  </a:lnTo>
                  <a:lnTo>
                    <a:pt x="112" y="12"/>
                  </a:lnTo>
                  <a:lnTo>
                    <a:pt x="112" y="0"/>
                  </a:lnTo>
                  <a:lnTo>
                    <a:pt x="168" y="0"/>
                  </a:lnTo>
                  <a:lnTo>
                    <a:pt x="204" y="12"/>
                  </a:lnTo>
                  <a:lnTo>
                    <a:pt x="236" y="24"/>
                  </a:lnTo>
                  <a:lnTo>
                    <a:pt x="248" y="44"/>
                  </a:lnTo>
                  <a:lnTo>
                    <a:pt x="248" y="60"/>
                  </a:lnTo>
                  <a:lnTo>
                    <a:pt x="240" y="72"/>
                  </a:lnTo>
                  <a:lnTo>
                    <a:pt x="236" y="84"/>
                  </a:lnTo>
                  <a:lnTo>
                    <a:pt x="224" y="96"/>
                  </a:lnTo>
                  <a:lnTo>
                    <a:pt x="200" y="108"/>
                  </a:lnTo>
                  <a:lnTo>
                    <a:pt x="164" y="120"/>
                  </a:lnTo>
                  <a:lnTo>
                    <a:pt x="112" y="128"/>
                  </a:lnTo>
                  <a:lnTo>
                    <a:pt x="52" y="132"/>
                  </a:lnTo>
                  <a:lnTo>
                    <a:pt x="0" y="132"/>
                  </a:lnTo>
                  <a:lnTo>
                    <a:pt x="48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8" name="図形 27"/>
            <p:cNvSpPr>
              <a:spLocks/>
            </p:cNvSpPr>
            <p:nvPr/>
          </p:nvSpPr>
          <p:spPr bwMode="auto">
            <a:xfrm>
              <a:off x="4772" y="1056"/>
              <a:ext cx="128" cy="176"/>
            </a:xfrm>
            <a:custGeom>
              <a:avLst/>
              <a:gdLst/>
              <a:ahLst/>
              <a:cxnLst>
                <a:cxn ang="0">
                  <a:pos x="0" y="116"/>
                </a:cxn>
                <a:cxn ang="0">
                  <a:pos x="0" y="100"/>
                </a:cxn>
                <a:cxn ang="0">
                  <a:pos x="8" y="68"/>
                </a:cxn>
                <a:cxn ang="0">
                  <a:pos x="32" y="44"/>
                </a:cxn>
                <a:cxn ang="0">
                  <a:pos x="56" y="24"/>
                </a:cxn>
                <a:cxn ang="0">
                  <a:pos x="84" y="12"/>
                </a:cxn>
                <a:cxn ang="0">
                  <a:pos x="128" y="0"/>
                </a:cxn>
                <a:cxn ang="0">
                  <a:pos x="84" y="32"/>
                </a:cxn>
                <a:cxn ang="0">
                  <a:pos x="60" y="56"/>
                </a:cxn>
                <a:cxn ang="0">
                  <a:pos x="36" y="88"/>
                </a:cxn>
                <a:cxn ang="0">
                  <a:pos x="36" y="112"/>
                </a:cxn>
                <a:cxn ang="0">
                  <a:pos x="48" y="140"/>
                </a:cxn>
                <a:cxn ang="0">
                  <a:pos x="68" y="160"/>
                </a:cxn>
                <a:cxn ang="0">
                  <a:pos x="84" y="176"/>
                </a:cxn>
                <a:cxn ang="0">
                  <a:pos x="36" y="148"/>
                </a:cxn>
                <a:cxn ang="0">
                  <a:pos x="0" y="116"/>
                </a:cxn>
              </a:cxnLst>
              <a:rect l="0" t="0" r="0" b="0"/>
              <a:pathLst>
                <a:path w="128" h="176">
                  <a:moveTo>
                    <a:pt x="0" y="116"/>
                  </a:moveTo>
                  <a:lnTo>
                    <a:pt x="0" y="100"/>
                  </a:lnTo>
                  <a:lnTo>
                    <a:pt x="8" y="68"/>
                  </a:lnTo>
                  <a:lnTo>
                    <a:pt x="32" y="44"/>
                  </a:lnTo>
                  <a:lnTo>
                    <a:pt x="56" y="24"/>
                  </a:lnTo>
                  <a:lnTo>
                    <a:pt x="84" y="12"/>
                  </a:lnTo>
                  <a:lnTo>
                    <a:pt x="128" y="0"/>
                  </a:lnTo>
                  <a:lnTo>
                    <a:pt x="84" y="32"/>
                  </a:lnTo>
                  <a:lnTo>
                    <a:pt x="60" y="56"/>
                  </a:lnTo>
                  <a:lnTo>
                    <a:pt x="36" y="88"/>
                  </a:lnTo>
                  <a:lnTo>
                    <a:pt x="36" y="112"/>
                  </a:lnTo>
                  <a:lnTo>
                    <a:pt x="48" y="140"/>
                  </a:lnTo>
                  <a:lnTo>
                    <a:pt x="68" y="160"/>
                  </a:lnTo>
                  <a:lnTo>
                    <a:pt x="84" y="176"/>
                  </a:lnTo>
                  <a:lnTo>
                    <a:pt x="36" y="148"/>
                  </a:lnTo>
                  <a:lnTo>
                    <a:pt x="0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9" name="図形 28"/>
            <p:cNvSpPr>
              <a:spLocks/>
            </p:cNvSpPr>
            <p:nvPr/>
          </p:nvSpPr>
          <p:spPr bwMode="auto">
            <a:xfrm>
              <a:off x="4816" y="820"/>
              <a:ext cx="532" cy="492"/>
            </a:xfrm>
            <a:custGeom>
              <a:avLst/>
              <a:gdLst/>
              <a:ahLst/>
              <a:cxnLst>
                <a:cxn ang="0">
                  <a:pos x="524" y="68"/>
                </a:cxn>
                <a:cxn ang="0">
                  <a:pos x="532" y="80"/>
                </a:cxn>
                <a:cxn ang="0">
                  <a:pos x="524" y="92"/>
                </a:cxn>
                <a:cxn ang="0">
                  <a:pos x="524" y="112"/>
                </a:cxn>
                <a:cxn ang="0">
                  <a:pos x="512" y="128"/>
                </a:cxn>
                <a:cxn ang="0">
                  <a:pos x="488" y="148"/>
                </a:cxn>
                <a:cxn ang="0">
                  <a:pos x="460" y="164"/>
                </a:cxn>
                <a:cxn ang="0">
                  <a:pos x="408" y="184"/>
                </a:cxn>
                <a:cxn ang="0">
                  <a:pos x="356" y="188"/>
                </a:cxn>
                <a:cxn ang="0">
                  <a:pos x="248" y="212"/>
                </a:cxn>
                <a:cxn ang="0">
                  <a:pos x="188" y="236"/>
                </a:cxn>
                <a:cxn ang="0">
                  <a:pos x="136" y="260"/>
                </a:cxn>
                <a:cxn ang="0">
                  <a:pos x="108" y="300"/>
                </a:cxn>
                <a:cxn ang="0">
                  <a:pos x="96" y="316"/>
                </a:cxn>
                <a:cxn ang="0">
                  <a:pos x="88" y="336"/>
                </a:cxn>
                <a:cxn ang="0">
                  <a:pos x="96" y="348"/>
                </a:cxn>
                <a:cxn ang="0">
                  <a:pos x="100" y="364"/>
                </a:cxn>
                <a:cxn ang="0">
                  <a:pos x="112" y="384"/>
                </a:cxn>
                <a:cxn ang="0">
                  <a:pos x="136" y="412"/>
                </a:cxn>
                <a:cxn ang="0">
                  <a:pos x="180" y="436"/>
                </a:cxn>
                <a:cxn ang="0">
                  <a:pos x="236" y="460"/>
                </a:cxn>
                <a:cxn ang="0">
                  <a:pos x="308" y="492"/>
                </a:cxn>
                <a:cxn ang="0">
                  <a:pos x="180" y="460"/>
                </a:cxn>
                <a:cxn ang="0">
                  <a:pos x="84" y="436"/>
                </a:cxn>
                <a:cxn ang="0">
                  <a:pos x="52" y="420"/>
                </a:cxn>
                <a:cxn ang="0">
                  <a:pos x="24" y="396"/>
                </a:cxn>
                <a:cxn ang="0">
                  <a:pos x="4" y="360"/>
                </a:cxn>
                <a:cxn ang="0">
                  <a:pos x="0" y="348"/>
                </a:cxn>
                <a:cxn ang="0">
                  <a:pos x="0" y="328"/>
                </a:cxn>
                <a:cxn ang="0">
                  <a:pos x="4" y="316"/>
                </a:cxn>
                <a:cxn ang="0">
                  <a:pos x="24" y="292"/>
                </a:cxn>
                <a:cxn ang="0">
                  <a:pos x="60" y="256"/>
                </a:cxn>
                <a:cxn ang="0">
                  <a:pos x="88" y="244"/>
                </a:cxn>
                <a:cxn ang="0">
                  <a:pos x="132" y="224"/>
                </a:cxn>
                <a:cxn ang="0">
                  <a:pos x="228" y="200"/>
                </a:cxn>
                <a:cxn ang="0">
                  <a:pos x="308" y="188"/>
                </a:cxn>
                <a:cxn ang="0">
                  <a:pos x="372" y="176"/>
                </a:cxn>
                <a:cxn ang="0">
                  <a:pos x="420" y="164"/>
                </a:cxn>
                <a:cxn ang="0">
                  <a:pos x="460" y="148"/>
                </a:cxn>
                <a:cxn ang="0">
                  <a:pos x="472" y="136"/>
                </a:cxn>
                <a:cxn ang="0">
                  <a:pos x="484" y="116"/>
                </a:cxn>
                <a:cxn ang="0">
                  <a:pos x="484" y="92"/>
                </a:cxn>
                <a:cxn ang="0">
                  <a:pos x="472" y="64"/>
                </a:cxn>
                <a:cxn ang="0">
                  <a:pos x="464" y="52"/>
                </a:cxn>
                <a:cxn ang="0">
                  <a:pos x="440" y="32"/>
                </a:cxn>
                <a:cxn ang="0">
                  <a:pos x="396" y="12"/>
                </a:cxn>
                <a:cxn ang="0">
                  <a:pos x="332" y="0"/>
                </a:cxn>
                <a:cxn ang="0">
                  <a:pos x="380" y="0"/>
                </a:cxn>
                <a:cxn ang="0">
                  <a:pos x="436" y="12"/>
                </a:cxn>
                <a:cxn ang="0">
                  <a:pos x="488" y="32"/>
                </a:cxn>
                <a:cxn ang="0">
                  <a:pos x="512" y="52"/>
                </a:cxn>
                <a:cxn ang="0">
                  <a:pos x="524" y="68"/>
                </a:cxn>
              </a:cxnLst>
              <a:rect l="0" t="0" r="0" b="0"/>
              <a:pathLst>
                <a:path w="532" h="492">
                  <a:moveTo>
                    <a:pt x="524" y="68"/>
                  </a:moveTo>
                  <a:lnTo>
                    <a:pt x="532" y="80"/>
                  </a:lnTo>
                  <a:lnTo>
                    <a:pt x="524" y="92"/>
                  </a:lnTo>
                  <a:lnTo>
                    <a:pt x="524" y="112"/>
                  </a:lnTo>
                  <a:lnTo>
                    <a:pt x="512" y="128"/>
                  </a:lnTo>
                  <a:lnTo>
                    <a:pt x="488" y="148"/>
                  </a:lnTo>
                  <a:lnTo>
                    <a:pt x="460" y="164"/>
                  </a:lnTo>
                  <a:lnTo>
                    <a:pt x="408" y="184"/>
                  </a:lnTo>
                  <a:lnTo>
                    <a:pt x="356" y="188"/>
                  </a:lnTo>
                  <a:lnTo>
                    <a:pt x="248" y="212"/>
                  </a:lnTo>
                  <a:lnTo>
                    <a:pt x="188" y="236"/>
                  </a:lnTo>
                  <a:lnTo>
                    <a:pt x="136" y="260"/>
                  </a:lnTo>
                  <a:lnTo>
                    <a:pt x="108" y="300"/>
                  </a:lnTo>
                  <a:lnTo>
                    <a:pt x="96" y="316"/>
                  </a:lnTo>
                  <a:lnTo>
                    <a:pt x="88" y="336"/>
                  </a:lnTo>
                  <a:lnTo>
                    <a:pt x="96" y="348"/>
                  </a:lnTo>
                  <a:lnTo>
                    <a:pt x="100" y="364"/>
                  </a:lnTo>
                  <a:lnTo>
                    <a:pt x="112" y="384"/>
                  </a:lnTo>
                  <a:lnTo>
                    <a:pt x="136" y="412"/>
                  </a:lnTo>
                  <a:lnTo>
                    <a:pt x="180" y="436"/>
                  </a:lnTo>
                  <a:lnTo>
                    <a:pt x="236" y="460"/>
                  </a:lnTo>
                  <a:lnTo>
                    <a:pt x="308" y="492"/>
                  </a:lnTo>
                  <a:lnTo>
                    <a:pt x="180" y="460"/>
                  </a:lnTo>
                  <a:lnTo>
                    <a:pt x="84" y="436"/>
                  </a:lnTo>
                  <a:lnTo>
                    <a:pt x="52" y="420"/>
                  </a:lnTo>
                  <a:lnTo>
                    <a:pt x="24" y="396"/>
                  </a:lnTo>
                  <a:lnTo>
                    <a:pt x="4" y="360"/>
                  </a:lnTo>
                  <a:lnTo>
                    <a:pt x="0" y="348"/>
                  </a:lnTo>
                  <a:lnTo>
                    <a:pt x="0" y="328"/>
                  </a:lnTo>
                  <a:lnTo>
                    <a:pt x="4" y="316"/>
                  </a:lnTo>
                  <a:lnTo>
                    <a:pt x="24" y="292"/>
                  </a:lnTo>
                  <a:lnTo>
                    <a:pt x="60" y="256"/>
                  </a:lnTo>
                  <a:lnTo>
                    <a:pt x="88" y="244"/>
                  </a:lnTo>
                  <a:lnTo>
                    <a:pt x="132" y="224"/>
                  </a:lnTo>
                  <a:lnTo>
                    <a:pt x="228" y="200"/>
                  </a:lnTo>
                  <a:lnTo>
                    <a:pt x="308" y="188"/>
                  </a:lnTo>
                  <a:lnTo>
                    <a:pt x="372" y="176"/>
                  </a:lnTo>
                  <a:lnTo>
                    <a:pt x="420" y="164"/>
                  </a:lnTo>
                  <a:lnTo>
                    <a:pt x="460" y="148"/>
                  </a:lnTo>
                  <a:lnTo>
                    <a:pt x="472" y="136"/>
                  </a:lnTo>
                  <a:lnTo>
                    <a:pt x="484" y="116"/>
                  </a:lnTo>
                  <a:lnTo>
                    <a:pt x="484" y="92"/>
                  </a:lnTo>
                  <a:lnTo>
                    <a:pt x="472" y="64"/>
                  </a:lnTo>
                  <a:lnTo>
                    <a:pt x="464" y="52"/>
                  </a:lnTo>
                  <a:lnTo>
                    <a:pt x="440" y="32"/>
                  </a:lnTo>
                  <a:lnTo>
                    <a:pt x="396" y="12"/>
                  </a:lnTo>
                  <a:lnTo>
                    <a:pt x="332" y="0"/>
                  </a:lnTo>
                  <a:lnTo>
                    <a:pt x="380" y="0"/>
                  </a:lnTo>
                  <a:lnTo>
                    <a:pt x="436" y="12"/>
                  </a:lnTo>
                  <a:lnTo>
                    <a:pt x="488" y="32"/>
                  </a:lnTo>
                  <a:lnTo>
                    <a:pt x="512" y="52"/>
                  </a:lnTo>
                  <a:lnTo>
                    <a:pt x="524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0" name="図形 29"/>
            <p:cNvSpPr>
              <a:spLocks/>
            </p:cNvSpPr>
            <p:nvPr/>
          </p:nvSpPr>
          <p:spPr bwMode="auto">
            <a:xfrm>
              <a:off x="4724" y="816"/>
              <a:ext cx="576" cy="352"/>
            </a:xfrm>
            <a:custGeom>
              <a:avLst/>
              <a:gdLst/>
              <a:ahLst/>
              <a:cxnLst>
                <a:cxn ang="0">
                  <a:pos x="576" y="96"/>
                </a:cxn>
                <a:cxn ang="0">
                  <a:pos x="564" y="140"/>
                </a:cxn>
                <a:cxn ang="0">
                  <a:pos x="512" y="168"/>
                </a:cxn>
                <a:cxn ang="0">
                  <a:pos x="400" y="188"/>
                </a:cxn>
                <a:cxn ang="0">
                  <a:pos x="224" y="228"/>
                </a:cxn>
                <a:cxn ang="0">
                  <a:pos x="192" y="236"/>
                </a:cxn>
                <a:cxn ang="0">
                  <a:pos x="108" y="260"/>
                </a:cxn>
                <a:cxn ang="0">
                  <a:pos x="56" y="308"/>
                </a:cxn>
                <a:cxn ang="0">
                  <a:pos x="44" y="352"/>
                </a:cxn>
                <a:cxn ang="0">
                  <a:pos x="20" y="284"/>
                </a:cxn>
                <a:cxn ang="0">
                  <a:pos x="56" y="248"/>
                </a:cxn>
                <a:cxn ang="0">
                  <a:pos x="132" y="216"/>
                </a:cxn>
                <a:cxn ang="0">
                  <a:pos x="356" y="176"/>
                </a:cxn>
                <a:cxn ang="0">
                  <a:pos x="460" y="152"/>
                </a:cxn>
                <a:cxn ang="0">
                  <a:pos x="496" y="120"/>
                </a:cxn>
                <a:cxn ang="0">
                  <a:pos x="500" y="92"/>
                </a:cxn>
                <a:cxn ang="0">
                  <a:pos x="484" y="60"/>
                </a:cxn>
                <a:cxn ang="0">
                  <a:pos x="400" y="24"/>
                </a:cxn>
                <a:cxn ang="0">
                  <a:pos x="260" y="16"/>
                </a:cxn>
                <a:cxn ang="0">
                  <a:pos x="212" y="32"/>
                </a:cxn>
                <a:cxn ang="0">
                  <a:pos x="344" y="24"/>
                </a:cxn>
                <a:cxn ang="0">
                  <a:pos x="440" y="44"/>
                </a:cxn>
                <a:cxn ang="0">
                  <a:pos x="488" y="80"/>
                </a:cxn>
                <a:cxn ang="0">
                  <a:pos x="500" y="104"/>
                </a:cxn>
                <a:cxn ang="0">
                  <a:pos x="484" y="132"/>
                </a:cxn>
                <a:cxn ang="0">
                  <a:pos x="416" y="164"/>
                </a:cxn>
                <a:cxn ang="0">
                  <a:pos x="228" y="188"/>
                </a:cxn>
                <a:cxn ang="0">
                  <a:pos x="92" y="224"/>
                </a:cxn>
                <a:cxn ang="0">
                  <a:pos x="32" y="252"/>
                </a:cxn>
                <a:cxn ang="0">
                  <a:pos x="8" y="304"/>
                </a:cxn>
                <a:cxn ang="0">
                  <a:pos x="12" y="248"/>
                </a:cxn>
                <a:cxn ang="0">
                  <a:pos x="60" y="204"/>
                </a:cxn>
                <a:cxn ang="0">
                  <a:pos x="156" y="188"/>
                </a:cxn>
                <a:cxn ang="0">
                  <a:pos x="272" y="176"/>
                </a:cxn>
                <a:cxn ang="0">
                  <a:pos x="328" y="144"/>
                </a:cxn>
                <a:cxn ang="0">
                  <a:pos x="352" y="120"/>
                </a:cxn>
                <a:cxn ang="0">
                  <a:pos x="352" y="84"/>
                </a:cxn>
                <a:cxn ang="0">
                  <a:pos x="308" y="56"/>
                </a:cxn>
                <a:cxn ang="0">
                  <a:pos x="216" y="44"/>
                </a:cxn>
                <a:cxn ang="0">
                  <a:pos x="304" y="0"/>
                </a:cxn>
                <a:cxn ang="0">
                  <a:pos x="440" y="12"/>
                </a:cxn>
                <a:cxn ang="0">
                  <a:pos x="520" y="36"/>
                </a:cxn>
                <a:cxn ang="0">
                  <a:pos x="556" y="68"/>
                </a:cxn>
              </a:cxnLst>
              <a:rect l="0" t="0" r="0" b="0"/>
              <a:pathLst>
                <a:path w="576" h="352">
                  <a:moveTo>
                    <a:pt x="556" y="68"/>
                  </a:moveTo>
                  <a:lnTo>
                    <a:pt x="576" y="96"/>
                  </a:lnTo>
                  <a:lnTo>
                    <a:pt x="568" y="120"/>
                  </a:lnTo>
                  <a:lnTo>
                    <a:pt x="564" y="140"/>
                  </a:lnTo>
                  <a:lnTo>
                    <a:pt x="544" y="152"/>
                  </a:lnTo>
                  <a:lnTo>
                    <a:pt x="512" y="168"/>
                  </a:lnTo>
                  <a:lnTo>
                    <a:pt x="464" y="180"/>
                  </a:lnTo>
                  <a:lnTo>
                    <a:pt x="400" y="188"/>
                  </a:lnTo>
                  <a:lnTo>
                    <a:pt x="320" y="200"/>
                  </a:lnTo>
                  <a:lnTo>
                    <a:pt x="224" y="228"/>
                  </a:lnTo>
                  <a:lnTo>
                    <a:pt x="216" y="228"/>
                  </a:lnTo>
                  <a:lnTo>
                    <a:pt x="192" y="236"/>
                  </a:lnTo>
                  <a:lnTo>
                    <a:pt x="144" y="248"/>
                  </a:lnTo>
                  <a:lnTo>
                    <a:pt x="108" y="260"/>
                  </a:lnTo>
                  <a:lnTo>
                    <a:pt x="72" y="284"/>
                  </a:lnTo>
                  <a:lnTo>
                    <a:pt x="56" y="308"/>
                  </a:lnTo>
                  <a:lnTo>
                    <a:pt x="44" y="332"/>
                  </a:lnTo>
                  <a:lnTo>
                    <a:pt x="44" y="352"/>
                  </a:lnTo>
                  <a:lnTo>
                    <a:pt x="12" y="308"/>
                  </a:lnTo>
                  <a:lnTo>
                    <a:pt x="20" y="284"/>
                  </a:lnTo>
                  <a:lnTo>
                    <a:pt x="32" y="260"/>
                  </a:lnTo>
                  <a:lnTo>
                    <a:pt x="56" y="248"/>
                  </a:lnTo>
                  <a:lnTo>
                    <a:pt x="92" y="228"/>
                  </a:lnTo>
                  <a:lnTo>
                    <a:pt x="132" y="216"/>
                  </a:lnTo>
                  <a:lnTo>
                    <a:pt x="236" y="192"/>
                  </a:lnTo>
                  <a:lnTo>
                    <a:pt x="356" y="176"/>
                  </a:lnTo>
                  <a:lnTo>
                    <a:pt x="416" y="168"/>
                  </a:lnTo>
                  <a:lnTo>
                    <a:pt x="460" y="152"/>
                  </a:lnTo>
                  <a:lnTo>
                    <a:pt x="484" y="140"/>
                  </a:lnTo>
                  <a:lnTo>
                    <a:pt x="496" y="120"/>
                  </a:lnTo>
                  <a:lnTo>
                    <a:pt x="508" y="104"/>
                  </a:lnTo>
                  <a:lnTo>
                    <a:pt x="500" y="92"/>
                  </a:lnTo>
                  <a:lnTo>
                    <a:pt x="496" y="72"/>
                  </a:lnTo>
                  <a:lnTo>
                    <a:pt x="484" y="60"/>
                  </a:lnTo>
                  <a:lnTo>
                    <a:pt x="448" y="36"/>
                  </a:lnTo>
                  <a:lnTo>
                    <a:pt x="400" y="24"/>
                  </a:lnTo>
                  <a:lnTo>
                    <a:pt x="352" y="16"/>
                  </a:lnTo>
                  <a:lnTo>
                    <a:pt x="260" y="16"/>
                  </a:lnTo>
                  <a:lnTo>
                    <a:pt x="212" y="24"/>
                  </a:lnTo>
                  <a:lnTo>
                    <a:pt x="212" y="32"/>
                  </a:lnTo>
                  <a:lnTo>
                    <a:pt x="252" y="24"/>
                  </a:lnTo>
                  <a:lnTo>
                    <a:pt x="344" y="24"/>
                  </a:lnTo>
                  <a:lnTo>
                    <a:pt x="392" y="32"/>
                  </a:lnTo>
                  <a:lnTo>
                    <a:pt x="440" y="44"/>
                  </a:lnTo>
                  <a:lnTo>
                    <a:pt x="476" y="60"/>
                  </a:lnTo>
                  <a:lnTo>
                    <a:pt x="488" y="80"/>
                  </a:lnTo>
                  <a:lnTo>
                    <a:pt x="500" y="92"/>
                  </a:lnTo>
                  <a:lnTo>
                    <a:pt x="500" y="104"/>
                  </a:lnTo>
                  <a:lnTo>
                    <a:pt x="496" y="120"/>
                  </a:lnTo>
                  <a:lnTo>
                    <a:pt x="484" y="132"/>
                  </a:lnTo>
                  <a:lnTo>
                    <a:pt x="452" y="152"/>
                  </a:lnTo>
                  <a:lnTo>
                    <a:pt x="416" y="164"/>
                  </a:lnTo>
                  <a:lnTo>
                    <a:pt x="356" y="176"/>
                  </a:lnTo>
                  <a:lnTo>
                    <a:pt x="228" y="188"/>
                  </a:lnTo>
                  <a:lnTo>
                    <a:pt x="132" y="212"/>
                  </a:lnTo>
                  <a:lnTo>
                    <a:pt x="92" y="224"/>
                  </a:lnTo>
                  <a:lnTo>
                    <a:pt x="56" y="240"/>
                  </a:lnTo>
                  <a:lnTo>
                    <a:pt x="32" y="252"/>
                  </a:lnTo>
                  <a:lnTo>
                    <a:pt x="20" y="272"/>
                  </a:lnTo>
                  <a:lnTo>
                    <a:pt x="8" y="304"/>
                  </a:lnTo>
                  <a:lnTo>
                    <a:pt x="0" y="276"/>
                  </a:lnTo>
                  <a:lnTo>
                    <a:pt x="12" y="248"/>
                  </a:lnTo>
                  <a:lnTo>
                    <a:pt x="32" y="224"/>
                  </a:lnTo>
                  <a:lnTo>
                    <a:pt x="60" y="204"/>
                  </a:lnTo>
                  <a:lnTo>
                    <a:pt x="96" y="188"/>
                  </a:lnTo>
                  <a:lnTo>
                    <a:pt x="156" y="188"/>
                  </a:lnTo>
                  <a:lnTo>
                    <a:pt x="224" y="180"/>
                  </a:lnTo>
                  <a:lnTo>
                    <a:pt x="272" y="176"/>
                  </a:lnTo>
                  <a:lnTo>
                    <a:pt x="304" y="164"/>
                  </a:lnTo>
                  <a:lnTo>
                    <a:pt x="328" y="144"/>
                  </a:lnTo>
                  <a:lnTo>
                    <a:pt x="344" y="132"/>
                  </a:lnTo>
                  <a:lnTo>
                    <a:pt x="352" y="120"/>
                  </a:lnTo>
                  <a:lnTo>
                    <a:pt x="356" y="108"/>
                  </a:lnTo>
                  <a:lnTo>
                    <a:pt x="352" y="84"/>
                  </a:lnTo>
                  <a:lnTo>
                    <a:pt x="340" y="72"/>
                  </a:lnTo>
                  <a:lnTo>
                    <a:pt x="308" y="56"/>
                  </a:lnTo>
                  <a:lnTo>
                    <a:pt x="272" y="44"/>
                  </a:lnTo>
                  <a:lnTo>
                    <a:pt x="216" y="44"/>
                  </a:lnTo>
                  <a:lnTo>
                    <a:pt x="204" y="4"/>
                  </a:lnTo>
                  <a:lnTo>
                    <a:pt x="304" y="0"/>
                  </a:lnTo>
                  <a:lnTo>
                    <a:pt x="380" y="0"/>
                  </a:lnTo>
                  <a:lnTo>
                    <a:pt x="440" y="12"/>
                  </a:lnTo>
                  <a:lnTo>
                    <a:pt x="488" y="24"/>
                  </a:lnTo>
                  <a:lnTo>
                    <a:pt x="520" y="36"/>
                  </a:lnTo>
                  <a:lnTo>
                    <a:pt x="544" y="56"/>
                  </a:lnTo>
                  <a:lnTo>
                    <a:pt x="556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1" name="図形 30"/>
            <p:cNvSpPr>
              <a:spLocks/>
            </p:cNvSpPr>
            <p:nvPr/>
          </p:nvSpPr>
          <p:spPr bwMode="auto">
            <a:xfrm>
              <a:off x="5232" y="848"/>
              <a:ext cx="292" cy="196"/>
            </a:xfrm>
            <a:custGeom>
              <a:avLst/>
              <a:gdLst/>
              <a:ahLst/>
              <a:cxnLst>
                <a:cxn ang="0">
                  <a:pos x="116" y="184"/>
                </a:cxn>
                <a:cxn ang="0">
                  <a:pos x="80" y="184"/>
                </a:cxn>
                <a:cxn ang="0">
                  <a:pos x="0" y="196"/>
                </a:cxn>
                <a:cxn ang="0">
                  <a:pos x="12" y="192"/>
                </a:cxn>
                <a:cxn ang="0">
                  <a:pos x="36" y="180"/>
                </a:cxn>
                <a:cxn ang="0">
                  <a:pos x="92" y="172"/>
                </a:cxn>
                <a:cxn ang="0">
                  <a:pos x="156" y="148"/>
                </a:cxn>
                <a:cxn ang="0">
                  <a:pos x="200" y="132"/>
                </a:cxn>
                <a:cxn ang="0">
                  <a:pos x="228" y="108"/>
                </a:cxn>
                <a:cxn ang="0">
                  <a:pos x="240" y="88"/>
                </a:cxn>
                <a:cxn ang="0">
                  <a:pos x="248" y="72"/>
                </a:cxn>
                <a:cxn ang="0">
                  <a:pos x="240" y="60"/>
                </a:cxn>
                <a:cxn ang="0">
                  <a:pos x="236" y="40"/>
                </a:cxn>
                <a:cxn ang="0">
                  <a:pos x="216" y="24"/>
                </a:cxn>
                <a:cxn ang="0">
                  <a:pos x="180" y="0"/>
                </a:cxn>
                <a:cxn ang="0">
                  <a:pos x="216" y="4"/>
                </a:cxn>
                <a:cxn ang="0">
                  <a:pos x="240" y="12"/>
                </a:cxn>
                <a:cxn ang="0">
                  <a:pos x="260" y="28"/>
                </a:cxn>
                <a:cxn ang="0">
                  <a:pos x="280" y="40"/>
                </a:cxn>
                <a:cxn ang="0">
                  <a:pos x="292" y="64"/>
                </a:cxn>
                <a:cxn ang="0">
                  <a:pos x="292" y="76"/>
                </a:cxn>
                <a:cxn ang="0">
                  <a:pos x="292" y="84"/>
                </a:cxn>
                <a:cxn ang="0">
                  <a:pos x="284" y="108"/>
                </a:cxn>
                <a:cxn ang="0">
                  <a:pos x="260" y="132"/>
                </a:cxn>
                <a:cxn ang="0">
                  <a:pos x="228" y="148"/>
                </a:cxn>
                <a:cxn ang="0">
                  <a:pos x="200" y="160"/>
                </a:cxn>
                <a:cxn ang="0">
                  <a:pos x="140" y="180"/>
                </a:cxn>
                <a:cxn ang="0">
                  <a:pos x="116" y="184"/>
                </a:cxn>
              </a:cxnLst>
              <a:rect l="0" t="0" r="0" b="0"/>
              <a:pathLst>
                <a:path w="292" h="196">
                  <a:moveTo>
                    <a:pt x="116" y="184"/>
                  </a:moveTo>
                  <a:lnTo>
                    <a:pt x="80" y="184"/>
                  </a:lnTo>
                  <a:lnTo>
                    <a:pt x="0" y="196"/>
                  </a:lnTo>
                  <a:lnTo>
                    <a:pt x="12" y="192"/>
                  </a:lnTo>
                  <a:lnTo>
                    <a:pt x="36" y="180"/>
                  </a:lnTo>
                  <a:lnTo>
                    <a:pt x="92" y="172"/>
                  </a:lnTo>
                  <a:lnTo>
                    <a:pt x="156" y="148"/>
                  </a:lnTo>
                  <a:lnTo>
                    <a:pt x="200" y="132"/>
                  </a:lnTo>
                  <a:lnTo>
                    <a:pt x="228" y="108"/>
                  </a:lnTo>
                  <a:lnTo>
                    <a:pt x="240" y="88"/>
                  </a:lnTo>
                  <a:lnTo>
                    <a:pt x="248" y="72"/>
                  </a:lnTo>
                  <a:lnTo>
                    <a:pt x="240" y="60"/>
                  </a:lnTo>
                  <a:lnTo>
                    <a:pt x="236" y="40"/>
                  </a:lnTo>
                  <a:lnTo>
                    <a:pt x="216" y="24"/>
                  </a:lnTo>
                  <a:lnTo>
                    <a:pt x="180" y="0"/>
                  </a:lnTo>
                  <a:lnTo>
                    <a:pt x="216" y="4"/>
                  </a:lnTo>
                  <a:lnTo>
                    <a:pt x="240" y="12"/>
                  </a:lnTo>
                  <a:lnTo>
                    <a:pt x="260" y="28"/>
                  </a:lnTo>
                  <a:lnTo>
                    <a:pt x="280" y="40"/>
                  </a:lnTo>
                  <a:lnTo>
                    <a:pt x="292" y="64"/>
                  </a:lnTo>
                  <a:lnTo>
                    <a:pt x="292" y="76"/>
                  </a:lnTo>
                  <a:lnTo>
                    <a:pt x="292" y="84"/>
                  </a:lnTo>
                  <a:lnTo>
                    <a:pt x="284" y="108"/>
                  </a:lnTo>
                  <a:lnTo>
                    <a:pt x="260" y="132"/>
                  </a:lnTo>
                  <a:lnTo>
                    <a:pt x="228" y="148"/>
                  </a:lnTo>
                  <a:lnTo>
                    <a:pt x="200" y="160"/>
                  </a:lnTo>
                  <a:lnTo>
                    <a:pt x="140" y="180"/>
                  </a:lnTo>
                  <a:lnTo>
                    <a:pt x="116" y="1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2" name="図形 31"/>
            <p:cNvSpPr>
              <a:spLocks/>
            </p:cNvSpPr>
            <p:nvPr/>
          </p:nvSpPr>
          <p:spPr bwMode="auto">
            <a:xfrm>
              <a:off x="5384" y="832"/>
              <a:ext cx="192" cy="196"/>
            </a:xfrm>
            <a:custGeom>
              <a:avLst/>
              <a:gdLst/>
              <a:ahLst/>
              <a:cxnLst>
                <a:cxn ang="0">
                  <a:pos x="192" y="88"/>
                </a:cxn>
                <a:cxn ang="0">
                  <a:pos x="192" y="92"/>
                </a:cxn>
                <a:cxn ang="0">
                  <a:pos x="188" y="112"/>
                </a:cxn>
                <a:cxn ang="0">
                  <a:pos x="176" y="128"/>
                </a:cxn>
                <a:cxn ang="0">
                  <a:pos x="156" y="148"/>
                </a:cxn>
                <a:cxn ang="0">
                  <a:pos x="128" y="164"/>
                </a:cxn>
                <a:cxn ang="0">
                  <a:pos x="72" y="184"/>
                </a:cxn>
                <a:cxn ang="0">
                  <a:pos x="52" y="188"/>
                </a:cxn>
                <a:cxn ang="0">
                  <a:pos x="12" y="196"/>
                </a:cxn>
                <a:cxn ang="0">
                  <a:pos x="48" y="184"/>
                </a:cxn>
                <a:cxn ang="0">
                  <a:pos x="88" y="164"/>
                </a:cxn>
                <a:cxn ang="0">
                  <a:pos x="128" y="136"/>
                </a:cxn>
                <a:cxn ang="0">
                  <a:pos x="140" y="116"/>
                </a:cxn>
                <a:cxn ang="0">
                  <a:pos x="144" y="100"/>
                </a:cxn>
                <a:cxn ang="0">
                  <a:pos x="144" y="92"/>
                </a:cxn>
                <a:cxn ang="0">
                  <a:pos x="144" y="80"/>
                </a:cxn>
                <a:cxn ang="0">
                  <a:pos x="128" y="52"/>
                </a:cxn>
                <a:cxn ang="0">
                  <a:pos x="116" y="40"/>
                </a:cxn>
                <a:cxn ang="0">
                  <a:pos x="88" y="28"/>
                </a:cxn>
                <a:cxn ang="0">
                  <a:pos x="60" y="16"/>
                </a:cxn>
                <a:cxn ang="0">
                  <a:pos x="16" y="8"/>
                </a:cxn>
                <a:cxn ang="0">
                  <a:pos x="0" y="0"/>
                </a:cxn>
                <a:cxn ang="0">
                  <a:pos x="48" y="8"/>
                </a:cxn>
                <a:cxn ang="0">
                  <a:pos x="108" y="20"/>
                </a:cxn>
                <a:cxn ang="0">
                  <a:pos x="132" y="32"/>
                </a:cxn>
                <a:cxn ang="0">
                  <a:pos x="164" y="44"/>
                </a:cxn>
                <a:cxn ang="0">
                  <a:pos x="180" y="64"/>
                </a:cxn>
                <a:cxn ang="0">
                  <a:pos x="192" y="88"/>
                </a:cxn>
              </a:cxnLst>
              <a:rect l="0" t="0" r="0" b="0"/>
              <a:pathLst>
                <a:path w="192" h="196">
                  <a:moveTo>
                    <a:pt x="192" y="88"/>
                  </a:moveTo>
                  <a:lnTo>
                    <a:pt x="192" y="92"/>
                  </a:lnTo>
                  <a:lnTo>
                    <a:pt x="188" y="112"/>
                  </a:lnTo>
                  <a:lnTo>
                    <a:pt x="176" y="128"/>
                  </a:lnTo>
                  <a:lnTo>
                    <a:pt x="156" y="148"/>
                  </a:lnTo>
                  <a:lnTo>
                    <a:pt x="128" y="164"/>
                  </a:lnTo>
                  <a:lnTo>
                    <a:pt x="72" y="184"/>
                  </a:lnTo>
                  <a:lnTo>
                    <a:pt x="52" y="188"/>
                  </a:lnTo>
                  <a:lnTo>
                    <a:pt x="12" y="196"/>
                  </a:lnTo>
                  <a:lnTo>
                    <a:pt x="48" y="184"/>
                  </a:lnTo>
                  <a:lnTo>
                    <a:pt x="88" y="164"/>
                  </a:lnTo>
                  <a:lnTo>
                    <a:pt x="128" y="136"/>
                  </a:lnTo>
                  <a:lnTo>
                    <a:pt x="140" y="116"/>
                  </a:lnTo>
                  <a:lnTo>
                    <a:pt x="144" y="100"/>
                  </a:lnTo>
                  <a:lnTo>
                    <a:pt x="144" y="92"/>
                  </a:lnTo>
                  <a:lnTo>
                    <a:pt x="144" y="80"/>
                  </a:lnTo>
                  <a:lnTo>
                    <a:pt x="128" y="52"/>
                  </a:lnTo>
                  <a:lnTo>
                    <a:pt x="116" y="40"/>
                  </a:lnTo>
                  <a:lnTo>
                    <a:pt x="88" y="28"/>
                  </a:lnTo>
                  <a:lnTo>
                    <a:pt x="60" y="16"/>
                  </a:lnTo>
                  <a:lnTo>
                    <a:pt x="16" y="8"/>
                  </a:lnTo>
                  <a:lnTo>
                    <a:pt x="0" y="0"/>
                  </a:lnTo>
                  <a:lnTo>
                    <a:pt x="48" y="8"/>
                  </a:lnTo>
                  <a:lnTo>
                    <a:pt x="108" y="20"/>
                  </a:lnTo>
                  <a:lnTo>
                    <a:pt x="132" y="32"/>
                  </a:lnTo>
                  <a:lnTo>
                    <a:pt x="164" y="44"/>
                  </a:lnTo>
                  <a:lnTo>
                    <a:pt x="180" y="64"/>
                  </a:lnTo>
                  <a:lnTo>
                    <a:pt x="192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3" name="図形 32"/>
            <p:cNvSpPr>
              <a:spLocks/>
            </p:cNvSpPr>
            <p:nvPr/>
          </p:nvSpPr>
          <p:spPr bwMode="auto">
            <a:xfrm>
              <a:off x="4880" y="756"/>
              <a:ext cx="624" cy="580"/>
            </a:xfrm>
            <a:custGeom>
              <a:avLst/>
              <a:gdLst/>
              <a:ahLst/>
              <a:cxnLst>
                <a:cxn ang="0">
                  <a:pos x="408" y="60"/>
                </a:cxn>
                <a:cxn ang="0">
                  <a:pos x="516" y="84"/>
                </a:cxn>
                <a:cxn ang="0">
                  <a:pos x="576" y="128"/>
                </a:cxn>
                <a:cxn ang="0">
                  <a:pos x="592" y="164"/>
                </a:cxn>
                <a:cxn ang="0">
                  <a:pos x="576" y="200"/>
                </a:cxn>
                <a:cxn ang="0">
                  <a:pos x="504" y="240"/>
                </a:cxn>
                <a:cxn ang="0">
                  <a:pos x="396" y="264"/>
                </a:cxn>
                <a:cxn ang="0">
                  <a:pos x="344" y="288"/>
                </a:cxn>
                <a:cxn ang="0">
                  <a:pos x="248" y="320"/>
                </a:cxn>
                <a:cxn ang="0">
                  <a:pos x="172" y="376"/>
                </a:cxn>
                <a:cxn ang="0">
                  <a:pos x="152" y="404"/>
                </a:cxn>
                <a:cxn ang="0">
                  <a:pos x="152" y="428"/>
                </a:cxn>
                <a:cxn ang="0">
                  <a:pos x="196" y="484"/>
                </a:cxn>
                <a:cxn ang="0">
                  <a:pos x="308" y="520"/>
                </a:cxn>
                <a:cxn ang="0">
                  <a:pos x="624" y="580"/>
                </a:cxn>
                <a:cxn ang="0">
                  <a:pos x="420" y="556"/>
                </a:cxn>
                <a:cxn ang="0">
                  <a:pos x="220" y="512"/>
                </a:cxn>
                <a:cxn ang="0">
                  <a:pos x="124" y="460"/>
                </a:cxn>
                <a:cxn ang="0">
                  <a:pos x="92" y="412"/>
                </a:cxn>
                <a:cxn ang="0">
                  <a:pos x="92" y="380"/>
                </a:cxn>
                <a:cxn ang="0">
                  <a:pos x="140" y="332"/>
                </a:cxn>
                <a:cxn ang="0">
                  <a:pos x="212" y="296"/>
                </a:cxn>
                <a:cxn ang="0">
                  <a:pos x="308" y="276"/>
                </a:cxn>
                <a:cxn ang="0">
                  <a:pos x="460" y="228"/>
                </a:cxn>
                <a:cxn ang="0">
                  <a:pos x="496" y="204"/>
                </a:cxn>
                <a:cxn ang="0">
                  <a:pos x="516" y="152"/>
                </a:cxn>
                <a:cxn ang="0">
                  <a:pos x="492" y="120"/>
                </a:cxn>
                <a:cxn ang="0">
                  <a:pos x="408" y="72"/>
                </a:cxn>
                <a:cxn ang="0">
                  <a:pos x="308" y="52"/>
                </a:cxn>
                <a:cxn ang="0">
                  <a:pos x="44" y="52"/>
                </a:cxn>
                <a:cxn ang="0">
                  <a:pos x="0" y="0"/>
                </a:cxn>
                <a:cxn ang="0">
                  <a:pos x="112" y="28"/>
                </a:cxn>
                <a:cxn ang="0">
                  <a:pos x="376" y="60"/>
                </a:cxn>
              </a:cxnLst>
              <a:rect l="0" t="0" r="0" b="0"/>
              <a:pathLst>
                <a:path w="624" h="580">
                  <a:moveTo>
                    <a:pt x="376" y="60"/>
                  </a:moveTo>
                  <a:lnTo>
                    <a:pt x="408" y="60"/>
                  </a:lnTo>
                  <a:lnTo>
                    <a:pt x="472" y="72"/>
                  </a:lnTo>
                  <a:lnTo>
                    <a:pt x="516" y="84"/>
                  </a:lnTo>
                  <a:lnTo>
                    <a:pt x="544" y="104"/>
                  </a:lnTo>
                  <a:lnTo>
                    <a:pt x="576" y="128"/>
                  </a:lnTo>
                  <a:lnTo>
                    <a:pt x="592" y="156"/>
                  </a:lnTo>
                  <a:lnTo>
                    <a:pt x="592" y="164"/>
                  </a:lnTo>
                  <a:lnTo>
                    <a:pt x="588" y="180"/>
                  </a:lnTo>
                  <a:lnTo>
                    <a:pt x="576" y="200"/>
                  </a:lnTo>
                  <a:lnTo>
                    <a:pt x="552" y="216"/>
                  </a:lnTo>
                  <a:lnTo>
                    <a:pt x="504" y="240"/>
                  </a:lnTo>
                  <a:lnTo>
                    <a:pt x="436" y="260"/>
                  </a:lnTo>
                  <a:lnTo>
                    <a:pt x="396" y="264"/>
                  </a:lnTo>
                  <a:lnTo>
                    <a:pt x="364" y="276"/>
                  </a:lnTo>
                  <a:lnTo>
                    <a:pt x="344" y="288"/>
                  </a:lnTo>
                  <a:lnTo>
                    <a:pt x="296" y="300"/>
                  </a:lnTo>
                  <a:lnTo>
                    <a:pt x="248" y="320"/>
                  </a:lnTo>
                  <a:lnTo>
                    <a:pt x="208" y="344"/>
                  </a:lnTo>
                  <a:lnTo>
                    <a:pt x="172" y="376"/>
                  </a:lnTo>
                  <a:lnTo>
                    <a:pt x="160" y="388"/>
                  </a:lnTo>
                  <a:lnTo>
                    <a:pt x="152" y="404"/>
                  </a:lnTo>
                  <a:lnTo>
                    <a:pt x="148" y="416"/>
                  </a:lnTo>
                  <a:lnTo>
                    <a:pt x="152" y="428"/>
                  </a:lnTo>
                  <a:lnTo>
                    <a:pt x="164" y="460"/>
                  </a:lnTo>
                  <a:lnTo>
                    <a:pt x="196" y="484"/>
                  </a:lnTo>
                  <a:lnTo>
                    <a:pt x="244" y="500"/>
                  </a:lnTo>
                  <a:lnTo>
                    <a:pt x="308" y="520"/>
                  </a:lnTo>
                  <a:lnTo>
                    <a:pt x="424" y="544"/>
                  </a:lnTo>
                  <a:lnTo>
                    <a:pt x="624" y="580"/>
                  </a:lnTo>
                  <a:lnTo>
                    <a:pt x="520" y="572"/>
                  </a:lnTo>
                  <a:lnTo>
                    <a:pt x="420" y="556"/>
                  </a:lnTo>
                  <a:lnTo>
                    <a:pt x="304" y="536"/>
                  </a:lnTo>
                  <a:lnTo>
                    <a:pt x="220" y="512"/>
                  </a:lnTo>
                  <a:lnTo>
                    <a:pt x="160" y="484"/>
                  </a:lnTo>
                  <a:lnTo>
                    <a:pt x="124" y="460"/>
                  </a:lnTo>
                  <a:lnTo>
                    <a:pt x="96" y="428"/>
                  </a:lnTo>
                  <a:lnTo>
                    <a:pt x="92" y="412"/>
                  </a:lnTo>
                  <a:lnTo>
                    <a:pt x="92" y="400"/>
                  </a:lnTo>
                  <a:lnTo>
                    <a:pt x="92" y="380"/>
                  </a:lnTo>
                  <a:lnTo>
                    <a:pt x="112" y="348"/>
                  </a:lnTo>
                  <a:lnTo>
                    <a:pt x="140" y="332"/>
                  </a:lnTo>
                  <a:lnTo>
                    <a:pt x="176" y="312"/>
                  </a:lnTo>
                  <a:lnTo>
                    <a:pt x="212" y="296"/>
                  </a:lnTo>
                  <a:lnTo>
                    <a:pt x="280" y="284"/>
                  </a:lnTo>
                  <a:lnTo>
                    <a:pt x="308" y="276"/>
                  </a:lnTo>
                  <a:lnTo>
                    <a:pt x="408" y="252"/>
                  </a:lnTo>
                  <a:lnTo>
                    <a:pt x="460" y="228"/>
                  </a:lnTo>
                  <a:lnTo>
                    <a:pt x="492" y="212"/>
                  </a:lnTo>
                  <a:lnTo>
                    <a:pt x="496" y="204"/>
                  </a:lnTo>
                  <a:lnTo>
                    <a:pt x="516" y="176"/>
                  </a:lnTo>
                  <a:lnTo>
                    <a:pt x="516" y="152"/>
                  </a:lnTo>
                  <a:lnTo>
                    <a:pt x="504" y="132"/>
                  </a:lnTo>
                  <a:lnTo>
                    <a:pt x="492" y="120"/>
                  </a:lnTo>
                  <a:lnTo>
                    <a:pt x="456" y="96"/>
                  </a:lnTo>
                  <a:lnTo>
                    <a:pt x="408" y="72"/>
                  </a:lnTo>
                  <a:lnTo>
                    <a:pt x="364" y="60"/>
                  </a:lnTo>
                  <a:lnTo>
                    <a:pt x="308" y="52"/>
                  </a:lnTo>
                  <a:lnTo>
                    <a:pt x="196" y="48"/>
                  </a:lnTo>
                  <a:lnTo>
                    <a:pt x="44" y="52"/>
                  </a:lnTo>
                  <a:lnTo>
                    <a:pt x="24" y="24"/>
                  </a:lnTo>
                  <a:lnTo>
                    <a:pt x="0" y="0"/>
                  </a:lnTo>
                  <a:lnTo>
                    <a:pt x="36" y="12"/>
                  </a:lnTo>
                  <a:lnTo>
                    <a:pt x="112" y="28"/>
                  </a:lnTo>
                  <a:lnTo>
                    <a:pt x="224" y="48"/>
                  </a:lnTo>
                  <a:lnTo>
                    <a:pt x="376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4" name="図形 33"/>
            <p:cNvSpPr>
              <a:spLocks/>
            </p:cNvSpPr>
            <p:nvPr/>
          </p:nvSpPr>
          <p:spPr bwMode="auto">
            <a:xfrm>
              <a:off x="5696" y="768"/>
              <a:ext cx="1" cy="4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0"/>
                </a:cxn>
                <a:cxn ang="0">
                  <a:pos x="0" y="4"/>
                </a:cxn>
              </a:cxnLst>
              <a:rect l="0" t="0" r="0" b="0"/>
              <a:pathLst>
                <a:path h="4">
                  <a:moveTo>
                    <a:pt x="0" y="4"/>
                  </a:move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5" name="図形 34"/>
            <p:cNvSpPr>
              <a:spLocks/>
            </p:cNvSpPr>
            <p:nvPr/>
          </p:nvSpPr>
          <p:spPr bwMode="auto">
            <a:xfrm>
              <a:off x="4924" y="472"/>
              <a:ext cx="276" cy="308"/>
            </a:xfrm>
            <a:custGeom>
              <a:avLst/>
              <a:gdLst/>
              <a:ahLst/>
              <a:cxnLst>
                <a:cxn ang="0">
                  <a:pos x="48" y="152"/>
                </a:cxn>
                <a:cxn ang="0">
                  <a:pos x="52" y="176"/>
                </a:cxn>
                <a:cxn ang="0">
                  <a:pos x="68" y="204"/>
                </a:cxn>
                <a:cxn ang="0">
                  <a:pos x="96" y="228"/>
                </a:cxn>
                <a:cxn ang="0">
                  <a:pos x="132" y="240"/>
                </a:cxn>
                <a:cxn ang="0">
                  <a:pos x="204" y="276"/>
                </a:cxn>
                <a:cxn ang="0">
                  <a:pos x="276" y="308"/>
                </a:cxn>
                <a:cxn ang="0">
                  <a:pos x="200" y="284"/>
                </a:cxn>
                <a:cxn ang="0">
                  <a:pos x="104" y="248"/>
                </a:cxn>
                <a:cxn ang="0">
                  <a:pos x="60" y="228"/>
                </a:cxn>
                <a:cxn ang="0">
                  <a:pos x="24" y="204"/>
                </a:cxn>
                <a:cxn ang="0">
                  <a:pos x="0" y="176"/>
                </a:cxn>
                <a:cxn ang="0">
                  <a:pos x="0" y="156"/>
                </a:cxn>
                <a:cxn ang="0">
                  <a:pos x="0" y="140"/>
                </a:cxn>
                <a:cxn ang="0">
                  <a:pos x="4" y="120"/>
                </a:cxn>
                <a:cxn ang="0">
                  <a:pos x="16" y="104"/>
                </a:cxn>
                <a:cxn ang="0">
                  <a:pos x="36" y="76"/>
                </a:cxn>
                <a:cxn ang="0">
                  <a:pos x="68" y="60"/>
                </a:cxn>
                <a:cxn ang="0">
                  <a:pos x="108" y="36"/>
                </a:cxn>
                <a:cxn ang="0">
                  <a:pos x="168" y="16"/>
                </a:cxn>
                <a:cxn ang="0">
                  <a:pos x="240" y="0"/>
                </a:cxn>
                <a:cxn ang="0">
                  <a:pos x="248" y="0"/>
                </a:cxn>
                <a:cxn ang="0">
                  <a:pos x="188" y="16"/>
                </a:cxn>
                <a:cxn ang="0">
                  <a:pos x="140" y="40"/>
                </a:cxn>
                <a:cxn ang="0">
                  <a:pos x="104" y="64"/>
                </a:cxn>
                <a:cxn ang="0">
                  <a:pos x="80" y="92"/>
                </a:cxn>
                <a:cxn ang="0">
                  <a:pos x="60" y="116"/>
                </a:cxn>
                <a:cxn ang="0">
                  <a:pos x="52" y="132"/>
                </a:cxn>
                <a:cxn ang="0">
                  <a:pos x="48" y="152"/>
                </a:cxn>
              </a:cxnLst>
              <a:rect l="0" t="0" r="0" b="0"/>
              <a:pathLst>
                <a:path w="276" h="308">
                  <a:moveTo>
                    <a:pt x="48" y="152"/>
                  </a:moveTo>
                  <a:lnTo>
                    <a:pt x="52" y="176"/>
                  </a:lnTo>
                  <a:lnTo>
                    <a:pt x="68" y="204"/>
                  </a:lnTo>
                  <a:lnTo>
                    <a:pt x="96" y="228"/>
                  </a:lnTo>
                  <a:lnTo>
                    <a:pt x="132" y="240"/>
                  </a:lnTo>
                  <a:lnTo>
                    <a:pt x="204" y="276"/>
                  </a:lnTo>
                  <a:lnTo>
                    <a:pt x="276" y="308"/>
                  </a:lnTo>
                  <a:lnTo>
                    <a:pt x="200" y="284"/>
                  </a:lnTo>
                  <a:lnTo>
                    <a:pt x="104" y="248"/>
                  </a:lnTo>
                  <a:lnTo>
                    <a:pt x="60" y="228"/>
                  </a:lnTo>
                  <a:lnTo>
                    <a:pt x="24" y="204"/>
                  </a:lnTo>
                  <a:lnTo>
                    <a:pt x="0" y="176"/>
                  </a:lnTo>
                  <a:lnTo>
                    <a:pt x="0" y="156"/>
                  </a:lnTo>
                  <a:lnTo>
                    <a:pt x="0" y="140"/>
                  </a:lnTo>
                  <a:lnTo>
                    <a:pt x="4" y="120"/>
                  </a:lnTo>
                  <a:lnTo>
                    <a:pt x="16" y="104"/>
                  </a:lnTo>
                  <a:lnTo>
                    <a:pt x="36" y="76"/>
                  </a:lnTo>
                  <a:lnTo>
                    <a:pt x="68" y="60"/>
                  </a:lnTo>
                  <a:lnTo>
                    <a:pt x="108" y="36"/>
                  </a:lnTo>
                  <a:lnTo>
                    <a:pt x="168" y="16"/>
                  </a:lnTo>
                  <a:lnTo>
                    <a:pt x="240" y="0"/>
                  </a:lnTo>
                  <a:lnTo>
                    <a:pt x="248" y="0"/>
                  </a:lnTo>
                  <a:lnTo>
                    <a:pt x="188" y="16"/>
                  </a:lnTo>
                  <a:lnTo>
                    <a:pt x="140" y="40"/>
                  </a:lnTo>
                  <a:lnTo>
                    <a:pt x="104" y="64"/>
                  </a:lnTo>
                  <a:lnTo>
                    <a:pt x="80" y="92"/>
                  </a:lnTo>
                  <a:lnTo>
                    <a:pt x="60" y="116"/>
                  </a:lnTo>
                  <a:lnTo>
                    <a:pt x="52" y="132"/>
                  </a:lnTo>
                  <a:lnTo>
                    <a:pt x="48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6" name="図形 35"/>
            <p:cNvSpPr>
              <a:spLocks/>
            </p:cNvSpPr>
            <p:nvPr/>
          </p:nvSpPr>
          <p:spPr bwMode="auto">
            <a:xfrm>
              <a:off x="5032" y="448"/>
              <a:ext cx="696" cy="360"/>
            </a:xfrm>
            <a:custGeom>
              <a:avLst/>
              <a:gdLst/>
              <a:ahLst/>
              <a:cxnLst>
                <a:cxn ang="0">
                  <a:pos x="164" y="76"/>
                </a:cxn>
                <a:cxn ang="0">
                  <a:pos x="128" y="96"/>
                </a:cxn>
                <a:cxn ang="0">
                  <a:pos x="104" y="116"/>
                </a:cxn>
                <a:cxn ang="0">
                  <a:pos x="84" y="132"/>
                </a:cxn>
                <a:cxn ang="0">
                  <a:pos x="80" y="152"/>
                </a:cxn>
                <a:cxn ang="0">
                  <a:pos x="80" y="180"/>
                </a:cxn>
                <a:cxn ang="0">
                  <a:pos x="92" y="204"/>
                </a:cxn>
                <a:cxn ang="0">
                  <a:pos x="116" y="228"/>
                </a:cxn>
                <a:cxn ang="0">
                  <a:pos x="132" y="248"/>
                </a:cxn>
                <a:cxn ang="0">
                  <a:pos x="164" y="260"/>
                </a:cxn>
                <a:cxn ang="0">
                  <a:pos x="236" y="288"/>
                </a:cxn>
                <a:cxn ang="0">
                  <a:pos x="328" y="308"/>
                </a:cxn>
                <a:cxn ang="0">
                  <a:pos x="424" y="324"/>
                </a:cxn>
                <a:cxn ang="0">
                  <a:pos x="592" y="344"/>
                </a:cxn>
                <a:cxn ang="0">
                  <a:pos x="676" y="344"/>
                </a:cxn>
                <a:cxn ang="0">
                  <a:pos x="688" y="356"/>
                </a:cxn>
                <a:cxn ang="0">
                  <a:pos x="696" y="360"/>
                </a:cxn>
                <a:cxn ang="0">
                  <a:pos x="648" y="360"/>
                </a:cxn>
                <a:cxn ang="0">
                  <a:pos x="544" y="360"/>
                </a:cxn>
                <a:cxn ang="0">
                  <a:pos x="472" y="356"/>
                </a:cxn>
                <a:cxn ang="0">
                  <a:pos x="388" y="344"/>
                </a:cxn>
                <a:cxn ang="0">
                  <a:pos x="292" y="320"/>
                </a:cxn>
                <a:cxn ang="0">
                  <a:pos x="188" y="296"/>
                </a:cxn>
                <a:cxn ang="0">
                  <a:pos x="164" y="284"/>
                </a:cxn>
                <a:cxn ang="0">
                  <a:pos x="108" y="264"/>
                </a:cxn>
                <a:cxn ang="0">
                  <a:pos x="44" y="240"/>
                </a:cxn>
                <a:cxn ang="0">
                  <a:pos x="20" y="216"/>
                </a:cxn>
                <a:cxn ang="0">
                  <a:pos x="8" y="192"/>
                </a:cxn>
                <a:cxn ang="0">
                  <a:pos x="0" y="164"/>
                </a:cxn>
                <a:cxn ang="0">
                  <a:pos x="12" y="132"/>
                </a:cxn>
                <a:cxn ang="0">
                  <a:pos x="24" y="120"/>
                </a:cxn>
                <a:cxn ang="0">
                  <a:pos x="68" y="84"/>
                </a:cxn>
                <a:cxn ang="0">
                  <a:pos x="104" y="60"/>
                </a:cxn>
                <a:cxn ang="0">
                  <a:pos x="152" y="40"/>
                </a:cxn>
                <a:cxn ang="0">
                  <a:pos x="220" y="24"/>
                </a:cxn>
                <a:cxn ang="0">
                  <a:pos x="296" y="12"/>
                </a:cxn>
                <a:cxn ang="0">
                  <a:pos x="436" y="0"/>
                </a:cxn>
                <a:cxn ang="0">
                  <a:pos x="316" y="24"/>
                </a:cxn>
                <a:cxn ang="0">
                  <a:pos x="232" y="48"/>
                </a:cxn>
                <a:cxn ang="0">
                  <a:pos x="164" y="76"/>
                </a:cxn>
              </a:cxnLst>
              <a:rect l="0" t="0" r="0" b="0"/>
              <a:pathLst>
                <a:path w="696" h="360">
                  <a:moveTo>
                    <a:pt x="164" y="76"/>
                  </a:moveTo>
                  <a:lnTo>
                    <a:pt x="128" y="96"/>
                  </a:lnTo>
                  <a:lnTo>
                    <a:pt x="104" y="116"/>
                  </a:lnTo>
                  <a:lnTo>
                    <a:pt x="84" y="132"/>
                  </a:lnTo>
                  <a:lnTo>
                    <a:pt x="80" y="152"/>
                  </a:lnTo>
                  <a:lnTo>
                    <a:pt x="80" y="180"/>
                  </a:lnTo>
                  <a:lnTo>
                    <a:pt x="92" y="204"/>
                  </a:lnTo>
                  <a:lnTo>
                    <a:pt x="116" y="228"/>
                  </a:lnTo>
                  <a:lnTo>
                    <a:pt x="132" y="248"/>
                  </a:lnTo>
                  <a:lnTo>
                    <a:pt x="164" y="260"/>
                  </a:lnTo>
                  <a:lnTo>
                    <a:pt x="236" y="288"/>
                  </a:lnTo>
                  <a:lnTo>
                    <a:pt x="328" y="308"/>
                  </a:lnTo>
                  <a:lnTo>
                    <a:pt x="424" y="324"/>
                  </a:lnTo>
                  <a:lnTo>
                    <a:pt x="592" y="344"/>
                  </a:lnTo>
                  <a:lnTo>
                    <a:pt x="676" y="344"/>
                  </a:lnTo>
                  <a:lnTo>
                    <a:pt x="688" y="356"/>
                  </a:lnTo>
                  <a:lnTo>
                    <a:pt x="696" y="360"/>
                  </a:lnTo>
                  <a:lnTo>
                    <a:pt x="648" y="360"/>
                  </a:lnTo>
                  <a:lnTo>
                    <a:pt x="544" y="360"/>
                  </a:lnTo>
                  <a:lnTo>
                    <a:pt x="472" y="356"/>
                  </a:lnTo>
                  <a:lnTo>
                    <a:pt x="388" y="344"/>
                  </a:lnTo>
                  <a:lnTo>
                    <a:pt x="292" y="320"/>
                  </a:lnTo>
                  <a:lnTo>
                    <a:pt x="188" y="296"/>
                  </a:lnTo>
                  <a:lnTo>
                    <a:pt x="164" y="284"/>
                  </a:lnTo>
                  <a:lnTo>
                    <a:pt x="108" y="264"/>
                  </a:lnTo>
                  <a:lnTo>
                    <a:pt x="44" y="240"/>
                  </a:lnTo>
                  <a:lnTo>
                    <a:pt x="20" y="216"/>
                  </a:lnTo>
                  <a:lnTo>
                    <a:pt x="8" y="192"/>
                  </a:lnTo>
                  <a:lnTo>
                    <a:pt x="0" y="164"/>
                  </a:lnTo>
                  <a:lnTo>
                    <a:pt x="12" y="132"/>
                  </a:lnTo>
                  <a:lnTo>
                    <a:pt x="24" y="120"/>
                  </a:lnTo>
                  <a:lnTo>
                    <a:pt x="68" y="84"/>
                  </a:lnTo>
                  <a:lnTo>
                    <a:pt x="104" y="60"/>
                  </a:lnTo>
                  <a:lnTo>
                    <a:pt x="152" y="40"/>
                  </a:lnTo>
                  <a:lnTo>
                    <a:pt x="220" y="24"/>
                  </a:lnTo>
                  <a:lnTo>
                    <a:pt x="296" y="12"/>
                  </a:lnTo>
                  <a:lnTo>
                    <a:pt x="436" y="0"/>
                  </a:lnTo>
                  <a:lnTo>
                    <a:pt x="316" y="24"/>
                  </a:lnTo>
                  <a:lnTo>
                    <a:pt x="232" y="48"/>
                  </a:lnTo>
                  <a:lnTo>
                    <a:pt x="164" y="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7" name="図形 36"/>
            <p:cNvSpPr>
              <a:spLocks/>
            </p:cNvSpPr>
            <p:nvPr/>
          </p:nvSpPr>
          <p:spPr bwMode="auto">
            <a:xfrm>
              <a:off x="4772" y="400"/>
              <a:ext cx="840" cy="384"/>
            </a:xfrm>
            <a:custGeom>
              <a:avLst/>
              <a:gdLst/>
              <a:ahLst/>
              <a:cxnLst>
                <a:cxn ang="0">
                  <a:pos x="840" y="0"/>
                </a:cxn>
                <a:cxn ang="0">
                  <a:pos x="828" y="12"/>
                </a:cxn>
                <a:cxn ang="0">
                  <a:pos x="812" y="24"/>
                </a:cxn>
                <a:cxn ang="0">
                  <a:pos x="764" y="36"/>
                </a:cxn>
                <a:cxn ang="0">
                  <a:pos x="700" y="48"/>
                </a:cxn>
                <a:cxn ang="0">
                  <a:pos x="564" y="52"/>
                </a:cxn>
                <a:cxn ang="0">
                  <a:pos x="464" y="60"/>
                </a:cxn>
                <a:cxn ang="0">
                  <a:pos x="392" y="72"/>
                </a:cxn>
                <a:cxn ang="0">
                  <a:pos x="316" y="84"/>
                </a:cxn>
                <a:cxn ang="0">
                  <a:pos x="260" y="100"/>
                </a:cxn>
                <a:cxn ang="0">
                  <a:pos x="212" y="124"/>
                </a:cxn>
                <a:cxn ang="0">
                  <a:pos x="180" y="148"/>
                </a:cxn>
                <a:cxn ang="0">
                  <a:pos x="164" y="168"/>
                </a:cxn>
                <a:cxn ang="0">
                  <a:pos x="152" y="192"/>
                </a:cxn>
                <a:cxn ang="0">
                  <a:pos x="144" y="212"/>
                </a:cxn>
                <a:cxn ang="0">
                  <a:pos x="144" y="228"/>
                </a:cxn>
                <a:cxn ang="0">
                  <a:pos x="152" y="248"/>
                </a:cxn>
                <a:cxn ang="0">
                  <a:pos x="176" y="276"/>
                </a:cxn>
                <a:cxn ang="0">
                  <a:pos x="212" y="300"/>
                </a:cxn>
                <a:cxn ang="0">
                  <a:pos x="256" y="324"/>
                </a:cxn>
                <a:cxn ang="0">
                  <a:pos x="356" y="360"/>
                </a:cxn>
                <a:cxn ang="0">
                  <a:pos x="436" y="384"/>
                </a:cxn>
                <a:cxn ang="0">
                  <a:pos x="292" y="380"/>
                </a:cxn>
                <a:cxn ang="0">
                  <a:pos x="176" y="356"/>
                </a:cxn>
                <a:cxn ang="0">
                  <a:pos x="96" y="324"/>
                </a:cxn>
                <a:cxn ang="0">
                  <a:pos x="48" y="300"/>
                </a:cxn>
                <a:cxn ang="0">
                  <a:pos x="20" y="272"/>
                </a:cxn>
                <a:cxn ang="0">
                  <a:pos x="8" y="248"/>
                </a:cxn>
                <a:cxn ang="0">
                  <a:pos x="0" y="228"/>
                </a:cxn>
                <a:cxn ang="0">
                  <a:pos x="0" y="212"/>
                </a:cxn>
                <a:cxn ang="0">
                  <a:pos x="8" y="192"/>
                </a:cxn>
                <a:cxn ang="0">
                  <a:pos x="20" y="176"/>
                </a:cxn>
                <a:cxn ang="0">
                  <a:pos x="48" y="144"/>
                </a:cxn>
                <a:cxn ang="0">
                  <a:pos x="84" y="120"/>
                </a:cxn>
                <a:cxn ang="0">
                  <a:pos x="128" y="108"/>
                </a:cxn>
                <a:cxn ang="0">
                  <a:pos x="212" y="84"/>
                </a:cxn>
                <a:cxn ang="0">
                  <a:pos x="256" y="76"/>
                </a:cxn>
                <a:cxn ang="0">
                  <a:pos x="268" y="76"/>
                </a:cxn>
                <a:cxn ang="0">
                  <a:pos x="284" y="72"/>
                </a:cxn>
                <a:cxn ang="0">
                  <a:pos x="292" y="72"/>
                </a:cxn>
                <a:cxn ang="0">
                  <a:pos x="292" y="76"/>
                </a:cxn>
                <a:cxn ang="0">
                  <a:pos x="404" y="64"/>
                </a:cxn>
                <a:cxn ang="0">
                  <a:pos x="424" y="60"/>
                </a:cxn>
                <a:cxn ang="0">
                  <a:pos x="528" y="48"/>
                </a:cxn>
                <a:cxn ang="0">
                  <a:pos x="604" y="36"/>
                </a:cxn>
                <a:cxn ang="0">
                  <a:pos x="652" y="24"/>
                </a:cxn>
                <a:cxn ang="0">
                  <a:pos x="664" y="12"/>
                </a:cxn>
                <a:cxn ang="0">
                  <a:pos x="672" y="4"/>
                </a:cxn>
                <a:cxn ang="0">
                  <a:pos x="664" y="0"/>
                </a:cxn>
                <a:cxn ang="0">
                  <a:pos x="840" y="0"/>
                </a:cxn>
              </a:cxnLst>
              <a:rect l="0" t="0" r="0" b="0"/>
              <a:pathLst>
                <a:path w="840" h="384">
                  <a:moveTo>
                    <a:pt x="840" y="0"/>
                  </a:moveTo>
                  <a:lnTo>
                    <a:pt x="828" y="12"/>
                  </a:lnTo>
                  <a:lnTo>
                    <a:pt x="812" y="24"/>
                  </a:lnTo>
                  <a:lnTo>
                    <a:pt x="764" y="36"/>
                  </a:lnTo>
                  <a:lnTo>
                    <a:pt x="700" y="48"/>
                  </a:lnTo>
                  <a:lnTo>
                    <a:pt x="564" y="52"/>
                  </a:lnTo>
                  <a:lnTo>
                    <a:pt x="464" y="60"/>
                  </a:lnTo>
                  <a:lnTo>
                    <a:pt x="392" y="72"/>
                  </a:lnTo>
                  <a:lnTo>
                    <a:pt x="316" y="84"/>
                  </a:lnTo>
                  <a:lnTo>
                    <a:pt x="260" y="100"/>
                  </a:lnTo>
                  <a:lnTo>
                    <a:pt x="212" y="124"/>
                  </a:lnTo>
                  <a:lnTo>
                    <a:pt x="180" y="148"/>
                  </a:lnTo>
                  <a:lnTo>
                    <a:pt x="164" y="168"/>
                  </a:lnTo>
                  <a:lnTo>
                    <a:pt x="152" y="192"/>
                  </a:lnTo>
                  <a:lnTo>
                    <a:pt x="144" y="212"/>
                  </a:lnTo>
                  <a:lnTo>
                    <a:pt x="144" y="228"/>
                  </a:lnTo>
                  <a:lnTo>
                    <a:pt x="152" y="248"/>
                  </a:lnTo>
                  <a:lnTo>
                    <a:pt x="176" y="276"/>
                  </a:lnTo>
                  <a:lnTo>
                    <a:pt x="212" y="300"/>
                  </a:lnTo>
                  <a:lnTo>
                    <a:pt x="256" y="324"/>
                  </a:lnTo>
                  <a:lnTo>
                    <a:pt x="356" y="360"/>
                  </a:lnTo>
                  <a:lnTo>
                    <a:pt x="436" y="384"/>
                  </a:lnTo>
                  <a:lnTo>
                    <a:pt x="292" y="380"/>
                  </a:lnTo>
                  <a:lnTo>
                    <a:pt x="176" y="356"/>
                  </a:lnTo>
                  <a:lnTo>
                    <a:pt x="96" y="324"/>
                  </a:lnTo>
                  <a:lnTo>
                    <a:pt x="48" y="300"/>
                  </a:lnTo>
                  <a:lnTo>
                    <a:pt x="20" y="272"/>
                  </a:lnTo>
                  <a:lnTo>
                    <a:pt x="8" y="248"/>
                  </a:lnTo>
                  <a:lnTo>
                    <a:pt x="0" y="228"/>
                  </a:lnTo>
                  <a:lnTo>
                    <a:pt x="0" y="212"/>
                  </a:lnTo>
                  <a:lnTo>
                    <a:pt x="8" y="192"/>
                  </a:lnTo>
                  <a:lnTo>
                    <a:pt x="20" y="176"/>
                  </a:lnTo>
                  <a:lnTo>
                    <a:pt x="48" y="144"/>
                  </a:lnTo>
                  <a:lnTo>
                    <a:pt x="84" y="120"/>
                  </a:lnTo>
                  <a:lnTo>
                    <a:pt x="128" y="108"/>
                  </a:lnTo>
                  <a:lnTo>
                    <a:pt x="212" y="84"/>
                  </a:lnTo>
                  <a:lnTo>
                    <a:pt x="256" y="76"/>
                  </a:lnTo>
                  <a:lnTo>
                    <a:pt x="268" y="76"/>
                  </a:lnTo>
                  <a:lnTo>
                    <a:pt x="284" y="72"/>
                  </a:lnTo>
                  <a:lnTo>
                    <a:pt x="292" y="72"/>
                  </a:lnTo>
                  <a:lnTo>
                    <a:pt x="292" y="76"/>
                  </a:lnTo>
                  <a:lnTo>
                    <a:pt x="404" y="64"/>
                  </a:lnTo>
                  <a:lnTo>
                    <a:pt x="424" y="60"/>
                  </a:lnTo>
                  <a:lnTo>
                    <a:pt x="528" y="48"/>
                  </a:lnTo>
                  <a:lnTo>
                    <a:pt x="604" y="36"/>
                  </a:lnTo>
                  <a:lnTo>
                    <a:pt x="652" y="24"/>
                  </a:lnTo>
                  <a:lnTo>
                    <a:pt x="664" y="12"/>
                  </a:lnTo>
                  <a:lnTo>
                    <a:pt x="672" y="4"/>
                  </a:lnTo>
                  <a:lnTo>
                    <a:pt x="664" y="0"/>
                  </a:lnTo>
                  <a:lnTo>
                    <a:pt x="84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8" name="図形 37"/>
            <p:cNvSpPr>
              <a:spLocks/>
            </p:cNvSpPr>
            <p:nvPr/>
          </p:nvSpPr>
          <p:spPr bwMode="auto">
            <a:xfrm>
              <a:off x="5256" y="392"/>
              <a:ext cx="180" cy="56"/>
            </a:xfrm>
            <a:custGeom>
              <a:avLst/>
              <a:gdLst/>
              <a:ahLst/>
              <a:cxnLst>
                <a:cxn ang="0">
                  <a:pos x="176" y="8"/>
                </a:cxn>
                <a:cxn ang="0">
                  <a:pos x="180" y="12"/>
                </a:cxn>
                <a:cxn ang="0">
                  <a:pos x="176" y="20"/>
                </a:cxn>
                <a:cxn ang="0">
                  <a:pos x="152" y="32"/>
                </a:cxn>
                <a:cxn ang="0">
                  <a:pos x="96" y="44"/>
                </a:cxn>
                <a:cxn ang="0">
                  <a:pos x="0" y="56"/>
                </a:cxn>
                <a:cxn ang="0">
                  <a:pos x="68" y="36"/>
                </a:cxn>
                <a:cxn ang="0">
                  <a:pos x="84" y="24"/>
                </a:cxn>
                <a:cxn ang="0">
                  <a:pos x="92" y="12"/>
                </a:cxn>
                <a:cxn ang="0">
                  <a:pos x="92" y="8"/>
                </a:cxn>
                <a:cxn ang="0">
                  <a:pos x="92" y="0"/>
                </a:cxn>
                <a:cxn ang="0">
                  <a:pos x="176" y="8"/>
                </a:cxn>
              </a:cxnLst>
              <a:rect l="0" t="0" r="0" b="0"/>
              <a:pathLst>
                <a:path w="180" h="56">
                  <a:moveTo>
                    <a:pt x="176" y="8"/>
                  </a:moveTo>
                  <a:lnTo>
                    <a:pt x="180" y="12"/>
                  </a:lnTo>
                  <a:lnTo>
                    <a:pt x="176" y="20"/>
                  </a:lnTo>
                  <a:lnTo>
                    <a:pt x="152" y="32"/>
                  </a:lnTo>
                  <a:lnTo>
                    <a:pt x="96" y="44"/>
                  </a:lnTo>
                  <a:lnTo>
                    <a:pt x="0" y="56"/>
                  </a:lnTo>
                  <a:lnTo>
                    <a:pt x="68" y="36"/>
                  </a:lnTo>
                  <a:lnTo>
                    <a:pt x="84" y="24"/>
                  </a:lnTo>
                  <a:lnTo>
                    <a:pt x="92" y="12"/>
                  </a:lnTo>
                  <a:lnTo>
                    <a:pt x="92" y="8"/>
                  </a:lnTo>
                  <a:lnTo>
                    <a:pt x="92" y="0"/>
                  </a:lnTo>
                  <a:lnTo>
                    <a:pt x="17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9" name="図形 38"/>
            <p:cNvSpPr>
              <a:spLocks/>
            </p:cNvSpPr>
            <p:nvPr/>
          </p:nvSpPr>
          <p:spPr bwMode="auto">
            <a:xfrm>
              <a:off x="5100" y="388"/>
              <a:ext cx="248" cy="76"/>
            </a:xfrm>
            <a:custGeom>
              <a:avLst/>
              <a:gdLst/>
              <a:ahLst/>
              <a:cxnLst>
                <a:cxn ang="0">
                  <a:pos x="240" y="4"/>
                </a:cxn>
                <a:cxn ang="0">
                  <a:pos x="248" y="16"/>
                </a:cxn>
                <a:cxn ang="0">
                  <a:pos x="236" y="28"/>
                </a:cxn>
                <a:cxn ang="0">
                  <a:pos x="212" y="40"/>
                </a:cxn>
                <a:cxn ang="0">
                  <a:pos x="164" y="60"/>
                </a:cxn>
                <a:cxn ang="0">
                  <a:pos x="76" y="72"/>
                </a:cxn>
                <a:cxn ang="0">
                  <a:pos x="0" y="76"/>
                </a:cxn>
                <a:cxn ang="0">
                  <a:pos x="64" y="72"/>
                </a:cxn>
                <a:cxn ang="0">
                  <a:pos x="112" y="60"/>
                </a:cxn>
                <a:cxn ang="0">
                  <a:pos x="152" y="48"/>
                </a:cxn>
                <a:cxn ang="0">
                  <a:pos x="176" y="36"/>
                </a:cxn>
                <a:cxn ang="0">
                  <a:pos x="188" y="16"/>
                </a:cxn>
                <a:cxn ang="0">
                  <a:pos x="188" y="4"/>
                </a:cxn>
                <a:cxn ang="0">
                  <a:pos x="180" y="0"/>
                </a:cxn>
                <a:cxn ang="0">
                  <a:pos x="240" y="4"/>
                </a:cxn>
              </a:cxnLst>
              <a:rect l="0" t="0" r="0" b="0"/>
              <a:pathLst>
                <a:path w="248" h="76">
                  <a:moveTo>
                    <a:pt x="240" y="4"/>
                  </a:moveTo>
                  <a:lnTo>
                    <a:pt x="248" y="16"/>
                  </a:lnTo>
                  <a:lnTo>
                    <a:pt x="236" y="28"/>
                  </a:lnTo>
                  <a:lnTo>
                    <a:pt x="212" y="40"/>
                  </a:lnTo>
                  <a:lnTo>
                    <a:pt x="164" y="60"/>
                  </a:lnTo>
                  <a:lnTo>
                    <a:pt x="76" y="72"/>
                  </a:lnTo>
                  <a:lnTo>
                    <a:pt x="0" y="76"/>
                  </a:lnTo>
                  <a:lnTo>
                    <a:pt x="64" y="72"/>
                  </a:lnTo>
                  <a:lnTo>
                    <a:pt x="112" y="60"/>
                  </a:lnTo>
                  <a:lnTo>
                    <a:pt x="152" y="48"/>
                  </a:lnTo>
                  <a:lnTo>
                    <a:pt x="176" y="36"/>
                  </a:lnTo>
                  <a:lnTo>
                    <a:pt x="188" y="16"/>
                  </a:lnTo>
                  <a:lnTo>
                    <a:pt x="188" y="4"/>
                  </a:lnTo>
                  <a:lnTo>
                    <a:pt x="180" y="0"/>
                  </a:lnTo>
                  <a:lnTo>
                    <a:pt x="24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0" name="図形 39"/>
            <p:cNvSpPr>
              <a:spLocks/>
            </p:cNvSpPr>
            <p:nvPr/>
          </p:nvSpPr>
          <p:spPr bwMode="auto">
            <a:xfrm>
              <a:off x="5092" y="368"/>
              <a:ext cx="188" cy="96"/>
            </a:xfrm>
            <a:custGeom>
              <a:avLst/>
              <a:gdLst/>
              <a:ahLst/>
              <a:cxnLst>
                <a:cxn ang="0">
                  <a:pos x="176" y="20"/>
                </a:cxn>
                <a:cxn ang="0">
                  <a:pos x="188" y="24"/>
                </a:cxn>
                <a:cxn ang="0">
                  <a:pos x="188" y="36"/>
                </a:cxn>
                <a:cxn ang="0">
                  <a:pos x="184" y="48"/>
                </a:cxn>
                <a:cxn ang="0">
                  <a:pos x="164" y="60"/>
                </a:cxn>
                <a:cxn ang="0">
                  <a:pos x="128" y="72"/>
                </a:cxn>
                <a:cxn ang="0">
                  <a:pos x="72" y="84"/>
                </a:cxn>
                <a:cxn ang="0">
                  <a:pos x="0" y="96"/>
                </a:cxn>
                <a:cxn ang="0">
                  <a:pos x="32" y="84"/>
                </a:cxn>
                <a:cxn ang="0">
                  <a:pos x="56" y="72"/>
                </a:cxn>
                <a:cxn ang="0">
                  <a:pos x="80" y="56"/>
                </a:cxn>
                <a:cxn ang="0">
                  <a:pos x="84" y="32"/>
                </a:cxn>
                <a:cxn ang="0">
                  <a:pos x="84" y="20"/>
                </a:cxn>
                <a:cxn ang="0">
                  <a:pos x="80" y="12"/>
                </a:cxn>
                <a:cxn ang="0">
                  <a:pos x="68" y="0"/>
                </a:cxn>
                <a:cxn ang="0">
                  <a:pos x="176" y="20"/>
                </a:cxn>
              </a:cxnLst>
              <a:rect l="0" t="0" r="0" b="0"/>
              <a:pathLst>
                <a:path w="188" h="96">
                  <a:moveTo>
                    <a:pt x="176" y="20"/>
                  </a:moveTo>
                  <a:lnTo>
                    <a:pt x="188" y="24"/>
                  </a:lnTo>
                  <a:lnTo>
                    <a:pt x="188" y="36"/>
                  </a:lnTo>
                  <a:lnTo>
                    <a:pt x="184" y="48"/>
                  </a:lnTo>
                  <a:lnTo>
                    <a:pt x="164" y="60"/>
                  </a:lnTo>
                  <a:lnTo>
                    <a:pt x="128" y="72"/>
                  </a:lnTo>
                  <a:lnTo>
                    <a:pt x="72" y="84"/>
                  </a:lnTo>
                  <a:lnTo>
                    <a:pt x="0" y="96"/>
                  </a:lnTo>
                  <a:lnTo>
                    <a:pt x="32" y="84"/>
                  </a:lnTo>
                  <a:lnTo>
                    <a:pt x="56" y="72"/>
                  </a:lnTo>
                  <a:lnTo>
                    <a:pt x="80" y="56"/>
                  </a:lnTo>
                  <a:lnTo>
                    <a:pt x="84" y="32"/>
                  </a:lnTo>
                  <a:lnTo>
                    <a:pt x="84" y="20"/>
                  </a:lnTo>
                  <a:lnTo>
                    <a:pt x="80" y="12"/>
                  </a:lnTo>
                  <a:lnTo>
                    <a:pt x="68" y="0"/>
                  </a:lnTo>
                  <a:lnTo>
                    <a:pt x="176" y="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1" name="図形 40"/>
            <p:cNvSpPr>
              <a:spLocks/>
            </p:cNvSpPr>
            <p:nvPr/>
          </p:nvSpPr>
          <p:spPr bwMode="auto">
            <a:xfrm>
              <a:off x="4544" y="144"/>
              <a:ext cx="188" cy="120"/>
            </a:xfrm>
            <a:custGeom>
              <a:avLst/>
              <a:gdLst/>
              <a:ahLst/>
              <a:cxnLst>
                <a:cxn ang="0">
                  <a:pos x="188" y="0"/>
                </a:cxn>
                <a:cxn ang="0">
                  <a:pos x="148" y="0"/>
                </a:cxn>
                <a:cxn ang="0">
                  <a:pos x="120" y="8"/>
                </a:cxn>
                <a:cxn ang="0">
                  <a:pos x="76" y="32"/>
                </a:cxn>
                <a:cxn ang="0">
                  <a:pos x="52" y="48"/>
                </a:cxn>
                <a:cxn ang="0">
                  <a:pos x="48" y="56"/>
                </a:cxn>
                <a:cxn ang="0">
                  <a:pos x="48" y="72"/>
                </a:cxn>
                <a:cxn ang="0">
                  <a:pos x="48" y="84"/>
                </a:cxn>
                <a:cxn ang="0">
                  <a:pos x="60" y="96"/>
                </a:cxn>
                <a:cxn ang="0">
                  <a:pos x="76" y="108"/>
                </a:cxn>
                <a:cxn ang="0">
                  <a:pos x="112" y="120"/>
                </a:cxn>
                <a:cxn ang="0">
                  <a:pos x="72" y="116"/>
                </a:cxn>
                <a:cxn ang="0">
                  <a:pos x="36" y="104"/>
                </a:cxn>
                <a:cxn ang="0">
                  <a:pos x="16" y="92"/>
                </a:cxn>
                <a:cxn ang="0">
                  <a:pos x="4" y="84"/>
                </a:cxn>
                <a:cxn ang="0">
                  <a:pos x="0" y="60"/>
                </a:cxn>
                <a:cxn ang="0">
                  <a:pos x="4" y="56"/>
                </a:cxn>
                <a:cxn ang="0">
                  <a:pos x="16" y="32"/>
                </a:cxn>
                <a:cxn ang="0">
                  <a:pos x="36" y="20"/>
                </a:cxn>
                <a:cxn ang="0">
                  <a:pos x="88" y="8"/>
                </a:cxn>
                <a:cxn ang="0">
                  <a:pos x="148" y="0"/>
                </a:cxn>
                <a:cxn ang="0">
                  <a:pos x="188" y="0"/>
                </a:cxn>
              </a:cxnLst>
              <a:rect l="0" t="0" r="0" b="0"/>
              <a:pathLst>
                <a:path w="188" h="120">
                  <a:moveTo>
                    <a:pt x="188" y="0"/>
                  </a:moveTo>
                  <a:lnTo>
                    <a:pt x="148" y="0"/>
                  </a:lnTo>
                  <a:lnTo>
                    <a:pt x="120" y="8"/>
                  </a:lnTo>
                  <a:lnTo>
                    <a:pt x="76" y="32"/>
                  </a:lnTo>
                  <a:lnTo>
                    <a:pt x="52" y="48"/>
                  </a:lnTo>
                  <a:lnTo>
                    <a:pt x="48" y="56"/>
                  </a:lnTo>
                  <a:lnTo>
                    <a:pt x="48" y="72"/>
                  </a:lnTo>
                  <a:lnTo>
                    <a:pt x="48" y="84"/>
                  </a:lnTo>
                  <a:lnTo>
                    <a:pt x="60" y="96"/>
                  </a:lnTo>
                  <a:lnTo>
                    <a:pt x="76" y="108"/>
                  </a:lnTo>
                  <a:lnTo>
                    <a:pt x="112" y="120"/>
                  </a:lnTo>
                  <a:lnTo>
                    <a:pt x="72" y="116"/>
                  </a:lnTo>
                  <a:lnTo>
                    <a:pt x="36" y="104"/>
                  </a:lnTo>
                  <a:lnTo>
                    <a:pt x="16" y="92"/>
                  </a:lnTo>
                  <a:lnTo>
                    <a:pt x="4" y="84"/>
                  </a:lnTo>
                  <a:lnTo>
                    <a:pt x="0" y="60"/>
                  </a:lnTo>
                  <a:lnTo>
                    <a:pt x="4" y="56"/>
                  </a:lnTo>
                  <a:lnTo>
                    <a:pt x="16" y="32"/>
                  </a:lnTo>
                  <a:lnTo>
                    <a:pt x="36" y="20"/>
                  </a:lnTo>
                  <a:lnTo>
                    <a:pt x="88" y="8"/>
                  </a:lnTo>
                  <a:lnTo>
                    <a:pt x="148" y="0"/>
                  </a:lnTo>
                  <a:lnTo>
                    <a:pt x="18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2" name="図形 41"/>
            <p:cNvSpPr>
              <a:spLocks/>
            </p:cNvSpPr>
            <p:nvPr/>
          </p:nvSpPr>
          <p:spPr bwMode="auto">
            <a:xfrm>
              <a:off x="4472" y="140"/>
              <a:ext cx="184" cy="132"/>
            </a:xfrm>
            <a:custGeom>
              <a:avLst/>
              <a:gdLst/>
              <a:ahLst/>
              <a:cxnLst>
                <a:cxn ang="0">
                  <a:pos x="76" y="88"/>
                </a:cxn>
                <a:cxn ang="0">
                  <a:pos x="84" y="96"/>
                </a:cxn>
                <a:cxn ang="0">
                  <a:pos x="100" y="108"/>
                </a:cxn>
                <a:cxn ang="0">
                  <a:pos x="132" y="120"/>
                </a:cxn>
                <a:cxn ang="0">
                  <a:pos x="172" y="132"/>
                </a:cxn>
                <a:cxn ang="0">
                  <a:pos x="124" y="120"/>
                </a:cxn>
                <a:cxn ang="0">
                  <a:pos x="64" y="108"/>
                </a:cxn>
                <a:cxn ang="0">
                  <a:pos x="16" y="88"/>
                </a:cxn>
                <a:cxn ang="0">
                  <a:pos x="4" y="76"/>
                </a:cxn>
                <a:cxn ang="0">
                  <a:pos x="0" y="64"/>
                </a:cxn>
                <a:cxn ang="0">
                  <a:pos x="0" y="60"/>
                </a:cxn>
                <a:cxn ang="0">
                  <a:pos x="12" y="40"/>
                </a:cxn>
                <a:cxn ang="0">
                  <a:pos x="36" y="24"/>
                </a:cxn>
                <a:cxn ang="0">
                  <a:pos x="88" y="12"/>
                </a:cxn>
                <a:cxn ang="0">
                  <a:pos x="120" y="4"/>
                </a:cxn>
                <a:cxn ang="0">
                  <a:pos x="184" y="0"/>
                </a:cxn>
                <a:cxn ang="0">
                  <a:pos x="148" y="4"/>
                </a:cxn>
                <a:cxn ang="0">
                  <a:pos x="112" y="16"/>
                </a:cxn>
                <a:cxn ang="0">
                  <a:pos x="88" y="28"/>
                </a:cxn>
                <a:cxn ang="0">
                  <a:pos x="72" y="52"/>
                </a:cxn>
                <a:cxn ang="0">
                  <a:pos x="72" y="64"/>
                </a:cxn>
                <a:cxn ang="0">
                  <a:pos x="76" y="88"/>
                </a:cxn>
              </a:cxnLst>
              <a:rect l="0" t="0" r="0" b="0"/>
              <a:pathLst>
                <a:path w="184" h="132">
                  <a:moveTo>
                    <a:pt x="76" y="88"/>
                  </a:moveTo>
                  <a:lnTo>
                    <a:pt x="84" y="96"/>
                  </a:lnTo>
                  <a:lnTo>
                    <a:pt x="100" y="108"/>
                  </a:lnTo>
                  <a:lnTo>
                    <a:pt x="132" y="120"/>
                  </a:lnTo>
                  <a:lnTo>
                    <a:pt x="172" y="132"/>
                  </a:lnTo>
                  <a:lnTo>
                    <a:pt x="124" y="120"/>
                  </a:lnTo>
                  <a:lnTo>
                    <a:pt x="64" y="108"/>
                  </a:lnTo>
                  <a:lnTo>
                    <a:pt x="16" y="88"/>
                  </a:lnTo>
                  <a:lnTo>
                    <a:pt x="4" y="76"/>
                  </a:lnTo>
                  <a:lnTo>
                    <a:pt x="0" y="64"/>
                  </a:lnTo>
                  <a:lnTo>
                    <a:pt x="0" y="60"/>
                  </a:lnTo>
                  <a:lnTo>
                    <a:pt x="12" y="40"/>
                  </a:lnTo>
                  <a:lnTo>
                    <a:pt x="36" y="24"/>
                  </a:lnTo>
                  <a:lnTo>
                    <a:pt x="88" y="12"/>
                  </a:lnTo>
                  <a:lnTo>
                    <a:pt x="120" y="4"/>
                  </a:lnTo>
                  <a:lnTo>
                    <a:pt x="184" y="0"/>
                  </a:lnTo>
                  <a:lnTo>
                    <a:pt x="148" y="4"/>
                  </a:lnTo>
                  <a:lnTo>
                    <a:pt x="112" y="16"/>
                  </a:lnTo>
                  <a:lnTo>
                    <a:pt x="88" y="28"/>
                  </a:lnTo>
                  <a:lnTo>
                    <a:pt x="72" y="52"/>
                  </a:lnTo>
                  <a:lnTo>
                    <a:pt x="72" y="64"/>
                  </a:lnTo>
                  <a:lnTo>
                    <a:pt x="76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3" name="図形 42"/>
            <p:cNvSpPr>
              <a:spLocks/>
            </p:cNvSpPr>
            <p:nvPr/>
          </p:nvSpPr>
          <p:spPr bwMode="auto">
            <a:xfrm>
              <a:off x="4664" y="140"/>
              <a:ext cx="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4" name="図形 43"/>
            <p:cNvSpPr>
              <a:spLocks/>
            </p:cNvSpPr>
            <p:nvPr/>
          </p:nvSpPr>
          <p:spPr bwMode="auto">
            <a:xfrm>
              <a:off x="4348" y="128"/>
              <a:ext cx="316" cy="148"/>
            </a:xfrm>
            <a:custGeom>
              <a:avLst/>
              <a:gdLst/>
              <a:ahLst/>
              <a:cxnLst>
                <a:cxn ang="0">
                  <a:pos x="292" y="4"/>
                </a:cxn>
                <a:cxn ang="0">
                  <a:pos x="316" y="4"/>
                </a:cxn>
                <a:cxn ang="0">
                  <a:pos x="316" y="12"/>
                </a:cxn>
                <a:cxn ang="0">
                  <a:pos x="244" y="12"/>
                </a:cxn>
                <a:cxn ang="0">
                  <a:pos x="212" y="16"/>
                </a:cxn>
                <a:cxn ang="0">
                  <a:pos x="184" y="24"/>
                </a:cxn>
                <a:cxn ang="0">
                  <a:pos x="160" y="28"/>
                </a:cxn>
                <a:cxn ang="0">
                  <a:pos x="128" y="52"/>
                </a:cxn>
                <a:cxn ang="0">
                  <a:pos x="124" y="64"/>
                </a:cxn>
                <a:cxn ang="0">
                  <a:pos x="116" y="76"/>
                </a:cxn>
                <a:cxn ang="0">
                  <a:pos x="124" y="88"/>
                </a:cxn>
                <a:cxn ang="0">
                  <a:pos x="136" y="108"/>
                </a:cxn>
                <a:cxn ang="0">
                  <a:pos x="184" y="120"/>
                </a:cxn>
                <a:cxn ang="0">
                  <a:pos x="236" y="136"/>
                </a:cxn>
                <a:cxn ang="0">
                  <a:pos x="292" y="144"/>
                </a:cxn>
                <a:cxn ang="0">
                  <a:pos x="208" y="148"/>
                </a:cxn>
                <a:cxn ang="0">
                  <a:pos x="172" y="148"/>
                </a:cxn>
                <a:cxn ang="0">
                  <a:pos x="148" y="148"/>
                </a:cxn>
                <a:cxn ang="0">
                  <a:pos x="124" y="144"/>
                </a:cxn>
                <a:cxn ang="0">
                  <a:pos x="68" y="124"/>
                </a:cxn>
                <a:cxn ang="0">
                  <a:pos x="20" y="108"/>
                </a:cxn>
                <a:cxn ang="0">
                  <a:pos x="8" y="96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2" y="48"/>
                </a:cxn>
                <a:cxn ang="0">
                  <a:pos x="24" y="28"/>
                </a:cxn>
                <a:cxn ang="0">
                  <a:pos x="48" y="16"/>
                </a:cxn>
                <a:cxn ang="0">
                  <a:pos x="84" y="12"/>
                </a:cxn>
                <a:cxn ang="0">
                  <a:pos x="136" y="0"/>
                </a:cxn>
                <a:cxn ang="0">
                  <a:pos x="172" y="0"/>
                </a:cxn>
                <a:cxn ang="0">
                  <a:pos x="220" y="0"/>
                </a:cxn>
                <a:cxn ang="0">
                  <a:pos x="292" y="4"/>
                </a:cxn>
              </a:cxnLst>
              <a:rect l="0" t="0" r="0" b="0"/>
              <a:pathLst>
                <a:path w="316" h="148">
                  <a:moveTo>
                    <a:pt x="292" y="4"/>
                  </a:moveTo>
                  <a:lnTo>
                    <a:pt x="316" y="4"/>
                  </a:lnTo>
                  <a:lnTo>
                    <a:pt x="316" y="12"/>
                  </a:lnTo>
                  <a:lnTo>
                    <a:pt x="244" y="12"/>
                  </a:lnTo>
                  <a:lnTo>
                    <a:pt x="212" y="16"/>
                  </a:lnTo>
                  <a:lnTo>
                    <a:pt x="184" y="24"/>
                  </a:lnTo>
                  <a:lnTo>
                    <a:pt x="160" y="28"/>
                  </a:lnTo>
                  <a:lnTo>
                    <a:pt x="128" y="52"/>
                  </a:lnTo>
                  <a:lnTo>
                    <a:pt x="124" y="64"/>
                  </a:lnTo>
                  <a:lnTo>
                    <a:pt x="116" y="76"/>
                  </a:lnTo>
                  <a:lnTo>
                    <a:pt x="124" y="88"/>
                  </a:lnTo>
                  <a:lnTo>
                    <a:pt x="136" y="108"/>
                  </a:lnTo>
                  <a:lnTo>
                    <a:pt x="184" y="120"/>
                  </a:lnTo>
                  <a:lnTo>
                    <a:pt x="236" y="136"/>
                  </a:lnTo>
                  <a:lnTo>
                    <a:pt x="292" y="144"/>
                  </a:lnTo>
                  <a:lnTo>
                    <a:pt x="208" y="148"/>
                  </a:lnTo>
                  <a:lnTo>
                    <a:pt x="172" y="148"/>
                  </a:lnTo>
                  <a:lnTo>
                    <a:pt x="148" y="148"/>
                  </a:lnTo>
                  <a:lnTo>
                    <a:pt x="124" y="144"/>
                  </a:lnTo>
                  <a:lnTo>
                    <a:pt x="68" y="124"/>
                  </a:lnTo>
                  <a:lnTo>
                    <a:pt x="20" y="108"/>
                  </a:lnTo>
                  <a:lnTo>
                    <a:pt x="8" y="96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2" y="48"/>
                  </a:lnTo>
                  <a:lnTo>
                    <a:pt x="24" y="28"/>
                  </a:lnTo>
                  <a:lnTo>
                    <a:pt x="48" y="16"/>
                  </a:lnTo>
                  <a:lnTo>
                    <a:pt x="84" y="12"/>
                  </a:lnTo>
                  <a:lnTo>
                    <a:pt x="136" y="0"/>
                  </a:lnTo>
                  <a:lnTo>
                    <a:pt x="172" y="0"/>
                  </a:lnTo>
                  <a:lnTo>
                    <a:pt x="220" y="0"/>
                  </a:lnTo>
                  <a:lnTo>
                    <a:pt x="292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5" name="図形 44"/>
            <p:cNvSpPr>
              <a:spLocks/>
            </p:cNvSpPr>
            <p:nvPr/>
          </p:nvSpPr>
          <p:spPr bwMode="auto">
            <a:xfrm>
              <a:off x="4272" y="116"/>
              <a:ext cx="288" cy="168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84" y="0"/>
                </a:cxn>
                <a:cxn ang="0">
                  <a:pos x="288" y="4"/>
                </a:cxn>
                <a:cxn ang="0">
                  <a:pos x="228" y="4"/>
                </a:cxn>
                <a:cxn ang="0">
                  <a:pos x="212" y="12"/>
                </a:cxn>
                <a:cxn ang="0">
                  <a:pos x="156" y="16"/>
                </a:cxn>
                <a:cxn ang="0">
                  <a:pos x="124" y="28"/>
                </a:cxn>
                <a:cxn ang="0">
                  <a:pos x="100" y="40"/>
                </a:cxn>
                <a:cxn ang="0">
                  <a:pos x="84" y="52"/>
                </a:cxn>
                <a:cxn ang="0">
                  <a:pos x="72" y="76"/>
                </a:cxn>
                <a:cxn ang="0">
                  <a:pos x="72" y="88"/>
                </a:cxn>
                <a:cxn ang="0">
                  <a:pos x="76" y="108"/>
                </a:cxn>
                <a:cxn ang="0">
                  <a:pos x="88" y="120"/>
                </a:cxn>
                <a:cxn ang="0">
                  <a:pos x="144" y="144"/>
                </a:cxn>
                <a:cxn ang="0">
                  <a:pos x="192" y="156"/>
                </a:cxn>
                <a:cxn ang="0">
                  <a:pos x="224" y="160"/>
                </a:cxn>
                <a:cxn ang="0">
                  <a:pos x="228" y="168"/>
                </a:cxn>
                <a:cxn ang="0">
                  <a:pos x="180" y="168"/>
                </a:cxn>
                <a:cxn ang="0">
                  <a:pos x="148" y="160"/>
                </a:cxn>
                <a:cxn ang="0">
                  <a:pos x="88" y="144"/>
                </a:cxn>
                <a:cxn ang="0">
                  <a:pos x="52" y="132"/>
                </a:cxn>
                <a:cxn ang="0">
                  <a:pos x="28" y="120"/>
                </a:cxn>
                <a:cxn ang="0">
                  <a:pos x="4" y="100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6" y="40"/>
                </a:cxn>
                <a:cxn ang="0">
                  <a:pos x="36" y="24"/>
                </a:cxn>
                <a:cxn ang="0">
                  <a:pos x="64" y="12"/>
                </a:cxn>
                <a:cxn ang="0">
                  <a:pos x="108" y="4"/>
                </a:cxn>
                <a:cxn ang="0">
                  <a:pos x="156" y="0"/>
                </a:cxn>
                <a:cxn ang="0">
                  <a:pos x="184" y="0"/>
                </a:cxn>
                <a:cxn ang="0">
                  <a:pos x="264" y="0"/>
                </a:cxn>
              </a:cxnLst>
              <a:rect l="0" t="0" r="0" b="0"/>
              <a:pathLst>
                <a:path w="288" h="168">
                  <a:moveTo>
                    <a:pt x="264" y="0"/>
                  </a:moveTo>
                  <a:lnTo>
                    <a:pt x="284" y="0"/>
                  </a:lnTo>
                  <a:lnTo>
                    <a:pt x="288" y="4"/>
                  </a:lnTo>
                  <a:lnTo>
                    <a:pt x="228" y="4"/>
                  </a:lnTo>
                  <a:lnTo>
                    <a:pt x="212" y="12"/>
                  </a:lnTo>
                  <a:lnTo>
                    <a:pt x="156" y="16"/>
                  </a:lnTo>
                  <a:lnTo>
                    <a:pt x="124" y="28"/>
                  </a:lnTo>
                  <a:lnTo>
                    <a:pt x="100" y="40"/>
                  </a:lnTo>
                  <a:lnTo>
                    <a:pt x="84" y="52"/>
                  </a:lnTo>
                  <a:lnTo>
                    <a:pt x="72" y="76"/>
                  </a:lnTo>
                  <a:lnTo>
                    <a:pt x="72" y="88"/>
                  </a:lnTo>
                  <a:lnTo>
                    <a:pt x="76" y="108"/>
                  </a:lnTo>
                  <a:lnTo>
                    <a:pt x="88" y="120"/>
                  </a:lnTo>
                  <a:lnTo>
                    <a:pt x="144" y="144"/>
                  </a:lnTo>
                  <a:lnTo>
                    <a:pt x="192" y="156"/>
                  </a:lnTo>
                  <a:lnTo>
                    <a:pt x="224" y="160"/>
                  </a:lnTo>
                  <a:lnTo>
                    <a:pt x="228" y="168"/>
                  </a:lnTo>
                  <a:lnTo>
                    <a:pt x="180" y="168"/>
                  </a:lnTo>
                  <a:lnTo>
                    <a:pt x="148" y="160"/>
                  </a:lnTo>
                  <a:lnTo>
                    <a:pt x="88" y="144"/>
                  </a:lnTo>
                  <a:lnTo>
                    <a:pt x="52" y="132"/>
                  </a:lnTo>
                  <a:lnTo>
                    <a:pt x="28" y="120"/>
                  </a:lnTo>
                  <a:lnTo>
                    <a:pt x="4" y="100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6" y="40"/>
                  </a:lnTo>
                  <a:lnTo>
                    <a:pt x="36" y="24"/>
                  </a:lnTo>
                  <a:lnTo>
                    <a:pt x="64" y="12"/>
                  </a:lnTo>
                  <a:lnTo>
                    <a:pt x="108" y="4"/>
                  </a:lnTo>
                  <a:lnTo>
                    <a:pt x="156" y="0"/>
                  </a:lnTo>
                  <a:lnTo>
                    <a:pt x="184" y="0"/>
                  </a:lnTo>
                  <a:lnTo>
                    <a:pt x="264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6" name="図形 45"/>
            <p:cNvSpPr>
              <a:spLocks/>
            </p:cNvSpPr>
            <p:nvPr/>
          </p:nvSpPr>
          <p:spPr bwMode="auto">
            <a:xfrm>
              <a:off x="4348" y="284"/>
              <a:ext cx="248" cy="212"/>
            </a:xfrm>
            <a:custGeom>
              <a:avLst/>
              <a:gdLst/>
              <a:ahLst/>
              <a:cxnLst>
                <a:cxn ang="0">
                  <a:pos x="8" y="200"/>
                </a:cxn>
                <a:cxn ang="0">
                  <a:pos x="8" y="192"/>
                </a:cxn>
                <a:cxn ang="0">
                  <a:pos x="104" y="164"/>
                </a:cxn>
                <a:cxn ang="0">
                  <a:pos x="140" y="140"/>
                </a:cxn>
                <a:cxn ang="0">
                  <a:pos x="152" y="120"/>
                </a:cxn>
                <a:cxn ang="0">
                  <a:pos x="160" y="108"/>
                </a:cxn>
                <a:cxn ang="0">
                  <a:pos x="160" y="84"/>
                </a:cxn>
                <a:cxn ang="0">
                  <a:pos x="152" y="68"/>
                </a:cxn>
                <a:cxn ang="0">
                  <a:pos x="140" y="48"/>
                </a:cxn>
                <a:cxn ang="0">
                  <a:pos x="96" y="20"/>
                </a:cxn>
                <a:cxn ang="0">
                  <a:pos x="48" y="0"/>
                </a:cxn>
                <a:cxn ang="0">
                  <a:pos x="84" y="8"/>
                </a:cxn>
                <a:cxn ang="0">
                  <a:pos x="140" y="12"/>
                </a:cxn>
                <a:cxn ang="0">
                  <a:pos x="196" y="32"/>
                </a:cxn>
                <a:cxn ang="0">
                  <a:pos x="220" y="48"/>
                </a:cxn>
                <a:cxn ang="0">
                  <a:pos x="244" y="68"/>
                </a:cxn>
                <a:cxn ang="0">
                  <a:pos x="248" y="84"/>
                </a:cxn>
                <a:cxn ang="0">
                  <a:pos x="248" y="96"/>
                </a:cxn>
                <a:cxn ang="0">
                  <a:pos x="248" y="116"/>
                </a:cxn>
                <a:cxn ang="0">
                  <a:pos x="232" y="140"/>
                </a:cxn>
                <a:cxn ang="0">
                  <a:pos x="200" y="156"/>
                </a:cxn>
                <a:cxn ang="0">
                  <a:pos x="140" y="180"/>
                </a:cxn>
                <a:cxn ang="0">
                  <a:pos x="80" y="200"/>
                </a:cxn>
                <a:cxn ang="0">
                  <a:pos x="0" y="212"/>
                </a:cxn>
                <a:cxn ang="0">
                  <a:pos x="8" y="200"/>
                </a:cxn>
              </a:cxnLst>
              <a:rect l="0" t="0" r="0" b="0"/>
              <a:pathLst>
                <a:path w="248" h="212">
                  <a:moveTo>
                    <a:pt x="8" y="200"/>
                  </a:moveTo>
                  <a:lnTo>
                    <a:pt x="8" y="192"/>
                  </a:lnTo>
                  <a:lnTo>
                    <a:pt x="104" y="164"/>
                  </a:lnTo>
                  <a:lnTo>
                    <a:pt x="140" y="140"/>
                  </a:lnTo>
                  <a:lnTo>
                    <a:pt x="152" y="120"/>
                  </a:lnTo>
                  <a:lnTo>
                    <a:pt x="160" y="108"/>
                  </a:lnTo>
                  <a:lnTo>
                    <a:pt x="160" y="84"/>
                  </a:lnTo>
                  <a:lnTo>
                    <a:pt x="152" y="68"/>
                  </a:lnTo>
                  <a:lnTo>
                    <a:pt x="140" y="48"/>
                  </a:lnTo>
                  <a:lnTo>
                    <a:pt x="96" y="20"/>
                  </a:lnTo>
                  <a:lnTo>
                    <a:pt x="48" y="0"/>
                  </a:lnTo>
                  <a:lnTo>
                    <a:pt x="84" y="8"/>
                  </a:lnTo>
                  <a:lnTo>
                    <a:pt x="140" y="12"/>
                  </a:lnTo>
                  <a:lnTo>
                    <a:pt x="196" y="32"/>
                  </a:lnTo>
                  <a:lnTo>
                    <a:pt x="220" y="48"/>
                  </a:lnTo>
                  <a:lnTo>
                    <a:pt x="244" y="68"/>
                  </a:lnTo>
                  <a:lnTo>
                    <a:pt x="248" y="84"/>
                  </a:lnTo>
                  <a:lnTo>
                    <a:pt x="248" y="96"/>
                  </a:lnTo>
                  <a:lnTo>
                    <a:pt x="248" y="116"/>
                  </a:lnTo>
                  <a:lnTo>
                    <a:pt x="232" y="140"/>
                  </a:lnTo>
                  <a:lnTo>
                    <a:pt x="200" y="156"/>
                  </a:lnTo>
                  <a:lnTo>
                    <a:pt x="140" y="180"/>
                  </a:lnTo>
                  <a:lnTo>
                    <a:pt x="80" y="200"/>
                  </a:lnTo>
                  <a:lnTo>
                    <a:pt x="0" y="212"/>
                  </a:lnTo>
                  <a:lnTo>
                    <a:pt x="8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7" name="図形 46"/>
            <p:cNvSpPr>
              <a:spLocks/>
            </p:cNvSpPr>
            <p:nvPr/>
          </p:nvSpPr>
          <p:spPr bwMode="auto">
            <a:xfrm>
              <a:off x="4224" y="96"/>
              <a:ext cx="284" cy="188"/>
            </a:xfrm>
            <a:custGeom>
              <a:avLst/>
              <a:gdLst/>
              <a:ahLst/>
              <a:cxnLst>
                <a:cxn ang="0">
                  <a:pos x="208" y="0"/>
                </a:cxn>
                <a:cxn ang="0">
                  <a:pos x="284" y="12"/>
                </a:cxn>
                <a:cxn ang="0">
                  <a:pos x="220" y="12"/>
                </a:cxn>
                <a:cxn ang="0">
                  <a:pos x="204" y="12"/>
                </a:cxn>
                <a:cxn ang="0">
                  <a:pos x="148" y="20"/>
                </a:cxn>
                <a:cxn ang="0">
                  <a:pos x="112" y="32"/>
                </a:cxn>
                <a:cxn ang="0">
                  <a:pos x="84" y="44"/>
                </a:cxn>
                <a:cxn ang="0">
                  <a:pos x="64" y="56"/>
                </a:cxn>
                <a:cxn ang="0">
                  <a:pos x="40" y="84"/>
                </a:cxn>
                <a:cxn ang="0">
                  <a:pos x="40" y="96"/>
                </a:cxn>
                <a:cxn ang="0">
                  <a:pos x="48" y="116"/>
                </a:cxn>
                <a:cxn ang="0">
                  <a:pos x="64" y="132"/>
                </a:cxn>
                <a:cxn ang="0">
                  <a:pos x="84" y="144"/>
                </a:cxn>
                <a:cxn ang="0">
                  <a:pos x="112" y="156"/>
                </a:cxn>
                <a:cxn ang="0">
                  <a:pos x="168" y="176"/>
                </a:cxn>
                <a:cxn ang="0">
                  <a:pos x="208" y="188"/>
                </a:cxn>
                <a:cxn ang="0">
                  <a:pos x="160" y="188"/>
                </a:cxn>
                <a:cxn ang="0">
                  <a:pos x="156" y="188"/>
                </a:cxn>
                <a:cxn ang="0">
                  <a:pos x="156" y="180"/>
                </a:cxn>
                <a:cxn ang="0">
                  <a:pos x="96" y="168"/>
                </a:cxn>
                <a:cxn ang="0">
                  <a:pos x="48" y="152"/>
                </a:cxn>
                <a:cxn ang="0">
                  <a:pos x="24" y="140"/>
                </a:cxn>
                <a:cxn ang="0">
                  <a:pos x="4" y="120"/>
                </a:cxn>
                <a:cxn ang="0">
                  <a:pos x="0" y="104"/>
                </a:cxn>
                <a:cxn ang="0">
                  <a:pos x="0" y="92"/>
                </a:cxn>
                <a:cxn ang="0">
                  <a:pos x="12" y="60"/>
                </a:cxn>
                <a:cxn ang="0">
                  <a:pos x="40" y="36"/>
                </a:cxn>
                <a:cxn ang="0">
                  <a:pos x="72" y="24"/>
                </a:cxn>
                <a:cxn ang="0">
                  <a:pos x="108" y="12"/>
                </a:cxn>
                <a:cxn ang="0">
                  <a:pos x="180" y="8"/>
                </a:cxn>
                <a:cxn ang="0">
                  <a:pos x="208" y="0"/>
                </a:cxn>
              </a:cxnLst>
              <a:rect l="0" t="0" r="0" b="0"/>
              <a:pathLst>
                <a:path w="284" h="188">
                  <a:moveTo>
                    <a:pt x="208" y="0"/>
                  </a:moveTo>
                  <a:lnTo>
                    <a:pt x="284" y="12"/>
                  </a:lnTo>
                  <a:lnTo>
                    <a:pt x="220" y="12"/>
                  </a:lnTo>
                  <a:lnTo>
                    <a:pt x="204" y="12"/>
                  </a:lnTo>
                  <a:lnTo>
                    <a:pt x="148" y="20"/>
                  </a:lnTo>
                  <a:lnTo>
                    <a:pt x="112" y="32"/>
                  </a:lnTo>
                  <a:lnTo>
                    <a:pt x="84" y="44"/>
                  </a:lnTo>
                  <a:lnTo>
                    <a:pt x="64" y="56"/>
                  </a:lnTo>
                  <a:lnTo>
                    <a:pt x="40" y="84"/>
                  </a:lnTo>
                  <a:lnTo>
                    <a:pt x="40" y="96"/>
                  </a:lnTo>
                  <a:lnTo>
                    <a:pt x="48" y="116"/>
                  </a:lnTo>
                  <a:lnTo>
                    <a:pt x="64" y="132"/>
                  </a:lnTo>
                  <a:lnTo>
                    <a:pt x="84" y="144"/>
                  </a:lnTo>
                  <a:lnTo>
                    <a:pt x="112" y="156"/>
                  </a:lnTo>
                  <a:lnTo>
                    <a:pt x="168" y="176"/>
                  </a:lnTo>
                  <a:lnTo>
                    <a:pt x="208" y="188"/>
                  </a:lnTo>
                  <a:lnTo>
                    <a:pt x="160" y="188"/>
                  </a:lnTo>
                  <a:lnTo>
                    <a:pt x="156" y="188"/>
                  </a:lnTo>
                  <a:lnTo>
                    <a:pt x="156" y="180"/>
                  </a:lnTo>
                  <a:lnTo>
                    <a:pt x="96" y="168"/>
                  </a:lnTo>
                  <a:lnTo>
                    <a:pt x="48" y="152"/>
                  </a:lnTo>
                  <a:lnTo>
                    <a:pt x="24" y="140"/>
                  </a:lnTo>
                  <a:lnTo>
                    <a:pt x="4" y="120"/>
                  </a:lnTo>
                  <a:lnTo>
                    <a:pt x="0" y="104"/>
                  </a:lnTo>
                  <a:lnTo>
                    <a:pt x="0" y="92"/>
                  </a:lnTo>
                  <a:lnTo>
                    <a:pt x="12" y="60"/>
                  </a:lnTo>
                  <a:lnTo>
                    <a:pt x="40" y="36"/>
                  </a:lnTo>
                  <a:lnTo>
                    <a:pt x="72" y="24"/>
                  </a:lnTo>
                  <a:lnTo>
                    <a:pt x="108" y="12"/>
                  </a:lnTo>
                  <a:lnTo>
                    <a:pt x="180" y="8"/>
                  </a:lnTo>
                  <a:lnTo>
                    <a:pt x="20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8" name="図形 47"/>
            <p:cNvSpPr>
              <a:spLocks/>
            </p:cNvSpPr>
            <p:nvPr/>
          </p:nvSpPr>
          <p:spPr bwMode="auto">
            <a:xfrm>
              <a:off x="4160" y="92"/>
              <a:ext cx="248" cy="180"/>
            </a:xfrm>
            <a:custGeom>
              <a:avLst/>
              <a:gdLst/>
              <a:ahLst/>
              <a:cxnLst>
                <a:cxn ang="0">
                  <a:pos x="196" y="0"/>
                </a:cxn>
                <a:cxn ang="0">
                  <a:pos x="248" y="4"/>
                </a:cxn>
                <a:cxn ang="0">
                  <a:pos x="200" y="4"/>
                </a:cxn>
                <a:cxn ang="0">
                  <a:pos x="140" y="24"/>
                </a:cxn>
                <a:cxn ang="0">
                  <a:pos x="112" y="28"/>
                </a:cxn>
                <a:cxn ang="0">
                  <a:pos x="88" y="48"/>
                </a:cxn>
                <a:cxn ang="0">
                  <a:pos x="68" y="72"/>
                </a:cxn>
                <a:cxn ang="0">
                  <a:pos x="56" y="96"/>
                </a:cxn>
                <a:cxn ang="0">
                  <a:pos x="56" y="108"/>
                </a:cxn>
                <a:cxn ang="0">
                  <a:pos x="64" y="124"/>
                </a:cxn>
                <a:cxn ang="0">
                  <a:pos x="76" y="144"/>
                </a:cxn>
                <a:cxn ang="0">
                  <a:pos x="100" y="148"/>
                </a:cxn>
                <a:cxn ang="0">
                  <a:pos x="128" y="168"/>
                </a:cxn>
                <a:cxn ang="0">
                  <a:pos x="172" y="180"/>
                </a:cxn>
                <a:cxn ang="0">
                  <a:pos x="128" y="180"/>
                </a:cxn>
                <a:cxn ang="0">
                  <a:pos x="80" y="160"/>
                </a:cxn>
                <a:cxn ang="0">
                  <a:pos x="48" y="144"/>
                </a:cxn>
                <a:cxn ang="0">
                  <a:pos x="32" y="132"/>
                </a:cxn>
                <a:cxn ang="0">
                  <a:pos x="24" y="132"/>
                </a:cxn>
                <a:cxn ang="0">
                  <a:pos x="12" y="108"/>
                </a:cxn>
                <a:cxn ang="0">
                  <a:pos x="12" y="100"/>
                </a:cxn>
                <a:cxn ang="0">
                  <a:pos x="0" y="76"/>
                </a:cxn>
                <a:cxn ang="0">
                  <a:pos x="8" y="72"/>
                </a:cxn>
                <a:cxn ang="0">
                  <a:pos x="24" y="48"/>
                </a:cxn>
                <a:cxn ang="0">
                  <a:pos x="48" y="28"/>
                </a:cxn>
                <a:cxn ang="0">
                  <a:pos x="80" y="16"/>
                </a:cxn>
                <a:cxn ang="0">
                  <a:pos x="112" y="12"/>
                </a:cxn>
                <a:cxn ang="0">
                  <a:pos x="172" y="4"/>
                </a:cxn>
                <a:cxn ang="0">
                  <a:pos x="196" y="0"/>
                </a:cxn>
              </a:cxnLst>
              <a:rect l="0" t="0" r="0" b="0"/>
              <a:pathLst>
                <a:path w="248" h="180">
                  <a:moveTo>
                    <a:pt x="196" y="0"/>
                  </a:moveTo>
                  <a:lnTo>
                    <a:pt x="248" y="4"/>
                  </a:lnTo>
                  <a:lnTo>
                    <a:pt x="200" y="4"/>
                  </a:lnTo>
                  <a:lnTo>
                    <a:pt x="140" y="24"/>
                  </a:lnTo>
                  <a:lnTo>
                    <a:pt x="112" y="28"/>
                  </a:lnTo>
                  <a:lnTo>
                    <a:pt x="88" y="48"/>
                  </a:lnTo>
                  <a:lnTo>
                    <a:pt x="68" y="72"/>
                  </a:lnTo>
                  <a:lnTo>
                    <a:pt x="56" y="96"/>
                  </a:lnTo>
                  <a:lnTo>
                    <a:pt x="56" y="108"/>
                  </a:lnTo>
                  <a:lnTo>
                    <a:pt x="64" y="124"/>
                  </a:lnTo>
                  <a:lnTo>
                    <a:pt x="76" y="144"/>
                  </a:lnTo>
                  <a:lnTo>
                    <a:pt x="100" y="148"/>
                  </a:lnTo>
                  <a:lnTo>
                    <a:pt x="128" y="168"/>
                  </a:lnTo>
                  <a:lnTo>
                    <a:pt x="172" y="180"/>
                  </a:lnTo>
                  <a:lnTo>
                    <a:pt x="128" y="18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32" y="132"/>
                  </a:lnTo>
                  <a:lnTo>
                    <a:pt x="24" y="132"/>
                  </a:lnTo>
                  <a:lnTo>
                    <a:pt x="12" y="108"/>
                  </a:lnTo>
                  <a:lnTo>
                    <a:pt x="12" y="100"/>
                  </a:lnTo>
                  <a:lnTo>
                    <a:pt x="0" y="76"/>
                  </a:lnTo>
                  <a:lnTo>
                    <a:pt x="8" y="72"/>
                  </a:lnTo>
                  <a:lnTo>
                    <a:pt x="24" y="48"/>
                  </a:lnTo>
                  <a:lnTo>
                    <a:pt x="48" y="28"/>
                  </a:lnTo>
                  <a:lnTo>
                    <a:pt x="80" y="16"/>
                  </a:lnTo>
                  <a:lnTo>
                    <a:pt x="112" y="12"/>
                  </a:lnTo>
                  <a:lnTo>
                    <a:pt x="172" y="4"/>
                  </a:lnTo>
                  <a:lnTo>
                    <a:pt x="196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9" name="図形 48"/>
            <p:cNvSpPr>
              <a:spLocks/>
            </p:cNvSpPr>
            <p:nvPr/>
          </p:nvSpPr>
          <p:spPr bwMode="auto">
            <a:xfrm>
              <a:off x="4184" y="228"/>
              <a:ext cx="88" cy="44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2" y="20"/>
                </a:cxn>
                <a:cxn ang="0">
                  <a:pos x="88" y="44"/>
                </a:cxn>
                <a:cxn ang="0">
                  <a:pos x="0" y="36"/>
                </a:cxn>
                <a:cxn ang="0">
                  <a:pos x="8" y="36"/>
                </a:cxn>
                <a:cxn ang="0">
                  <a:pos x="8" y="20"/>
                </a:cxn>
                <a:cxn ang="0">
                  <a:pos x="8" y="0"/>
                </a:cxn>
              </a:cxnLst>
              <a:rect l="0" t="0" r="0" b="0"/>
              <a:pathLst>
                <a:path w="88" h="44">
                  <a:moveTo>
                    <a:pt x="8" y="0"/>
                  </a:moveTo>
                  <a:lnTo>
                    <a:pt x="32" y="20"/>
                  </a:lnTo>
                  <a:lnTo>
                    <a:pt x="88" y="44"/>
                  </a:lnTo>
                  <a:lnTo>
                    <a:pt x="0" y="36"/>
                  </a:lnTo>
                  <a:lnTo>
                    <a:pt x="8" y="36"/>
                  </a:lnTo>
                  <a:lnTo>
                    <a:pt x="8" y="2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0" name="図形 49"/>
            <p:cNvSpPr>
              <a:spLocks/>
            </p:cNvSpPr>
            <p:nvPr/>
          </p:nvSpPr>
          <p:spPr bwMode="auto">
            <a:xfrm>
              <a:off x="4108" y="96"/>
              <a:ext cx="180" cy="92"/>
            </a:xfrm>
            <a:custGeom>
              <a:avLst/>
              <a:gdLst/>
              <a:ahLst/>
              <a:cxnLst>
                <a:cxn ang="0">
                  <a:pos x="12" y="36"/>
                </a:cxn>
                <a:cxn ang="0">
                  <a:pos x="16" y="36"/>
                </a:cxn>
                <a:cxn ang="0">
                  <a:pos x="24" y="32"/>
                </a:cxn>
                <a:cxn ang="0">
                  <a:pos x="52" y="12"/>
                </a:cxn>
                <a:cxn ang="0">
                  <a:pos x="100" y="8"/>
                </a:cxn>
                <a:cxn ang="0">
                  <a:pos x="180" y="0"/>
                </a:cxn>
                <a:cxn ang="0">
                  <a:pos x="144" y="8"/>
                </a:cxn>
                <a:cxn ang="0">
                  <a:pos x="108" y="20"/>
                </a:cxn>
                <a:cxn ang="0">
                  <a:pos x="76" y="36"/>
                </a:cxn>
                <a:cxn ang="0">
                  <a:pos x="52" y="60"/>
                </a:cxn>
                <a:cxn ang="0">
                  <a:pos x="52" y="72"/>
                </a:cxn>
                <a:cxn ang="0">
                  <a:pos x="52" y="92"/>
                </a:cxn>
                <a:cxn ang="0">
                  <a:pos x="28" y="72"/>
                </a:cxn>
                <a:cxn ang="0">
                  <a:pos x="0" y="60"/>
                </a:cxn>
                <a:cxn ang="0">
                  <a:pos x="12" y="36"/>
                </a:cxn>
              </a:cxnLst>
              <a:rect l="0" t="0" r="0" b="0"/>
              <a:pathLst>
                <a:path w="180" h="92">
                  <a:moveTo>
                    <a:pt x="12" y="36"/>
                  </a:moveTo>
                  <a:lnTo>
                    <a:pt x="16" y="36"/>
                  </a:lnTo>
                  <a:lnTo>
                    <a:pt x="24" y="32"/>
                  </a:lnTo>
                  <a:lnTo>
                    <a:pt x="52" y="12"/>
                  </a:lnTo>
                  <a:lnTo>
                    <a:pt x="100" y="8"/>
                  </a:lnTo>
                  <a:lnTo>
                    <a:pt x="180" y="0"/>
                  </a:lnTo>
                  <a:lnTo>
                    <a:pt x="144" y="8"/>
                  </a:lnTo>
                  <a:lnTo>
                    <a:pt x="108" y="20"/>
                  </a:lnTo>
                  <a:lnTo>
                    <a:pt x="76" y="36"/>
                  </a:lnTo>
                  <a:lnTo>
                    <a:pt x="52" y="60"/>
                  </a:lnTo>
                  <a:lnTo>
                    <a:pt x="52" y="72"/>
                  </a:lnTo>
                  <a:lnTo>
                    <a:pt x="52" y="92"/>
                  </a:lnTo>
                  <a:lnTo>
                    <a:pt x="28" y="72"/>
                  </a:lnTo>
                  <a:lnTo>
                    <a:pt x="0" y="60"/>
                  </a:lnTo>
                  <a:lnTo>
                    <a:pt x="12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1" name="図形 50"/>
            <p:cNvSpPr>
              <a:spLocks/>
            </p:cNvSpPr>
            <p:nvPr/>
          </p:nvSpPr>
          <p:spPr bwMode="auto">
            <a:xfrm>
              <a:off x="4040" y="140"/>
              <a:ext cx="72" cy="12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72" y="0"/>
                </a:cxn>
                <a:cxn ang="0">
                  <a:pos x="60" y="12"/>
                </a:cxn>
                <a:cxn ang="0">
                  <a:pos x="0" y="0"/>
                </a:cxn>
                <a:cxn ang="0">
                  <a:pos x="8" y="0"/>
                </a:cxn>
              </a:cxnLst>
              <a:rect l="0" t="0" r="0" b="0"/>
              <a:pathLst>
                <a:path w="72" h="12">
                  <a:moveTo>
                    <a:pt x="8" y="0"/>
                  </a:moveTo>
                  <a:lnTo>
                    <a:pt x="72" y="0"/>
                  </a:lnTo>
                  <a:lnTo>
                    <a:pt x="60" y="12"/>
                  </a:ln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2" name="図形 51"/>
            <p:cNvSpPr>
              <a:spLocks/>
            </p:cNvSpPr>
            <p:nvPr/>
          </p:nvSpPr>
          <p:spPr bwMode="auto">
            <a:xfrm>
              <a:off x="3056" y="264"/>
              <a:ext cx="152" cy="100"/>
            </a:xfrm>
            <a:custGeom>
              <a:avLst/>
              <a:gdLst/>
              <a:ahLst/>
              <a:cxnLst>
                <a:cxn ang="0">
                  <a:pos x="28" y="100"/>
                </a:cxn>
                <a:cxn ang="0">
                  <a:pos x="4" y="76"/>
                </a:cxn>
                <a:cxn ang="0">
                  <a:pos x="0" y="44"/>
                </a:cxn>
                <a:cxn ang="0">
                  <a:pos x="0" y="20"/>
                </a:cxn>
                <a:cxn ang="0">
                  <a:pos x="4" y="0"/>
                </a:cxn>
                <a:cxn ang="0">
                  <a:pos x="52" y="0"/>
                </a:cxn>
                <a:cxn ang="0">
                  <a:pos x="100" y="8"/>
                </a:cxn>
                <a:cxn ang="0">
                  <a:pos x="120" y="12"/>
                </a:cxn>
                <a:cxn ang="0">
                  <a:pos x="140" y="20"/>
                </a:cxn>
                <a:cxn ang="0">
                  <a:pos x="144" y="32"/>
                </a:cxn>
                <a:cxn ang="0">
                  <a:pos x="152" y="44"/>
                </a:cxn>
                <a:cxn ang="0">
                  <a:pos x="144" y="52"/>
                </a:cxn>
                <a:cxn ang="0">
                  <a:pos x="132" y="68"/>
                </a:cxn>
                <a:cxn ang="0">
                  <a:pos x="120" y="80"/>
                </a:cxn>
                <a:cxn ang="0">
                  <a:pos x="96" y="88"/>
                </a:cxn>
                <a:cxn ang="0">
                  <a:pos x="64" y="92"/>
                </a:cxn>
                <a:cxn ang="0">
                  <a:pos x="28" y="100"/>
                </a:cxn>
              </a:cxnLst>
              <a:rect l="0" t="0" r="0" b="0"/>
              <a:pathLst>
                <a:path w="152" h="100">
                  <a:moveTo>
                    <a:pt x="28" y="100"/>
                  </a:moveTo>
                  <a:lnTo>
                    <a:pt x="4" y="76"/>
                  </a:lnTo>
                  <a:lnTo>
                    <a:pt x="0" y="44"/>
                  </a:lnTo>
                  <a:lnTo>
                    <a:pt x="0" y="20"/>
                  </a:lnTo>
                  <a:lnTo>
                    <a:pt x="4" y="0"/>
                  </a:lnTo>
                  <a:lnTo>
                    <a:pt x="52" y="0"/>
                  </a:lnTo>
                  <a:lnTo>
                    <a:pt x="100" y="8"/>
                  </a:lnTo>
                  <a:lnTo>
                    <a:pt x="120" y="12"/>
                  </a:lnTo>
                  <a:lnTo>
                    <a:pt x="140" y="20"/>
                  </a:lnTo>
                  <a:lnTo>
                    <a:pt x="144" y="32"/>
                  </a:lnTo>
                  <a:lnTo>
                    <a:pt x="152" y="44"/>
                  </a:lnTo>
                  <a:lnTo>
                    <a:pt x="144" y="52"/>
                  </a:lnTo>
                  <a:lnTo>
                    <a:pt x="132" y="68"/>
                  </a:lnTo>
                  <a:lnTo>
                    <a:pt x="120" y="80"/>
                  </a:lnTo>
                  <a:lnTo>
                    <a:pt x="96" y="88"/>
                  </a:lnTo>
                  <a:lnTo>
                    <a:pt x="64" y="92"/>
                  </a:lnTo>
                  <a:lnTo>
                    <a:pt x="28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3" name="図形 52"/>
            <p:cNvSpPr>
              <a:spLocks/>
            </p:cNvSpPr>
            <p:nvPr/>
          </p:nvSpPr>
          <p:spPr bwMode="auto">
            <a:xfrm>
              <a:off x="3060" y="236"/>
              <a:ext cx="220" cy="144"/>
            </a:xfrm>
            <a:custGeom>
              <a:avLst/>
              <a:gdLst/>
              <a:ahLst/>
              <a:cxnLst>
                <a:cxn ang="0">
                  <a:pos x="48" y="144"/>
                </a:cxn>
                <a:cxn ang="0">
                  <a:pos x="24" y="128"/>
                </a:cxn>
                <a:cxn ang="0">
                  <a:pos x="60" y="128"/>
                </a:cxn>
                <a:cxn ang="0">
                  <a:pos x="96" y="120"/>
                </a:cxn>
                <a:cxn ang="0">
                  <a:pos x="116" y="108"/>
                </a:cxn>
                <a:cxn ang="0">
                  <a:pos x="136" y="104"/>
                </a:cxn>
                <a:cxn ang="0">
                  <a:pos x="148" y="80"/>
                </a:cxn>
                <a:cxn ang="0">
                  <a:pos x="148" y="72"/>
                </a:cxn>
                <a:cxn ang="0">
                  <a:pos x="148" y="56"/>
                </a:cxn>
                <a:cxn ang="0">
                  <a:pos x="140" y="48"/>
                </a:cxn>
                <a:cxn ang="0">
                  <a:pos x="120" y="36"/>
                </a:cxn>
                <a:cxn ang="0">
                  <a:pos x="104" y="28"/>
                </a:cxn>
                <a:cxn ang="0">
                  <a:pos x="56" y="24"/>
                </a:cxn>
                <a:cxn ang="0">
                  <a:pos x="0" y="24"/>
                </a:cxn>
                <a:cxn ang="0">
                  <a:pos x="8" y="0"/>
                </a:cxn>
                <a:cxn ang="0">
                  <a:pos x="8" y="4"/>
                </a:cxn>
                <a:cxn ang="0">
                  <a:pos x="84" y="0"/>
                </a:cxn>
                <a:cxn ang="0">
                  <a:pos x="148" y="4"/>
                </a:cxn>
                <a:cxn ang="0">
                  <a:pos x="176" y="16"/>
                </a:cxn>
                <a:cxn ang="0">
                  <a:pos x="200" y="28"/>
                </a:cxn>
                <a:cxn ang="0">
                  <a:pos x="212" y="40"/>
                </a:cxn>
                <a:cxn ang="0">
                  <a:pos x="220" y="60"/>
                </a:cxn>
                <a:cxn ang="0">
                  <a:pos x="220" y="72"/>
                </a:cxn>
                <a:cxn ang="0">
                  <a:pos x="208" y="96"/>
                </a:cxn>
                <a:cxn ang="0">
                  <a:pos x="200" y="108"/>
                </a:cxn>
                <a:cxn ang="0">
                  <a:pos x="184" y="120"/>
                </a:cxn>
                <a:cxn ang="0">
                  <a:pos x="160" y="132"/>
                </a:cxn>
                <a:cxn ang="0">
                  <a:pos x="136" y="140"/>
                </a:cxn>
                <a:cxn ang="0">
                  <a:pos x="96" y="144"/>
                </a:cxn>
                <a:cxn ang="0">
                  <a:pos x="48" y="144"/>
                </a:cxn>
              </a:cxnLst>
              <a:rect l="0" t="0" r="0" b="0"/>
              <a:pathLst>
                <a:path w="220" h="144">
                  <a:moveTo>
                    <a:pt x="48" y="144"/>
                  </a:moveTo>
                  <a:lnTo>
                    <a:pt x="24" y="128"/>
                  </a:lnTo>
                  <a:lnTo>
                    <a:pt x="60" y="128"/>
                  </a:lnTo>
                  <a:lnTo>
                    <a:pt x="96" y="120"/>
                  </a:lnTo>
                  <a:lnTo>
                    <a:pt x="116" y="108"/>
                  </a:lnTo>
                  <a:lnTo>
                    <a:pt x="136" y="104"/>
                  </a:lnTo>
                  <a:lnTo>
                    <a:pt x="148" y="80"/>
                  </a:lnTo>
                  <a:lnTo>
                    <a:pt x="148" y="72"/>
                  </a:lnTo>
                  <a:lnTo>
                    <a:pt x="148" y="56"/>
                  </a:lnTo>
                  <a:lnTo>
                    <a:pt x="140" y="48"/>
                  </a:lnTo>
                  <a:lnTo>
                    <a:pt x="120" y="36"/>
                  </a:lnTo>
                  <a:lnTo>
                    <a:pt x="104" y="28"/>
                  </a:lnTo>
                  <a:lnTo>
                    <a:pt x="56" y="24"/>
                  </a:lnTo>
                  <a:lnTo>
                    <a:pt x="0" y="24"/>
                  </a:lnTo>
                  <a:lnTo>
                    <a:pt x="8" y="0"/>
                  </a:lnTo>
                  <a:lnTo>
                    <a:pt x="8" y="4"/>
                  </a:lnTo>
                  <a:lnTo>
                    <a:pt x="84" y="0"/>
                  </a:lnTo>
                  <a:lnTo>
                    <a:pt x="148" y="4"/>
                  </a:lnTo>
                  <a:lnTo>
                    <a:pt x="176" y="16"/>
                  </a:lnTo>
                  <a:lnTo>
                    <a:pt x="200" y="28"/>
                  </a:lnTo>
                  <a:lnTo>
                    <a:pt x="212" y="40"/>
                  </a:lnTo>
                  <a:lnTo>
                    <a:pt x="220" y="60"/>
                  </a:lnTo>
                  <a:lnTo>
                    <a:pt x="220" y="72"/>
                  </a:lnTo>
                  <a:lnTo>
                    <a:pt x="208" y="96"/>
                  </a:lnTo>
                  <a:lnTo>
                    <a:pt x="200" y="108"/>
                  </a:lnTo>
                  <a:lnTo>
                    <a:pt x="184" y="120"/>
                  </a:lnTo>
                  <a:lnTo>
                    <a:pt x="160" y="132"/>
                  </a:lnTo>
                  <a:lnTo>
                    <a:pt x="136" y="140"/>
                  </a:lnTo>
                  <a:lnTo>
                    <a:pt x="96" y="144"/>
                  </a:lnTo>
                  <a:lnTo>
                    <a:pt x="48" y="1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4" name="図形 53"/>
            <p:cNvSpPr>
              <a:spLocks/>
            </p:cNvSpPr>
            <p:nvPr/>
          </p:nvSpPr>
          <p:spPr bwMode="auto">
            <a:xfrm>
              <a:off x="3068" y="224"/>
              <a:ext cx="284" cy="180"/>
            </a:xfrm>
            <a:custGeom>
              <a:avLst/>
              <a:gdLst/>
              <a:ahLst/>
              <a:cxnLst>
                <a:cxn ang="0">
                  <a:pos x="72" y="180"/>
                </a:cxn>
                <a:cxn ang="0">
                  <a:pos x="52" y="168"/>
                </a:cxn>
                <a:cxn ang="0">
                  <a:pos x="40" y="164"/>
                </a:cxn>
                <a:cxn ang="0">
                  <a:pos x="128" y="156"/>
                </a:cxn>
                <a:cxn ang="0">
                  <a:pos x="156" y="152"/>
                </a:cxn>
                <a:cxn ang="0">
                  <a:pos x="176" y="140"/>
                </a:cxn>
                <a:cxn ang="0">
                  <a:pos x="192" y="128"/>
                </a:cxn>
                <a:cxn ang="0">
                  <a:pos x="204" y="108"/>
                </a:cxn>
                <a:cxn ang="0">
                  <a:pos x="212" y="84"/>
                </a:cxn>
                <a:cxn ang="0">
                  <a:pos x="216" y="72"/>
                </a:cxn>
                <a:cxn ang="0">
                  <a:pos x="212" y="52"/>
                </a:cxn>
                <a:cxn ang="0">
                  <a:pos x="192" y="36"/>
                </a:cxn>
                <a:cxn ang="0">
                  <a:pos x="176" y="24"/>
                </a:cxn>
                <a:cxn ang="0">
                  <a:pos x="144" y="16"/>
                </a:cxn>
                <a:cxn ang="0">
                  <a:pos x="84" y="12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40" y="4"/>
                </a:cxn>
                <a:cxn ang="0">
                  <a:pos x="120" y="0"/>
                </a:cxn>
                <a:cxn ang="0">
                  <a:pos x="168" y="4"/>
                </a:cxn>
                <a:cxn ang="0">
                  <a:pos x="212" y="12"/>
                </a:cxn>
                <a:cxn ang="0">
                  <a:pos x="248" y="24"/>
                </a:cxn>
                <a:cxn ang="0">
                  <a:pos x="276" y="52"/>
                </a:cxn>
                <a:cxn ang="0">
                  <a:pos x="284" y="60"/>
                </a:cxn>
                <a:cxn ang="0">
                  <a:pos x="276" y="92"/>
                </a:cxn>
                <a:cxn ang="0">
                  <a:pos x="272" y="108"/>
                </a:cxn>
                <a:cxn ang="0">
                  <a:pos x="252" y="128"/>
                </a:cxn>
                <a:cxn ang="0">
                  <a:pos x="224" y="140"/>
                </a:cxn>
                <a:cxn ang="0">
                  <a:pos x="192" y="156"/>
                </a:cxn>
                <a:cxn ang="0">
                  <a:pos x="144" y="168"/>
                </a:cxn>
                <a:cxn ang="0">
                  <a:pos x="108" y="176"/>
                </a:cxn>
                <a:cxn ang="0">
                  <a:pos x="72" y="180"/>
                </a:cxn>
              </a:cxnLst>
              <a:rect l="0" t="0" r="0" b="0"/>
              <a:pathLst>
                <a:path w="284" h="180">
                  <a:moveTo>
                    <a:pt x="72" y="180"/>
                  </a:moveTo>
                  <a:lnTo>
                    <a:pt x="52" y="168"/>
                  </a:lnTo>
                  <a:lnTo>
                    <a:pt x="40" y="164"/>
                  </a:lnTo>
                  <a:lnTo>
                    <a:pt x="128" y="156"/>
                  </a:lnTo>
                  <a:lnTo>
                    <a:pt x="156" y="152"/>
                  </a:lnTo>
                  <a:lnTo>
                    <a:pt x="176" y="140"/>
                  </a:lnTo>
                  <a:lnTo>
                    <a:pt x="192" y="128"/>
                  </a:lnTo>
                  <a:lnTo>
                    <a:pt x="204" y="108"/>
                  </a:lnTo>
                  <a:lnTo>
                    <a:pt x="212" y="84"/>
                  </a:lnTo>
                  <a:lnTo>
                    <a:pt x="216" y="72"/>
                  </a:lnTo>
                  <a:lnTo>
                    <a:pt x="212" y="52"/>
                  </a:lnTo>
                  <a:lnTo>
                    <a:pt x="192" y="36"/>
                  </a:lnTo>
                  <a:lnTo>
                    <a:pt x="176" y="24"/>
                  </a:lnTo>
                  <a:lnTo>
                    <a:pt x="144" y="16"/>
                  </a:lnTo>
                  <a:lnTo>
                    <a:pt x="84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12"/>
                  </a:lnTo>
                  <a:lnTo>
                    <a:pt x="40" y="4"/>
                  </a:lnTo>
                  <a:lnTo>
                    <a:pt x="120" y="0"/>
                  </a:lnTo>
                  <a:lnTo>
                    <a:pt x="168" y="4"/>
                  </a:lnTo>
                  <a:lnTo>
                    <a:pt x="212" y="12"/>
                  </a:lnTo>
                  <a:lnTo>
                    <a:pt x="248" y="24"/>
                  </a:lnTo>
                  <a:lnTo>
                    <a:pt x="276" y="52"/>
                  </a:lnTo>
                  <a:lnTo>
                    <a:pt x="284" y="60"/>
                  </a:lnTo>
                  <a:lnTo>
                    <a:pt x="276" y="92"/>
                  </a:lnTo>
                  <a:lnTo>
                    <a:pt x="272" y="108"/>
                  </a:lnTo>
                  <a:lnTo>
                    <a:pt x="252" y="128"/>
                  </a:lnTo>
                  <a:lnTo>
                    <a:pt x="224" y="140"/>
                  </a:lnTo>
                  <a:lnTo>
                    <a:pt x="192" y="156"/>
                  </a:lnTo>
                  <a:lnTo>
                    <a:pt x="144" y="168"/>
                  </a:lnTo>
                  <a:lnTo>
                    <a:pt x="108" y="176"/>
                  </a:lnTo>
                  <a:lnTo>
                    <a:pt x="72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5" name="図形 54"/>
            <p:cNvSpPr>
              <a:spLocks/>
            </p:cNvSpPr>
            <p:nvPr/>
          </p:nvSpPr>
          <p:spPr bwMode="auto">
            <a:xfrm>
              <a:off x="3072" y="212"/>
              <a:ext cx="356" cy="216"/>
            </a:xfrm>
            <a:custGeom>
              <a:avLst/>
              <a:gdLst/>
              <a:ahLst/>
              <a:cxnLst>
                <a:cxn ang="0">
                  <a:pos x="80" y="192"/>
                </a:cxn>
                <a:cxn ang="0">
                  <a:pos x="108" y="192"/>
                </a:cxn>
                <a:cxn ang="0">
                  <a:pos x="148" y="180"/>
                </a:cxn>
                <a:cxn ang="0">
                  <a:pos x="188" y="168"/>
                </a:cxn>
                <a:cxn ang="0">
                  <a:pos x="224" y="156"/>
                </a:cxn>
                <a:cxn ang="0">
                  <a:pos x="248" y="140"/>
                </a:cxn>
                <a:cxn ang="0">
                  <a:pos x="268" y="120"/>
                </a:cxn>
                <a:cxn ang="0">
                  <a:pos x="280" y="104"/>
                </a:cxn>
                <a:cxn ang="0">
                  <a:pos x="284" y="84"/>
                </a:cxn>
                <a:cxn ang="0">
                  <a:pos x="280" y="72"/>
                </a:cxn>
                <a:cxn ang="0">
                  <a:pos x="280" y="60"/>
                </a:cxn>
                <a:cxn ang="0">
                  <a:pos x="248" y="36"/>
                </a:cxn>
                <a:cxn ang="0">
                  <a:pos x="212" y="24"/>
                </a:cxn>
                <a:cxn ang="0">
                  <a:pos x="172" y="12"/>
                </a:cxn>
                <a:cxn ang="0">
                  <a:pos x="128" y="12"/>
                </a:cxn>
                <a:cxn ang="0">
                  <a:pos x="44" y="12"/>
                </a:cxn>
                <a:cxn ang="0">
                  <a:pos x="0" y="24"/>
                </a:cxn>
                <a:cxn ang="0">
                  <a:pos x="48" y="12"/>
                </a:cxn>
                <a:cxn ang="0">
                  <a:pos x="152" y="0"/>
                </a:cxn>
                <a:cxn ang="0">
                  <a:pos x="212" y="0"/>
                </a:cxn>
                <a:cxn ang="0">
                  <a:pos x="268" y="4"/>
                </a:cxn>
                <a:cxn ang="0">
                  <a:pos x="316" y="24"/>
                </a:cxn>
                <a:cxn ang="0">
                  <a:pos x="332" y="28"/>
                </a:cxn>
                <a:cxn ang="0">
                  <a:pos x="352" y="48"/>
                </a:cxn>
                <a:cxn ang="0">
                  <a:pos x="356" y="64"/>
                </a:cxn>
                <a:cxn ang="0">
                  <a:pos x="356" y="92"/>
                </a:cxn>
                <a:cxn ang="0">
                  <a:pos x="352" y="108"/>
                </a:cxn>
                <a:cxn ang="0">
                  <a:pos x="332" y="132"/>
                </a:cxn>
                <a:cxn ang="0">
                  <a:pos x="316" y="152"/>
                </a:cxn>
                <a:cxn ang="0">
                  <a:pos x="284" y="168"/>
                </a:cxn>
                <a:cxn ang="0">
                  <a:pos x="248" y="188"/>
                </a:cxn>
                <a:cxn ang="0">
                  <a:pos x="200" y="200"/>
                </a:cxn>
                <a:cxn ang="0">
                  <a:pos x="124" y="216"/>
                </a:cxn>
                <a:cxn ang="0">
                  <a:pos x="80" y="192"/>
                </a:cxn>
              </a:cxnLst>
              <a:rect l="0" t="0" r="0" b="0"/>
              <a:pathLst>
                <a:path w="356" h="216">
                  <a:moveTo>
                    <a:pt x="80" y="192"/>
                  </a:moveTo>
                  <a:lnTo>
                    <a:pt x="108" y="192"/>
                  </a:lnTo>
                  <a:lnTo>
                    <a:pt x="148" y="180"/>
                  </a:lnTo>
                  <a:lnTo>
                    <a:pt x="188" y="168"/>
                  </a:lnTo>
                  <a:lnTo>
                    <a:pt x="224" y="156"/>
                  </a:lnTo>
                  <a:lnTo>
                    <a:pt x="248" y="140"/>
                  </a:lnTo>
                  <a:lnTo>
                    <a:pt x="268" y="120"/>
                  </a:lnTo>
                  <a:lnTo>
                    <a:pt x="280" y="104"/>
                  </a:lnTo>
                  <a:lnTo>
                    <a:pt x="284" y="84"/>
                  </a:lnTo>
                  <a:lnTo>
                    <a:pt x="280" y="72"/>
                  </a:lnTo>
                  <a:lnTo>
                    <a:pt x="280" y="60"/>
                  </a:lnTo>
                  <a:lnTo>
                    <a:pt x="248" y="36"/>
                  </a:lnTo>
                  <a:lnTo>
                    <a:pt x="212" y="24"/>
                  </a:lnTo>
                  <a:lnTo>
                    <a:pt x="172" y="12"/>
                  </a:lnTo>
                  <a:lnTo>
                    <a:pt x="128" y="12"/>
                  </a:lnTo>
                  <a:lnTo>
                    <a:pt x="44" y="12"/>
                  </a:lnTo>
                  <a:lnTo>
                    <a:pt x="0" y="24"/>
                  </a:lnTo>
                  <a:lnTo>
                    <a:pt x="48" y="12"/>
                  </a:lnTo>
                  <a:lnTo>
                    <a:pt x="152" y="0"/>
                  </a:lnTo>
                  <a:lnTo>
                    <a:pt x="212" y="0"/>
                  </a:lnTo>
                  <a:lnTo>
                    <a:pt x="268" y="4"/>
                  </a:lnTo>
                  <a:lnTo>
                    <a:pt x="316" y="24"/>
                  </a:lnTo>
                  <a:lnTo>
                    <a:pt x="332" y="28"/>
                  </a:lnTo>
                  <a:lnTo>
                    <a:pt x="352" y="48"/>
                  </a:lnTo>
                  <a:lnTo>
                    <a:pt x="356" y="64"/>
                  </a:lnTo>
                  <a:lnTo>
                    <a:pt x="356" y="92"/>
                  </a:lnTo>
                  <a:lnTo>
                    <a:pt x="352" y="108"/>
                  </a:lnTo>
                  <a:lnTo>
                    <a:pt x="332" y="132"/>
                  </a:lnTo>
                  <a:lnTo>
                    <a:pt x="316" y="152"/>
                  </a:lnTo>
                  <a:lnTo>
                    <a:pt x="284" y="168"/>
                  </a:lnTo>
                  <a:lnTo>
                    <a:pt x="248" y="188"/>
                  </a:lnTo>
                  <a:lnTo>
                    <a:pt x="200" y="200"/>
                  </a:lnTo>
                  <a:lnTo>
                    <a:pt x="124" y="216"/>
                  </a:lnTo>
                  <a:lnTo>
                    <a:pt x="80" y="19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6" name="図形 55"/>
            <p:cNvSpPr>
              <a:spLocks/>
            </p:cNvSpPr>
            <p:nvPr/>
          </p:nvSpPr>
          <p:spPr bwMode="auto">
            <a:xfrm>
              <a:off x="3208" y="200"/>
              <a:ext cx="324" cy="236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72" y="212"/>
                </a:cxn>
                <a:cxn ang="0">
                  <a:pos x="112" y="200"/>
                </a:cxn>
                <a:cxn ang="0">
                  <a:pos x="148" y="188"/>
                </a:cxn>
                <a:cxn ang="0">
                  <a:pos x="180" y="168"/>
                </a:cxn>
                <a:cxn ang="0">
                  <a:pos x="204" y="152"/>
                </a:cxn>
                <a:cxn ang="0">
                  <a:pos x="216" y="128"/>
                </a:cxn>
                <a:cxn ang="0">
                  <a:pos x="220" y="104"/>
                </a:cxn>
                <a:cxn ang="0">
                  <a:pos x="220" y="76"/>
                </a:cxn>
                <a:cxn ang="0">
                  <a:pos x="220" y="60"/>
                </a:cxn>
                <a:cxn ang="0">
                  <a:pos x="192" y="36"/>
                </a:cxn>
                <a:cxn ang="0">
                  <a:pos x="160" y="24"/>
                </a:cxn>
                <a:cxn ang="0">
                  <a:pos x="124" y="12"/>
                </a:cxn>
                <a:cxn ang="0">
                  <a:pos x="84" y="4"/>
                </a:cxn>
                <a:cxn ang="0">
                  <a:pos x="132" y="0"/>
                </a:cxn>
                <a:cxn ang="0">
                  <a:pos x="204" y="4"/>
                </a:cxn>
                <a:cxn ang="0">
                  <a:pos x="252" y="16"/>
                </a:cxn>
                <a:cxn ang="0">
                  <a:pos x="288" y="36"/>
                </a:cxn>
                <a:cxn ang="0">
                  <a:pos x="308" y="48"/>
                </a:cxn>
                <a:cxn ang="0">
                  <a:pos x="320" y="64"/>
                </a:cxn>
                <a:cxn ang="0">
                  <a:pos x="324" y="84"/>
                </a:cxn>
                <a:cxn ang="0">
                  <a:pos x="324" y="96"/>
                </a:cxn>
                <a:cxn ang="0">
                  <a:pos x="320" y="116"/>
                </a:cxn>
                <a:cxn ang="0">
                  <a:pos x="308" y="132"/>
                </a:cxn>
                <a:cxn ang="0">
                  <a:pos x="272" y="156"/>
                </a:cxn>
                <a:cxn ang="0">
                  <a:pos x="220" y="180"/>
                </a:cxn>
                <a:cxn ang="0">
                  <a:pos x="160" y="200"/>
                </a:cxn>
                <a:cxn ang="0">
                  <a:pos x="60" y="224"/>
                </a:cxn>
                <a:cxn ang="0">
                  <a:pos x="12" y="228"/>
                </a:cxn>
                <a:cxn ang="0">
                  <a:pos x="12" y="236"/>
                </a:cxn>
                <a:cxn ang="0">
                  <a:pos x="0" y="228"/>
                </a:cxn>
              </a:cxnLst>
              <a:rect l="0" t="0" r="0" b="0"/>
              <a:pathLst>
                <a:path w="324" h="236">
                  <a:moveTo>
                    <a:pt x="0" y="228"/>
                  </a:moveTo>
                  <a:lnTo>
                    <a:pt x="72" y="212"/>
                  </a:lnTo>
                  <a:lnTo>
                    <a:pt x="112" y="200"/>
                  </a:lnTo>
                  <a:lnTo>
                    <a:pt x="148" y="188"/>
                  </a:lnTo>
                  <a:lnTo>
                    <a:pt x="180" y="168"/>
                  </a:lnTo>
                  <a:lnTo>
                    <a:pt x="204" y="152"/>
                  </a:lnTo>
                  <a:lnTo>
                    <a:pt x="216" y="128"/>
                  </a:lnTo>
                  <a:lnTo>
                    <a:pt x="220" y="104"/>
                  </a:lnTo>
                  <a:lnTo>
                    <a:pt x="220" y="76"/>
                  </a:lnTo>
                  <a:lnTo>
                    <a:pt x="220" y="60"/>
                  </a:lnTo>
                  <a:lnTo>
                    <a:pt x="192" y="36"/>
                  </a:lnTo>
                  <a:lnTo>
                    <a:pt x="160" y="24"/>
                  </a:lnTo>
                  <a:lnTo>
                    <a:pt x="124" y="12"/>
                  </a:lnTo>
                  <a:lnTo>
                    <a:pt x="84" y="4"/>
                  </a:lnTo>
                  <a:lnTo>
                    <a:pt x="132" y="0"/>
                  </a:lnTo>
                  <a:lnTo>
                    <a:pt x="204" y="4"/>
                  </a:lnTo>
                  <a:lnTo>
                    <a:pt x="252" y="16"/>
                  </a:lnTo>
                  <a:lnTo>
                    <a:pt x="288" y="36"/>
                  </a:lnTo>
                  <a:lnTo>
                    <a:pt x="308" y="48"/>
                  </a:lnTo>
                  <a:lnTo>
                    <a:pt x="320" y="64"/>
                  </a:lnTo>
                  <a:lnTo>
                    <a:pt x="324" y="84"/>
                  </a:lnTo>
                  <a:lnTo>
                    <a:pt x="324" y="96"/>
                  </a:lnTo>
                  <a:lnTo>
                    <a:pt x="320" y="116"/>
                  </a:lnTo>
                  <a:lnTo>
                    <a:pt x="308" y="132"/>
                  </a:lnTo>
                  <a:lnTo>
                    <a:pt x="272" y="156"/>
                  </a:lnTo>
                  <a:lnTo>
                    <a:pt x="220" y="180"/>
                  </a:lnTo>
                  <a:lnTo>
                    <a:pt x="160" y="200"/>
                  </a:lnTo>
                  <a:lnTo>
                    <a:pt x="60" y="224"/>
                  </a:lnTo>
                  <a:lnTo>
                    <a:pt x="12" y="228"/>
                  </a:lnTo>
                  <a:lnTo>
                    <a:pt x="12" y="236"/>
                  </a:lnTo>
                  <a:lnTo>
                    <a:pt x="0" y="2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7" name="図形 56"/>
            <p:cNvSpPr>
              <a:spLocks/>
            </p:cNvSpPr>
            <p:nvPr/>
          </p:nvSpPr>
          <p:spPr bwMode="auto">
            <a:xfrm>
              <a:off x="3220" y="168"/>
              <a:ext cx="440" cy="284"/>
            </a:xfrm>
            <a:custGeom>
              <a:avLst/>
              <a:gdLst/>
              <a:ahLst/>
              <a:cxnLst>
                <a:cxn ang="0">
                  <a:pos x="0" y="268"/>
                </a:cxn>
                <a:cxn ang="0">
                  <a:pos x="64" y="256"/>
                </a:cxn>
                <a:cxn ang="0">
                  <a:pos x="168" y="232"/>
                </a:cxn>
                <a:cxn ang="0">
                  <a:pos x="220" y="212"/>
                </a:cxn>
                <a:cxn ang="0">
                  <a:pos x="272" y="188"/>
                </a:cxn>
                <a:cxn ang="0">
                  <a:pos x="300" y="164"/>
                </a:cxn>
                <a:cxn ang="0">
                  <a:pos x="312" y="148"/>
                </a:cxn>
                <a:cxn ang="0">
                  <a:pos x="320" y="128"/>
                </a:cxn>
                <a:cxn ang="0">
                  <a:pos x="320" y="116"/>
                </a:cxn>
                <a:cxn ang="0">
                  <a:pos x="312" y="96"/>
                </a:cxn>
                <a:cxn ang="0">
                  <a:pos x="300" y="72"/>
                </a:cxn>
                <a:cxn ang="0">
                  <a:pos x="272" y="56"/>
                </a:cxn>
                <a:cxn ang="0">
                  <a:pos x="236" y="44"/>
                </a:cxn>
                <a:cxn ang="0">
                  <a:pos x="180" y="32"/>
                </a:cxn>
                <a:cxn ang="0">
                  <a:pos x="120" y="24"/>
                </a:cxn>
                <a:cxn ang="0">
                  <a:pos x="84" y="32"/>
                </a:cxn>
                <a:cxn ang="0">
                  <a:pos x="156" y="8"/>
                </a:cxn>
                <a:cxn ang="0">
                  <a:pos x="208" y="0"/>
                </a:cxn>
                <a:cxn ang="0">
                  <a:pos x="272" y="0"/>
                </a:cxn>
                <a:cxn ang="0">
                  <a:pos x="272" y="8"/>
                </a:cxn>
                <a:cxn ang="0">
                  <a:pos x="272" y="0"/>
                </a:cxn>
                <a:cxn ang="0">
                  <a:pos x="324" y="12"/>
                </a:cxn>
                <a:cxn ang="0">
                  <a:pos x="380" y="36"/>
                </a:cxn>
                <a:cxn ang="0">
                  <a:pos x="408" y="56"/>
                </a:cxn>
                <a:cxn ang="0">
                  <a:pos x="428" y="68"/>
                </a:cxn>
                <a:cxn ang="0">
                  <a:pos x="440" y="92"/>
                </a:cxn>
                <a:cxn ang="0">
                  <a:pos x="432" y="116"/>
                </a:cxn>
                <a:cxn ang="0">
                  <a:pos x="420" y="148"/>
                </a:cxn>
                <a:cxn ang="0">
                  <a:pos x="392" y="176"/>
                </a:cxn>
                <a:cxn ang="0">
                  <a:pos x="348" y="208"/>
                </a:cxn>
                <a:cxn ang="0">
                  <a:pos x="252" y="236"/>
                </a:cxn>
                <a:cxn ang="0">
                  <a:pos x="160" y="268"/>
                </a:cxn>
                <a:cxn ang="0">
                  <a:pos x="72" y="284"/>
                </a:cxn>
                <a:cxn ang="0">
                  <a:pos x="0" y="268"/>
                </a:cxn>
              </a:cxnLst>
              <a:rect l="0" t="0" r="0" b="0"/>
              <a:pathLst>
                <a:path w="440" h="284">
                  <a:moveTo>
                    <a:pt x="0" y="268"/>
                  </a:moveTo>
                  <a:lnTo>
                    <a:pt x="64" y="256"/>
                  </a:lnTo>
                  <a:lnTo>
                    <a:pt x="168" y="232"/>
                  </a:lnTo>
                  <a:lnTo>
                    <a:pt x="220" y="212"/>
                  </a:lnTo>
                  <a:lnTo>
                    <a:pt x="272" y="188"/>
                  </a:lnTo>
                  <a:lnTo>
                    <a:pt x="300" y="164"/>
                  </a:lnTo>
                  <a:lnTo>
                    <a:pt x="312" y="148"/>
                  </a:lnTo>
                  <a:lnTo>
                    <a:pt x="320" y="128"/>
                  </a:lnTo>
                  <a:lnTo>
                    <a:pt x="320" y="116"/>
                  </a:lnTo>
                  <a:lnTo>
                    <a:pt x="312" y="96"/>
                  </a:lnTo>
                  <a:lnTo>
                    <a:pt x="300" y="72"/>
                  </a:lnTo>
                  <a:lnTo>
                    <a:pt x="272" y="56"/>
                  </a:lnTo>
                  <a:lnTo>
                    <a:pt x="236" y="44"/>
                  </a:lnTo>
                  <a:lnTo>
                    <a:pt x="180" y="32"/>
                  </a:lnTo>
                  <a:lnTo>
                    <a:pt x="120" y="24"/>
                  </a:lnTo>
                  <a:lnTo>
                    <a:pt x="84" y="32"/>
                  </a:lnTo>
                  <a:lnTo>
                    <a:pt x="156" y="8"/>
                  </a:lnTo>
                  <a:lnTo>
                    <a:pt x="208" y="0"/>
                  </a:lnTo>
                  <a:lnTo>
                    <a:pt x="272" y="0"/>
                  </a:lnTo>
                  <a:lnTo>
                    <a:pt x="272" y="8"/>
                  </a:lnTo>
                  <a:lnTo>
                    <a:pt x="272" y="0"/>
                  </a:lnTo>
                  <a:lnTo>
                    <a:pt x="324" y="12"/>
                  </a:lnTo>
                  <a:lnTo>
                    <a:pt x="380" y="36"/>
                  </a:lnTo>
                  <a:lnTo>
                    <a:pt x="408" y="56"/>
                  </a:lnTo>
                  <a:lnTo>
                    <a:pt x="428" y="68"/>
                  </a:lnTo>
                  <a:lnTo>
                    <a:pt x="440" y="92"/>
                  </a:lnTo>
                  <a:lnTo>
                    <a:pt x="432" y="116"/>
                  </a:lnTo>
                  <a:lnTo>
                    <a:pt x="420" y="148"/>
                  </a:lnTo>
                  <a:lnTo>
                    <a:pt x="392" y="176"/>
                  </a:lnTo>
                  <a:lnTo>
                    <a:pt x="348" y="208"/>
                  </a:lnTo>
                  <a:lnTo>
                    <a:pt x="252" y="236"/>
                  </a:lnTo>
                  <a:lnTo>
                    <a:pt x="160" y="268"/>
                  </a:lnTo>
                  <a:lnTo>
                    <a:pt x="72" y="284"/>
                  </a:lnTo>
                  <a:lnTo>
                    <a:pt x="0" y="2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 dirty="0"/>
            </a:p>
          </p:txBody>
        </p:sp>
        <p:sp>
          <p:nvSpPr>
            <p:cNvPr id="58" name="図形 57"/>
            <p:cNvSpPr>
              <a:spLocks/>
            </p:cNvSpPr>
            <p:nvPr/>
          </p:nvSpPr>
          <p:spPr bwMode="auto">
            <a:xfrm>
              <a:off x="3304" y="176"/>
              <a:ext cx="452" cy="284"/>
            </a:xfrm>
            <a:custGeom>
              <a:avLst/>
              <a:gdLst/>
              <a:ahLst/>
              <a:cxnLst>
                <a:cxn ang="0">
                  <a:pos x="0" y="276"/>
                </a:cxn>
                <a:cxn ang="0">
                  <a:pos x="88" y="260"/>
                </a:cxn>
                <a:cxn ang="0">
                  <a:pos x="176" y="236"/>
                </a:cxn>
                <a:cxn ang="0">
                  <a:pos x="272" y="200"/>
                </a:cxn>
                <a:cxn ang="0">
                  <a:pos x="312" y="168"/>
                </a:cxn>
                <a:cxn ang="0">
                  <a:pos x="336" y="140"/>
                </a:cxn>
                <a:cxn ang="0">
                  <a:pos x="356" y="108"/>
                </a:cxn>
                <a:cxn ang="0">
                  <a:pos x="356" y="84"/>
                </a:cxn>
                <a:cxn ang="0">
                  <a:pos x="344" y="60"/>
                </a:cxn>
                <a:cxn ang="0">
                  <a:pos x="324" y="40"/>
                </a:cxn>
                <a:cxn ang="0">
                  <a:pos x="296" y="28"/>
                </a:cxn>
                <a:cxn ang="0">
                  <a:pos x="272" y="12"/>
                </a:cxn>
                <a:cxn ang="0">
                  <a:pos x="240" y="0"/>
                </a:cxn>
                <a:cxn ang="0">
                  <a:pos x="276" y="0"/>
                </a:cxn>
                <a:cxn ang="0">
                  <a:pos x="324" y="4"/>
                </a:cxn>
                <a:cxn ang="0">
                  <a:pos x="380" y="24"/>
                </a:cxn>
                <a:cxn ang="0">
                  <a:pos x="404" y="36"/>
                </a:cxn>
                <a:cxn ang="0">
                  <a:pos x="428" y="52"/>
                </a:cxn>
                <a:cxn ang="0">
                  <a:pos x="448" y="76"/>
                </a:cxn>
                <a:cxn ang="0">
                  <a:pos x="452" y="116"/>
                </a:cxn>
                <a:cxn ang="0">
                  <a:pos x="448" y="128"/>
                </a:cxn>
                <a:cxn ang="0">
                  <a:pos x="428" y="152"/>
                </a:cxn>
                <a:cxn ang="0">
                  <a:pos x="412" y="168"/>
                </a:cxn>
                <a:cxn ang="0">
                  <a:pos x="372" y="188"/>
                </a:cxn>
                <a:cxn ang="0">
                  <a:pos x="332" y="204"/>
                </a:cxn>
                <a:cxn ang="0">
                  <a:pos x="264" y="228"/>
                </a:cxn>
                <a:cxn ang="0">
                  <a:pos x="176" y="252"/>
                </a:cxn>
                <a:cxn ang="0">
                  <a:pos x="100" y="272"/>
                </a:cxn>
                <a:cxn ang="0">
                  <a:pos x="40" y="284"/>
                </a:cxn>
                <a:cxn ang="0">
                  <a:pos x="0" y="276"/>
                </a:cxn>
              </a:cxnLst>
              <a:rect l="0" t="0" r="0" b="0"/>
              <a:pathLst>
                <a:path w="452" h="284">
                  <a:moveTo>
                    <a:pt x="0" y="276"/>
                  </a:moveTo>
                  <a:lnTo>
                    <a:pt x="88" y="260"/>
                  </a:lnTo>
                  <a:lnTo>
                    <a:pt x="176" y="236"/>
                  </a:lnTo>
                  <a:lnTo>
                    <a:pt x="272" y="200"/>
                  </a:lnTo>
                  <a:lnTo>
                    <a:pt x="312" y="168"/>
                  </a:lnTo>
                  <a:lnTo>
                    <a:pt x="336" y="140"/>
                  </a:lnTo>
                  <a:lnTo>
                    <a:pt x="356" y="108"/>
                  </a:lnTo>
                  <a:lnTo>
                    <a:pt x="356" y="84"/>
                  </a:lnTo>
                  <a:lnTo>
                    <a:pt x="344" y="60"/>
                  </a:lnTo>
                  <a:lnTo>
                    <a:pt x="324" y="40"/>
                  </a:lnTo>
                  <a:lnTo>
                    <a:pt x="296" y="28"/>
                  </a:lnTo>
                  <a:lnTo>
                    <a:pt x="272" y="12"/>
                  </a:lnTo>
                  <a:lnTo>
                    <a:pt x="240" y="0"/>
                  </a:lnTo>
                  <a:lnTo>
                    <a:pt x="276" y="0"/>
                  </a:lnTo>
                  <a:lnTo>
                    <a:pt x="324" y="4"/>
                  </a:lnTo>
                  <a:lnTo>
                    <a:pt x="380" y="24"/>
                  </a:lnTo>
                  <a:lnTo>
                    <a:pt x="404" y="36"/>
                  </a:lnTo>
                  <a:lnTo>
                    <a:pt x="428" y="52"/>
                  </a:lnTo>
                  <a:lnTo>
                    <a:pt x="448" y="76"/>
                  </a:lnTo>
                  <a:lnTo>
                    <a:pt x="452" y="116"/>
                  </a:lnTo>
                  <a:lnTo>
                    <a:pt x="448" y="128"/>
                  </a:lnTo>
                  <a:lnTo>
                    <a:pt x="428" y="152"/>
                  </a:lnTo>
                  <a:lnTo>
                    <a:pt x="412" y="168"/>
                  </a:lnTo>
                  <a:lnTo>
                    <a:pt x="372" y="188"/>
                  </a:lnTo>
                  <a:lnTo>
                    <a:pt x="332" y="204"/>
                  </a:lnTo>
                  <a:lnTo>
                    <a:pt x="264" y="228"/>
                  </a:lnTo>
                  <a:lnTo>
                    <a:pt x="176" y="252"/>
                  </a:lnTo>
                  <a:lnTo>
                    <a:pt x="100" y="272"/>
                  </a:lnTo>
                  <a:lnTo>
                    <a:pt x="40" y="284"/>
                  </a:lnTo>
                  <a:lnTo>
                    <a:pt x="0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9" name="図形 58"/>
            <p:cNvSpPr>
              <a:spLocks/>
            </p:cNvSpPr>
            <p:nvPr/>
          </p:nvSpPr>
          <p:spPr bwMode="auto">
            <a:xfrm>
              <a:off x="3344" y="204"/>
              <a:ext cx="480" cy="260"/>
            </a:xfrm>
            <a:custGeom>
              <a:avLst/>
              <a:gdLst/>
              <a:ahLst/>
              <a:cxnLst>
                <a:cxn ang="0">
                  <a:pos x="236" y="220"/>
                </a:cxn>
                <a:cxn ang="0">
                  <a:pos x="196" y="236"/>
                </a:cxn>
                <a:cxn ang="0">
                  <a:pos x="152" y="248"/>
                </a:cxn>
                <a:cxn ang="0">
                  <a:pos x="104" y="256"/>
                </a:cxn>
                <a:cxn ang="0">
                  <a:pos x="48" y="260"/>
                </a:cxn>
                <a:cxn ang="0">
                  <a:pos x="0" y="256"/>
                </a:cxn>
                <a:cxn ang="0">
                  <a:pos x="60" y="248"/>
                </a:cxn>
                <a:cxn ang="0">
                  <a:pos x="136" y="232"/>
                </a:cxn>
                <a:cxn ang="0">
                  <a:pos x="232" y="200"/>
                </a:cxn>
                <a:cxn ang="0">
                  <a:pos x="292" y="184"/>
                </a:cxn>
                <a:cxn ang="0">
                  <a:pos x="340" y="160"/>
                </a:cxn>
                <a:cxn ang="0">
                  <a:pos x="376" y="140"/>
                </a:cxn>
                <a:cxn ang="0">
                  <a:pos x="396" y="124"/>
                </a:cxn>
                <a:cxn ang="0">
                  <a:pos x="412" y="100"/>
                </a:cxn>
                <a:cxn ang="0">
                  <a:pos x="420" y="88"/>
                </a:cxn>
                <a:cxn ang="0">
                  <a:pos x="412" y="48"/>
                </a:cxn>
                <a:cxn ang="0">
                  <a:pos x="388" y="20"/>
                </a:cxn>
                <a:cxn ang="0">
                  <a:pos x="360" y="0"/>
                </a:cxn>
                <a:cxn ang="0">
                  <a:pos x="408" y="8"/>
                </a:cxn>
                <a:cxn ang="0">
                  <a:pos x="432" y="20"/>
                </a:cxn>
                <a:cxn ang="0">
                  <a:pos x="456" y="32"/>
                </a:cxn>
                <a:cxn ang="0">
                  <a:pos x="472" y="56"/>
                </a:cxn>
                <a:cxn ang="0">
                  <a:pos x="480" y="88"/>
                </a:cxn>
                <a:cxn ang="0">
                  <a:pos x="468" y="104"/>
                </a:cxn>
                <a:cxn ang="0">
                  <a:pos x="424" y="148"/>
                </a:cxn>
                <a:cxn ang="0">
                  <a:pos x="396" y="172"/>
                </a:cxn>
                <a:cxn ang="0">
                  <a:pos x="352" y="196"/>
                </a:cxn>
                <a:cxn ang="0">
                  <a:pos x="304" y="212"/>
                </a:cxn>
                <a:cxn ang="0">
                  <a:pos x="244" y="220"/>
                </a:cxn>
                <a:cxn ang="0">
                  <a:pos x="244" y="224"/>
                </a:cxn>
                <a:cxn ang="0">
                  <a:pos x="236" y="220"/>
                </a:cxn>
              </a:cxnLst>
              <a:rect l="0" t="0" r="0" b="0"/>
              <a:pathLst>
                <a:path w="480" h="260">
                  <a:moveTo>
                    <a:pt x="236" y="220"/>
                  </a:moveTo>
                  <a:lnTo>
                    <a:pt x="196" y="236"/>
                  </a:lnTo>
                  <a:lnTo>
                    <a:pt x="152" y="248"/>
                  </a:lnTo>
                  <a:lnTo>
                    <a:pt x="104" y="256"/>
                  </a:lnTo>
                  <a:lnTo>
                    <a:pt x="48" y="260"/>
                  </a:lnTo>
                  <a:lnTo>
                    <a:pt x="0" y="256"/>
                  </a:lnTo>
                  <a:lnTo>
                    <a:pt x="60" y="248"/>
                  </a:lnTo>
                  <a:lnTo>
                    <a:pt x="136" y="232"/>
                  </a:lnTo>
                  <a:lnTo>
                    <a:pt x="232" y="200"/>
                  </a:lnTo>
                  <a:lnTo>
                    <a:pt x="292" y="184"/>
                  </a:lnTo>
                  <a:lnTo>
                    <a:pt x="340" y="160"/>
                  </a:lnTo>
                  <a:lnTo>
                    <a:pt x="376" y="140"/>
                  </a:lnTo>
                  <a:lnTo>
                    <a:pt x="396" y="124"/>
                  </a:lnTo>
                  <a:lnTo>
                    <a:pt x="412" y="100"/>
                  </a:lnTo>
                  <a:lnTo>
                    <a:pt x="420" y="88"/>
                  </a:lnTo>
                  <a:lnTo>
                    <a:pt x="412" y="48"/>
                  </a:lnTo>
                  <a:lnTo>
                    <a:pt x="388" y="20"/>
                  </a:lnTo>
                  <a:lnTo>
                    <a:pt x="360" y="0"/>
                  </a:lnTo>
                  <a:lnTo>
                    <a:pt x="408" y="8"/>
                  </a:lnTo>
                  <a:lnTo>
                    <a:pt x="432" y="20"/>
                  </a:lnTo>
                  <a:lnTo>
                    <a:pt x="456" y="32"/>
                  </a:lnTo>
                  <a:lnTo>
                    <a:pt x="472" y="56"/>
                  </a:lnTo>
                  <a:lnTo>
                    <a:pt x="480" y="88"/>
                  </a:lnTo>
                  <a:lnTo>
                    <a:pt x="468" y="104"/>
                  </a:lnTo>
                  <a:lnTo>
                    <a:pt x="424" y="148"/>
                  </a:lnTo>
                  <a:lnTo>
                    <a:pt x="396" y="172"/>
                  </a:lnTo>
                  <a:lnTo>
                    <a:pt x="352" y="196"/>
                  </a:lnTo>
                  <a:lnTo>
                    <a:pt x="304" y="212"/>
                  </a:lnTo>
                  <a:lnTo>
                    <a:pt x="244" y="220"/>
                  </a:lnTo>
                  <a:lnTo>
                    <a:pt x="244" y="224"/>
                  </a:lnTo>
                  <a:lnTo>
                    <a:pt x="236" y="2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0" name="図形 59"/>
            <p:cNvSpPr>
              <a:spLocks/>
            </p:cNvSpPr>
            <p:nvPr/>
          </p:nvSpPr>
          <p:spPr bwMode="auto">
            <a:xfrm>
              <a:off x="3504" y="152"/>
              <a:ext cx="380" cy="276"/>
            </a:xfrm>
            <a:custGeom>
              <a:avLst/>
              <a:gdLst/>
              <a:ahLst/>
              <a:cxnLst>
                <a:cxn ang="0">
                  <a:pos x="88" y="276"/>
                </a:cxn>
                <a:cxn ang="0">
                  <a:pos x="148" y="264"/>
                </a:cxn>
                <a:cxn ang="0">
                  <a:pos x="200" y="248"/>
                </a:cxn>
                <a:cxn ang="0">
                  <a:pos x="236" y="228"/>
                </a:cxn>
                <a:cxn ang="0">
                  <a:pos x="272" y="204"/>
                </a:cxn>
                <a:cxn ang="0">
                  <a:pos x="308" y="156"/>
                </a:cxn>
                <a:cxn ang="0">
                  <a:pos x="324" y="140"/>
                </a:cxn>
                <a:cxn ang="0">
                  <a:pos x="320" y="100"/>
                </a:cxn>
                <a:cxn ang="0">
                  <a:pos x="300" y="84"/>
                </a:cxn>
                <a:cxn ang="0">
                  <a:pos x="272" y="60"/>
                </a:cxn>
                <a:cxn ang="0">
                  <a:pos x="236" y="52"/>
                </a:cxn>
                <a:cxn ang="0">
                  <a:pos x="192" y="48"/>
                </a:cxn>
                <a:cxn ang="0">
                  <a:pos x="136" y="28"/>
                </a:cxn>
                <a:cxn ang="0">
                  <a:pos x="88" y="24"/>
                </a:cxn>
                <a:cxn ang="0">
                  <a:pos x="28" y="24"/>
                </a:cxn>
                <a:cxn ang="0">
                  <a:pos x="0" y="16"/>
                </a:cxn>
                <a:cxn ang="0">
                  <a:pos x="52" y="4"/>
                </a:cxn>
                <a:cxn ang="0">
                  <a:pos x="96" y="0"/>
                </a:cxn>
                <a:cxn ang="0">
                  <a:pos x="136" y="0"/>
                </a:cxn>
                <a:cxn ang="0">
                  <a:pos x="192" y="4"/>
                </a:cxn>
                <a:cxn ang="0">
                  <a:pos x="248" y="16"/>
                </a:cxn>
                <a:cxn ang="0">
                  <a:pos x="300" y="40"/>
                </a:cxn>
                <a:cxn ang="0">
                  <a:pos x="348" y="76"/>
                </a:cxn>
                <a:cxn ang="0">
                  <a:pos x="368" y="88"/>
                </a:cxn>
                <a:cxn ang="0">
                  <a:pos x="372" y="112"/>
                </a:cxn>
                <a:cxn ang="0">
                  <a:pos x="380" y="140"/>
                </a:cxn>
                <a:cxn ang="0">
                  <a:pos x="368" y="164"/>
                </a:cxn>
                <a:cxn ang="0">
                  <a:pos x="344" y="188"/>
                </a:cxn>
                <a:cxn ang="0">
                  <a:pos x="312" y="204"/>
                </a:cxn>
                <a:cxn ang="0">
                  <a:pos x="272" y="228"/>
                </a:cxn>
                <a:cxn ang="0">
                  <a:pos x="216" y="252"/>
                </a:cxn>
                <a:cxn ang="0">
                  <a:pos x="172" y="272"/>
                </a:cxn>
                <a:cxn ang="0">
                  <a:pos x="144" y="276"/>
                </a:cxn>
                <a:cxn ang="0">
                  <a:pos x="88" y="276"/>
                </a:cxn>
              </a:cxnLst>
              <a:rect l="0" t="0" r="0" b="0"/>
              <a:pathLst>
                <a:path w="380" h="276">
                  <a:moveTo>
                    <a:pt x="88" y="276"/>
                  </a:moveTo>
                  <a:lnTo>
                    <a:pt x="148" y="264"/>
                  </a:lnTo>
                  <a:lnTo>
                    <a:pt x="200" y="248"/>
                  </a:lnTo>
                  <a:lnTo>
                    <a:pt x="236" y="228"/>
                  </a:lnTo>
                  <a:lnTo>
                    <a:pt x="272" y="204"/>
                  </a:lnTo>
                  <a:lnTo>
                    <a:pt x="308" y="156"/>
                  </a:lnTo>
                  <a:lnTo>
                    <a:pt x="324" y="140"/>
                  </a:lnTo>
                  <a:lnTo>
                    <a:pt x="320" y="100"/>
                  </a:lnTo>
                  <a:lnTo>
                    <a:pt x="300" y="84"/>
                  </a:lnTo>
                  <a:lnTo>
                    <a:pt x="272" y="60"/>
                  </a:lnTo>
                  <a:lnTo>
                    <a:pt x="236" y="52"/>
                  </a:lnTo>
                  <a:lnTo>
                    <a:pt x="192" y="48"/>
                  </a:lnTo>
                  <a:lnTo>
                    <a:pt x="136" y="28"/>
                  </a:lnTo>
                  <a:lnTo>
                    <a:pt x="88" y="24"/>
                  </a:lnTo>
                  <a:lnTo>
                    <a:pt x="28" y="24"/>
                  </a:lnTo>
                  <a:lnTo>
                    <a:pt x="0" y="16"/>
                  </a:lnTo>
                  <a:lnTo>
                    <a:pt x="52" y="4"/>
                  </a:lnTo>
                  <a:lnTo>
                    <a:pt x="96" y="0"/>
                  </a:lnTo>
                  <a:lnTo>
                    <a:pt x="136" y="0"/>
                  </a:lnTo>
                  <a:lnTo>
                    <a:pt x="192" y="4"/>
                  </a:lnTo>
                  <a:lnTo>
                    <a:pt x="248" y="16"/>
                  </a:lnTo>
                  <a:lnTo>
                    <a:pt x="300" y="40"/>
                  </a:lnTo>
                  <a:lnTo>
                    <a:pt x="348" y="76"/>
                  </a:lnTo>
                  <a:lnTo>
                    <a:pt x="368" y="88"/>
                  </a:lnTo>
                  <a:lnTo>
                    <a:pt x="372" y="112"/>
                  </a:lnTo>
                  <a:lnTo>
                    <a:pt x="380" y="140"/>
                  </a:lnTo>
                  <a:lnTo>
                    <a:pt x="368" y="164"/>
                  </a:lnTo>
                  <a:lnTo>
                    <a:pt x="344" y="188"/>
                  </a:lnTo>
                  <a:lnTo>
                    <a:pt x="312" y="204"/>
                  </a:lnTo>
                  <a:lnTo>
                    <a:pt x="272" y="228"/>
                  </a:lnTo>
                  <a:lnTo>
                    <a:pt x="216" y="252"/>
                  </a:lnTo>
                  <a:lnTo>
                    <a:pt x="172" y="272"/>
                  </a:lnTo>
                  <a:lnTo>
                    <a:pt x="144" y="276"/>
                  </a:lnTo>
                  <a:lnTo>
                    <a:pt x="88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1" name="図形 60"/>
            <p:cNvSpPr>
              <a:spLocks/>
            </p:cNvSpPr>
            <p:nvPr/>
          </p:nvSpPr>
          <p:spPr bwMode="auto">
            <a:xfrm>
              <a:off x="3660" y="156"/>
              <a:ext cx="288" cy="280"/>
            </a:xfrm>
            <a:custGeom>
              <a:avLst/>
              <a:gdLst/>
              <a:ahLst/>
              <a:cxnLst>
                <a:cxn ang="0">
                  <a:pos x="60" y="272"/>
                </a:cxn>
                <a:cxn ang="0">
                  <a:pos x="0" y="280"/>
                </a:cxn>
                <a:cxn ang="0">
                  <a:pos x="72" y="248"/>
                </a:cxn>
                <a:cxn ang="0">
                  <a:pos x="116" y="232"/>
                </a:cxn>
                <a:cxn ang="0">
                  <a:pos x="156" y="208"/>
                </a:cxn>
                <a:cxn ang="0">
                  <a:pos x="192" y="184"/>
                </a:cxn>
                <a:cxn ang="0">
                  <a:pos x="216" y="160"/>
                </a:cxn>
                <a:cxn ang="0">
                  <a:pos x="224" y="136"/>
                </a:cxn>
                <a:cxn ang="0">
                  <a:pos x="224" y="108"/>
                </a:cxn>
                <a:cxn ang="0">
                  <a:pos x="216" y="84"/>
                </a:cxn>
                <a:cxn ang="0">
                  <a:pos x="200" y="72"/>
                </a:cxn>
                <a:cxn ang="0">
                  <a:pos x="164" y="44"/>
                </a:cxn>
                <a:cxn ang="0">
                  <a:pos x="128" y="24"/>
                </a:cxn>
                <a:cxn ang="0">
                  <a:pos x="92" y="8"/>
                </a:cxn>
                <a:cxn ang="0">
                  <a:pos x="56" y="0"/>
                </a:cxn>
                <a:cxn ang="0">
                  <a:pos x="92" y="0"/>
                </a:cxn>
                <a:cxn ang="0">
                  <a:pos x="144" y="8"/>
                </a:cxn>
                <a:cxn ang="0">
                  <a:pos x="212" y="32"/>
                </a:cxn>
                <a:cxn ang="0">
                  <a:pos x="240" y="48"/>
                </a:cxn>
                <a:cxn ang="0">
                  <a:pos x="276" y="72"/>
                </a:cxn>
                <a:cxn ang="0">
                  <a:pos x="284" y="84"/>
                </a:cxn>
                <a:cxn ang="0">
                  <a:pos x="288" y="104"/>
                </a:cxn>
                <a:cxn ang="0">
                  <a:pos x="284" y="136"/>
                </a:cxn>
                <a:cxn ang="0">
                  <a:pos x="276" y="152"/>
                </a:cxn>
                <a:cxn ang="0">
                  <a:pos x="260" y="176"/>
                </a:cxn>
                <a:cxn ang="0">
                  <a:pos x="236" y="196"/>
                </a:cxn>
                <a:cxn ang="0">
                  <a:pos x="204" y="208"/>
                </a:cxn>
                <a:cxn ang="0">
                  <a:pos x="152" y="236"/>
                </a:cxn>
                <a:cxn ang="0">
                  <a:pos x="104" y="260"/>
                </a:cxn>
                <a:cxn ang="0">
                  <a:pos x="60" y="272"/>
                </a:cxn>
              </a:cxnLst>
              <a:rect l="0" t="0" r="0" b="0"/>
              <a:pathLst>
                <a:path w="288" h="280">
                  <a:moveTo>
                    <a:pt x="60" y="272"/>
                  </a:moveTo>
                  <a:lnTo>
                    <a:pt x="0" y="280"/>
                  </a:lnTo>
                  <a:lnTo>
                    <a:pt x="72" y="248"/>
                  </a:lnTo>
                  <a:lnTo>
                    <a:pt x="116" y="232"/>
                  </a:lnTo>
                  <a:lnTo>
                    <a:pt x="156" y="208"/>
                  </a:lnTo>
                  <a:lnTo>
                    <a:pt x="192" y="184"/>
                  </a:lnTo>
                  <a:lnTo>
                    <a:pt x="216" y="160"/>
                  </a:lnTo>
                  <a:lnTo>
                    <a:pt x="224" y="136"/>
                  </a:lnTo>
                  <a:lnTo>
                    <a:pt x="224" y="108"/>
                  </a:lnTo>
                  <a:lnTo>
                    <a:pt x="216" y="84"/>
                  </a:lnTo>
                  <a:lnTo>
                    <a:pt x="200" y="72"/>
                  </a:lnTo>
                  <a:lnTo>
                    <a:pt x="164" y="44"/>
                  </a:lnTo>
                  <a:lnTo>
                    <a:pt x="128" y="24"/>
                  </a:lnTo>
                  <a:lnTo>
                    <a:pt x="92" y="8"/>
                  </a:lnTo>
                  <a:lnTo>
                    <a:pt x="56" y="0"/>
                  </a:lnTo>
                  <a:lnTo>
                    <a:pt x="92" y="0"/>
                  </a:lnTo>
                  <a:lnTo>
                    <a:pt x="144" y="8"/>
                  </a:lnTo>
                  <a:lnTo>
                    <a:pt x="212" y="32"/>
                  </a:lnTo>
                  <a:lnTo>
                    <a:pt x="240" y="48"/>
                  </a:lnTo>
                  <a:lnTo>
                    <a:pt x="276" y="72"/>
                  </a:lnTo>
                  <a:lnTo>
                    <a:pt x="284" y="84"/>
                  </a:lnTo>
                  <a:lnTo>
                    <a:pt x="288" y="104"/>
                  </a:lnTo>
                  <a:lnTo>
                    <a:pt x="284" y="136"/>
                  </a:lnTo>
                  <a:lnTo>
                    <a:pt x="276" y="152"/>
                  </a:lnTo>
                  <a:lnTo>
                    <a:pt x="260" y="176"/>
                  </a:lnTo>
                  <a:lnTo>
                    <a:pt x="236" y="196"/>
                  </a:lnTo>
                  <a:lnTo>
                    <a:pt x="204" y="208"/>
                  </a:lnTo>
                  <a:lnTo>
                    <a:pt x="152" y="236"/>
                  </a:lnTo>
                  <a:lnTo>
                    <a:pt x="104" y="260"/>
                  </a:lnTo>
                  <a:lnTo>
                    <a:pt x="6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2" name="図形 61"/>
            <p:cNvSpPr>
              <a:spLocks/>
            </p:cNvSpPr>
            <p:nvPr/>
          </p:nvSpPr>
          <p:spPr bwMode="auto">
            <a:xfrm>
              <a:off x="3740" y="144"/>
              <a:ext cx="296" cy="284"/>
            </a:xfrm>
            <a:custGeom>
              <a:avLst/>
              <a:gdLst/>
              <a:ahLst/>
              <a:cxnLst>
                <a:cxn ang="0">
                  <a:pos x="60" y="280"/>
                </a:cxn>
                <a:cxn ang="0">
                  <a:pos x="0" y="284"/>
                </a:cxn>
                <a:cxn ang="0">
                  <a:pos x="84" y="248"/>
                </a:cxn>
                <a:cxn ang="0">
                  <a:pos x="132" y="224"/>
                </a:cxn>
                <a:cxn ang="0">
                  <a:pos x="160" y="208"/>
                </a:cxn>
                <a:cxn ang="0">
                  <a:pos x="184" y="188"/>
                </a:cxn>
                <a:cxn ang="0">
                  <a:pos x="196" y="172"/>
                </a:cxn>
                <a:cxn ang="0">
                  <a:pos x="208" y="148"/>
                </a:cxn>
                <a:cxn ang="0">
                  <a:pos x="208" y="116"/>
                </a:cxn>
                <a:cxn ang="0">
                  <a:pos x="208" y="96"/>
                </a:cxn>
                <a:cxn ang="0">
                  <a:pos x="196" y="80"/>
                </a:cxn>
                <a:cxn ang="0">
                  <a:pos x="148" y="44"/>
                </a:cxn>
                <a:cxn ang="0">
                  <a:pos x="96" y="20"/>
                </a:cxn>
                <a:cxn ang="0">
                  <a:pos x="40" y="12"/>
                </a:cxn>
                <a:cxn ang="0">
                  <a:pos x="0" y="8"/>
                </a:cxn>
                <a:cxn ang="0">
                  <a:pos x="48" y="0"/>
                </a:cxn>
                <a:cxn ang="0">
                  <a:pos x="112" y="0"/>
                </a:cxn>
                <a:cxn ang="0">
                  <a:pos x="148" y="8"/>
                </a:cxn>
                <a:cxn ang="0">
                  <a:pos x="192" y="20"/>
                </a:cxn>
                <a:cxn ang="0">
                  <a:pos x="228" y="36"/>
                </a:cxn>
                <a:cxn ang="0">
                  <a:pos x="272" y="60"/>
                </a:cxn>
                <a:cxn ang="0">
                  <a:pos x="284" y="72"/>
                </a:cxn>
                <a:cxn ang="0">
                  <a:pos x="296" y="92"/>
                </a:cxn>
                <a:cxn ang="0">
                  <a:pos x="296" y="104"/>
                </a:cxn>
                <a:cxn ang="0">
                  <a:pos x="296" y="128"/>
                </a:cxn>
                <a:cxn ang="0">
                  <a:pos x="284" y="148"/>
                </a:cxn>
                <a:cxn ang="0">
                  <a:pos x="260" y="172"/>
                </a:cxn>
                <a:cxn ang="0">
                  <a:pos x="228" y="196"/>
                </a:cxn>
                <a:cxn ang="0">
                  <a:pos x="168" y="232"/>
                </a:cxn>
                <a:cxn ang="0">
                  <a:pos x="112" y="260"/>
                </a:cxn>
                <a:cxn ang="0">
                  <a:pos x="60" y="280"/>
                </a:cxn>
              </a:cxnLst>
              <a:rect l="0" t="0" r="0" b="0"/>
              <a:pathLst>
                <a:path w="296" h="284">
                  <a:moveTo>
                    <a:pt x="60" y="280"/>
                  </a:moveTo>
                  <a:lnTo>
                    <a:pt x="0" y="284"/>
                  </a:lnTo>
                  <a:lnTo>
                    <a:pt x="84" y="248"/>
                  </a:lnTo>
                  <a:lnTo>
                    <a:pt x="132" y="224"/>
                  </a:lnTo>
                  <a:lnTo>
                    <a:pt x="160" y="208"/>
                  </a:lnTo>
                  <a:lnTo>
                    <a:pt x="184" y="188"/>
                  </a:lnTo>
                  <a:lnTo>
                    <a:pt x="196" y="172"/>
                  </a:lnTo>
                  <a:lnTo>
                    <a:pt x="208" y="148"/>
                  </a:lnTo>
                  <a:lnTo>
                    <a:pt x="208" y="116"/>
                  </a:lnTo>
                  <a:lnTo>
                    <a:pt x="208" y="96"/>
                  </a:lnTo>
                  <a:lnTo>
                    <a:pt x="196" y="80"/>
                  </a:lnTo>
                  <a:lnTo>
                    <a:pt x="148" y="44"/>
                  </a:lnTo>
                  <a:lnTo>
                    <a:pt x="96" y="20"/>
                  </a:lnTo>
                  <a:lnTo>
                    <a:pt x="40" y="12"/>
                  </a:lnTo>
                  <a:lnTo>
                    <a:pt x="0" y="8"/>
                  </a:lnTo>
                  <a:lnTo>
                    <a:pt x="48" y="0"/>
                  </a:lnTo>
                  <a:lnTo>
                    <a:pt x="112" y="0"/>
                  </a:lnTo>
                  <a:lnTo>
                    <a:pt x="148" y="8"/>
                  </a:lnTo>
                  <a:lnTo>
                    <a:pt x="192" y="20"/>
                  </a:lnTo>
                  <a:lnTo>
                    <a:pt x="228" y="36"/>
                  </a:lnTo>
                  <a:lnTo>
                    <a:pt x="272" y="60"/>
                  </a:lnTo>
                  <a:lnTo>
                    <a:pt x="284" y="72"/>
                  </a:lnTo>
                  <a:lnTo>
                    <a:pt x="296" y="92"/>
                  </a:lnTo>
                  <a:lnTo>
                    <a:pt x="296" y="104"/>
                  </a:lnTo>
                  <a:lnTo>
                    <a:pt x="296" y="128"/>
                  </a:lnTo>
                  <a:lnTo>
                    <a:pt x="284" y="148"/>
                  </a:lnTo>
                  <a:lnTo>
                    <a:pt x="260" y="172"/>
                  </a:lnTo>
                  <a:lnTo>
                    <a:pt x="228" y="196"/>
                  </a:lnTo>
                  <a:lnTo>
                    <a:pt x="168" y="232"/>
                  </a:lnTo>
                  <a:lnTo>
                    <a:pt x="112" y="260"/>
                  </a:lnTo>
                  <a:lnTo>
                    <a:pt x="60" y="2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3" name="図形 62"/>
            <p:cNvSpPr>
              <a:spLocks/>
            </p:cNvSpPr>
            <p:nvPr/>
          </p:nvSpPr>
          <p:spPr bwMode="auto">
            <a:xfrm>
              <a:off x="3824" y="140"/>
              <a:ext cx="284" cy="284"/>
            </a:xfrm>
            <a:custGeom>
              <a:avLst/>
              <a:gdLst/>
              <a:ahLst/>
              <a:cxnLst>
                <a:cxn ang="0">
                  <a:pos x="0" y="284"/>
                </a:cxn>
                <a:cxn ang="0">
                  <a:pos x="48" y="260"/>
                </a:cxn>
                <a:cxn ang="0">
                  <a:pos x="96" y="236"/>
                </a:cxn>
                <a:cxn ang="0">
                  <a:pos x="144" y="200"/>
                </a:cxn>
                <a:cxn ang="0">
                  <a:pos x="180" y="176"/>
                </a:cxn>
                <a:cxn ang="0">
                  <a:pos x="200" y="156"/>
                </a:cxn>
                <a:cxn ang="0">
                  <a:pos x="212" y="132"/>
                </a:cxn>
                <a:cxn ang="0">
                  <a:pos x="216" y="108"/>
                </a:cxn>
                <a:cxn ang="0">
                  <a:pos x="212" y="88"/>
                </a:cxn>
                <a:cxn ang="0">
                  <a:pos x="204" y="76"/>
                </a:cxn>
                <a:cxn ang="0">
                  <a:pos x="188" y="60"/>
                </a:cxn>
                <a:cxn ang="0">
                  <a:pos x="144" y="36"/>
                </a:cxn>
                <a:cxn ang="0">
                  <a:pos x="100" y="16"/>
                </a:cxn>
                <a:cxn ang="0">
                  <a:pos x="60" y="4"/>
                </a:cxn>
                <a:cxn ang="0">
                  <a:pos x="16" y="0"/>
                </a:cxn>
                <a:cxn ang="0">
                  <a:pos x="64" y="0"/>
                </a:cxn>
                <a:cxn ang="0">
                  <a:pos x="120" y="4"/>
                </a:cxn>
                <a:cxn ang="0">
                  <a:pos x="180" y="16"/>
                </a:cxn>
                <a:cxn ang="0">
                  <a:pos x="212" y="28"/>
                </a:cxn>
                <a:cxn ang="0">
                  <a:pos x="236" y="48"/>
                </a:cxn>
                <a:cxn ang="0">
                  <a:pos x="260" y="72"/>
                </a:cxn>
                <a:cxn ang="0">
                  <a:pos x="276" y="96"/>
                </a:cxn>
                <a:cxn ang="0">
                  <a:pos x="284" y="120"/>
                </a:cxn>
                <a:cxn ang="0">
                  <a:pos x="284" y="136"/>
                </a:cxn>
                <a:cxn ang="0">
                  <a:pos x="272" y="156"/>
                </a:cxn>
                <a:cxn ang="0">
                  <a:pos x="236" y="192"/>
                </a:cxn>
                <a:cxn ang="0">
                  <a:pos x="168" y="236"/>
                </a:cxn>
                <a:cxn ang="0">
                  <a:pos x="108" y="260"/>
                </a:cxn>
                <a:cxn ang="0">
                  <a:pos x="72" y="276"/>
                </a:cxn>
                <a:cxn ang="0">
                  <a:pos x="0" y="284"/>
                </a:cxn>
              </a:cxnLst>
              <a:rect l="0" t="0" r="0" b="0"/>
              <a:pathLst>
                <a:path w="284" h="284">
                  <a:moveTo>
                    <a:pt x="0" y="284"/>
                  </a:moveTo>
                  <a:lnTo>
                    <a:pt x="48" y="260"/>
                  </a:lnTo>
                  <a:lnTo>
                    <a:pt x="96" y="236"/>
                  </a:lnTo>
                  <a:lnTo>
                    <a:pt x="144" y="200"/>
                  </a:lnTo>
                  <a:lnTo>
                    <a:pt x="180" y="176"/>
                  </a:lnTo>
                  <a:lnTo>
                    <a:pt x="200" y="156"/>
                  </a:lnTo>
                  <a:lnTo>
                    <a:pt x="212" y="132"/>
                  </a:lnTo>
                  <a:lnTo>
                    <a:pt x="216" y="108"/>
                  </a:lnTo>
                  <a:lnTo>
                    <a:pt x="212" y="88"/>
                  </a:lnTo>
                  <a:lnTo>
                    <a:pt x="204" y="76"/>
                  </a:lnTo>
                  <a:lnTo>
                    <a:pt x="188" y="60"/>
                  </a:lnTo>
                  <a:lnTo>
                    <a:pt x="144" y="36"/>
                  </a:lnTo>
                  <a:lnTo>
                    <a:pt x="100" y="16"/>
                  </a:lnTo>
                  <a:lnTo>
                    <a:pt x="60" y="4"/>
                  </a:lnTo>
                  <a:lnTo>
                    <a:pt x="16" y="0"/>
                  </a:lnTo>
                  <a:lnTo>
                    <a:pt x="64" y="0"/>
                  </a:lnTo>
                  <a:lnTo>
                    <a:pt x="120" y="4"/>
                  </a:lnTo>
                  <a:lnTo>
                    <a:pt x="180" y="16"/>
                  </a:lnTo>
                  <a:lnTo>
                    <a:pt x="212" y="28"/>
                  </a:lnTo>
                  <a:lnTo>
                    <a:pt x="236" y="48"/>
                  </a:lnTo>
                  <a:lnTo>
                    <a:pt x="260" y="72"/>
                  </a:lnTo>
                  <a:lnTo>
                    <a:pt x="276" y="96"/>
                  </a:lnTo>
                  <a:lnTo>
                    <a:pt x="284" y="120"/>
                  </a:lnTo>
                  <a:lnTo>
                    <a:pt x="284" y="136"/>
                  </a:lnTo>
                  <a:lnTo>
                    <a:pt x="272" y="156"/>
                  </a:lnTo>
                  <a:lnTo>
                    <a:pt x="236" y="192"/>
                  </a:lnTo>
                  <a:lnTo>
                    <a:pt x="168" y="236"/>
                  </a:lnTo>
                  <a:lnTo>
                    <a:pt x="108" y="260"/>
                  </a:lnTo>
                  <a:lnTo>
                    <a:pt x="72" y="276"/>
                  </a:lnTo>
                  <a:lnTo>
                    <a:pt x="0" y="2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4" name="図形 63"/>
            <p:cNvSpPr>
              <a:spLocks/>
            </p:cNvSpPr>
            <p:nvPr/>
          </p:nvSpPr>
          <p:spPr bwMode="auto">
            <a:xfrm>
              <a:off x="3924" y="140"/>
              <a:ext cx="260" cy="272"/>
            </a:xfrm>
            <a:custGeom>
              <a:avLst/>
              <a:gdLst/>
              <a:ahLst/>
              <a:cxnLst>
                <a:cxn ang="0">
                  <a:pos x="0" y="272"/>
                </a:cxn>
                <a:cxn ang="0">
                  <a:pos x="88" y="224"/>
                </a:cxn>
                <a:cxn ang="0">
                  <a:pos x="140" y="192"/>
                </a:cxn>
                <a:cxn ang="0">
                  <a:pos x="160" y="180"/>
                </a:cxn>
                <a:cxn ang="0">
                  <a:pos x="176" y="164"/>
                </a:cxn>
                <a:cxn ang="0">
                  <a:pos x="184" y="144"/>
                </a:cxn>
                <a:cxn ang="0">
                  <a:pos x="188" y="120"/>
                </a:cxn>
                <a:cxn ang="0">
                  <a:pos x="184" y="96"/>
                </a:cxn>
                <a:cxn ang="0">
                  <a:pos x="164" y="72"/>
                </a:cxn>
                <a:cxn ang="0">
                  <a:pos x="140" y="40"/>
                </a:cxn>
                <a:cxn ang="0">
                  <a:pos x="112" y="24"/>
                </a:cxn>
                <a:cxn ang="0">
                  <a:pos x="80" y="12"/>
                </a:cxn>
                <a:cxn ang="0">
                  <a:pos x="8" y="0"/>
                </a:cxn>
                <a:cxn ang="0">
                  <a:pos x="80" y="0"/>
                </a:cxn>
                <a:cxn ang="0">
                  <a:pos x="128" y="4"/>
                </a:cxn>
                <a:cxn ang="0">
                  <a:pos x="176" y="16"/>
                </a:cxn>
                <a:cxn ang="0">
                  <a:pos x="212" y="36"/>
                </a:cxn>
                <a:cxn ang="0">
                  <a:pos x="244" y="60"/>
                </a:cxn>
                <a:cxn ang="0">
                  <a:pos x="248" y="64"/>
                </a:cxn>
                <a:cxn ang="0">
                  <a:pos x="260" y="88"/>
                </a:cxn>
                <a:cxn ang="0">
                  <a:pos x="260" y="100"/>
                </a:cxn>
                <a:cxn ang="0">
                  <a:pos x="260" y="124"/>
                </a:cxn>
                <a:cxn ang="0">
                  <a:pos x="256" y="144"/>
                </a:cxn>
                <a:cxn ang="0">
                  <a:pos x="236" y="164"/>
                </a:cxn>
                <a:cxn ang="0">
                  <a:pos x="200" y="192"/>
                </a:cxn>
                <a:cxn ang="0">
                  <a:pos x="124" y="228"/>
                </a:cxn>
                <a:cxn ang="0">
                  <a:pos x="56" y="252"/>
                </a:cxn>
                <a:cxn ang="0">
                  <a:pos x="0" y="272"/>
                </a:cxn>
              </a:cxnLst>
              <a:rect l="0" t="0" r="0" b="0"/>
              <a:pathLst>
                <a:path w="260" h="272">
                  <a:moveTo>
                    <a:pt x="0" y="272"/>
                  </a:moveTo>
                  <a:lnTo>
                    <a:pt x="88" y="224"/>
                  </a:lnTo>
                  <a:lnTo>
                    <a:pt x="140" y="192"/>
                  </a:lnTo>
                  <a:lnTo>
                    <a:pt x="160" y="180"/>
                  </a:lnTo>
                  <a:lnTo>
                    <a:pt x="176" y="164"/>
                  </a:lnTo>
                  <a:lnTo>
                    <a:pt x="184" y="144"/>
                  </a:lnTo>
                  <a:lnTo>
                    <a:pt x="188" y="120"/>
                  </a:lnTo>
                  <a:lnTo>
                    <a:pt x="184" y="96"/>
                  </a:lnTo>
                  <a:lnTo>
                    <a:pt x="164" y="72"/>
                  </a:lnTo>
                  <a:lnTo>
                    <a:pt x="140" y="40"/>
                  </a:lnTo>
                  <a:lnTo>
                    <a:pt x="112" y="24"/>
                  </a:lnTo>
                  <a:lnTo>
                    <a:pt x="80" y="12"/>
                  </a:lnTo>
                  <a:lnTo>
                    <a:pt x="8" y="0"/>
                  </a:lnTo>
                  <a:lnTo>
                    <a:pt x="80" y="0"/>
                  </a:lnTo>
                  <a:lnTo>
                    <a:pt x="128" y="4"/>
                  </a:lnTo>
                  <a:lnTo>
                    <a:pt x="176" y="16"/>
                  </a:lnTo>
                  <a:lnTo>
                    <a:pt x="212" y="36"/>
                  </a:lnTo>
                  <a:lnTo>
                    <a:pt x="244" y="60"/>
                  </a:lnTo>
                  <a:lnTo>
                    <a:pt x="248" y="64"/>
                  </a:lnTo>
                  <a:lnTo>
                    <a:pt x="260" y="88"/>
                  </a:lnTo>
                  <a:lnTo>
                    <a:pt x="260" y="100"/>
                  </a:lnTo>
                  <a:lnTo>
                    <a:pt x="260" y="124"/>
                  </a:lnTo>
                  <a:lnTo>
                    <a:pt x="256" y="144"/>
                  </a:lnTo>
                  <a:lnTo>
                    <a:pt x="236" y="164"/>
                  </a:lnTo>
                  <a:lnTo>
                    <a:pt x="200" y="192"/>
                  </a:lnTo>
                  <a:lnTo>
                    <a:pt x="124" y="228"/>
                  </a:lnTo>
                  <a:lnTo>
                    <a:pt x="56" y="252"/>
                  </a:lnTo>
                  <a:lnTo>
                    <a:pt x="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5" name="図形 64"/>
            <p:cNvSpPr>
              <a:spLocks/>
            </p:cNvSpPr>
            <p:nvPr/>
          </p:nvSpPr>
          <p:spPr bwMode="auto">
            <a:xfrm>
              <a:off x="3976" y="332"/>
              <a:ext cx="248" cy="72"/>
            </a:xfrm>
            <a:custGeom>
              <a:avLst/>
              <a:gdLst/>
              <a:ahLst/>
              <a:cxnLst>
                <a:cxn ang="0">
                  <a:pos x="228" y="72"/>
                </a:cxn>
                <a:cxn ang="0">
                  <a:pos x="148" y="60"/>
                </a:cxn>
                <a:cxn ang="0">
                  <a:pos x="88" y="60"/>
                </a:cxn>
                <a:cxn ang="0">
                  <a:pos x="24" y="68"/>
                </a:cxn>
                <a:cxn ang="0">
                  <a:pos x="0" y="72"/>
                </a:cxn>
                <a:cxn ang="0">
                  <a:pos x="96" y="32"/>
                </a:cxn>
                <a:cxn ang="0">
                  <a:pos x="148" y="0"/>
                </a:cxn>
                <a:cxn ang="0">
                  <a:pos x="156" y="0"/>
                </a:cxn>
                <a:cxn ang="0">
                  <a:pos x="192" y="8"/>
                </a:cxn>
                <a:cxn ang="0">
                  <a:pos x="220" y="12"/>
                </a:cxn>
                <a:cxn ang="0">
                  <a:pos x="240" y="32"/>
                </a:cxn>
                <a:cxn ang="0">
                  <a:pos x="248" y="48"/>
                </a:cxn>
                <a:cxn ang="0">
                  <a:pos x="240" y="68"/>
                </a:cxn>
                <a:cxn ang="0">
                  <a:pos x="232" y="72"/>
                </a:cxn>
                <a:cxn ang="0">
                  <a:pos x="228" y="72"/>
                </a:cxn>
              </a:cxnLst>
              <a:rect l="0" t="0" r="0" b="0"/>
              <a:pathLst>
                <a:path w="248" h="72">
                  <a:moveTo>
                    <a:pt x="228" y="72"/>
                  </a:moveTo>
                  <a:lnTo>
                    <a:pt x="148" y="60"/>
                  </a:lnTo>
                  <a:lnTo>
                    <a:pt x="88" y="60"/>
                  </a:lnTo>
                  <a:lnTo>
                    <a:pt x="24" y="68"/>
                  </a:lnTo>
                  <a:lnTo>
                    <a:pt x="0" y="72"/>
                  </a:lnTo>
                  <a:lnTo>
                    <a:pt x="96" y="32"/>
                  </a:lnTo>
                  <a:lnTo>
                    <a:pt x="148" y="0"/>
                  </a:lnTo>
                  <a:lnTo>
                    <a:pt x="156" y="0"/>
                  </a:lnTo>
                  <a:lnTo>
                    <a:pt x="192" y="8"/>
                  </a:lnTo>
                  <a:lnTo>
                    <a:pt x="220" y="12"/>
                  </a:lnTo>
                  <a:lnTo>
                    <a:pt x="240" y="32"/>
                  </a:lnTo>
                  <a:lnTo>
                    <a:pt x="248" y="48"/>
                  </a:lnTo>
                  <a:lnTo>
                    <a:pt x="240" y="68"/>
                  </a:lnTo>
                  <a:lnTo>
                    <a:pt x="232" y="72"/>
                  </a:lnTo>
                  <a:lnTo>
                    <a:pt x="228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6" name="図形 65"/>
            <p:cNvSpPr>
              <a:spLocks/>
            </p:cNvSpPr>
            <p:nvPr/>
          </p:nvSpPr>
          <p:spPr bwMode="auto">
            <a:xfrm>
              <a:off x="4136" y="328"/>
              <a:ext cx="152" cy="88"/>
            </a:xfrm>
            <a:custGeom>
              <a:avLst/>
              <a:gdLst/>
              <a:ahLst/>
              <a:cxnLst>
                <a:cxn ang="0">
                  <a:pos x="72" y="84"/>
                </a:cxn>
                <a:cxn ang="0">
                  <a:pos x="88" y="64"/>
                </a:cxn>
                <a:cxn ang="0">
                  <a:pos x="92" y="52"/>
                </a:cxn>
                <a:cxn ang="0">
                  <a:pos x="92" y="40"/>
                </a:cxn>
                <a:cxn ang="0">
                  <a:pos x="88" y="28"/>
                </a:cxn>
                <a:cxn ang="0">
                  <a:pos x="68" y="16"/>
                </a:cxn>
                <a:cxn ang="0">
                  <a:pos x="44" y="12"/>
                </a:cxn>
                <a:cxn ang="0">
                  <a:pos x="0" y="0"/>
                </a:cxn>
                <a:cxn ang="0">
                  <a:pos x="68" y="4"/>
                </a:cxn>
                <a:cxn ang="0">
                  <a:pos x="116" y="12"/>
                </a:cxn>
                <a:cxn ang="0">
                  <a:pos x="140" y="24"/>
                </a:cxn>
                <a:cxn ang="0">
                  <a:pos x="152" y="36"/>
                </a:cxn>
                <a:cxn ang="0">
                  <a:pos x="152" y="48"/>
                </a:cxn>
                <a:cxn ang="0">
                  <a:pos x="148" y="72"/>
                </a:cxn>
                <a:cxn ang="0">
                  <a:pos x="128" y="84"/>
                </a:cxn>
                <a:cxn ang="0">
                  <a:pos x="104" y="88"/>
                </a:cxn>
                <a:cxn ang="0">
                  <a:pos x="72" y="84"/>
                </a:cxn>
              </a:cxnLst>
              <a:rect l="0" t="0" r="0" b="0"/>
              <a:pathLst>
                <a:path w="152" h="88">
                  <a:moveTo>
                    <a:pt x="72" y="84"/>
                  </a:moveTo>
                  <a:lnTo>
                    <a:pt x="88" y="64"/>
                  </a:lnTo>
                  <a:lnTo>
                    <a:pt x="92" y="52"/>
                  </a:lnTo>
                  <a:lnTo>
                    <a:pt x="92" y="40"/>
                  </a:lnTo>
                  <a:lnTo>
                    <a:pt x="88" y="28"/>
                  </a:lnTo>
                  <a:lnTo>
                    <a:pt x="68" y="16"/>
                  </a:lnTo>
                  <a:lnTo>
                    <a:pt x="44" y="12"/>
                  </a:lnTo>
                  <a:lnTo>
                    <a:pt x="0" y="0"/>
                  </a:lnTo>
                  <a:lnTo>
                    <a:pt x="68" y="4"/>
                  </a:lnTo>
                  <a:lnTo>
                    <a:pt x="116" y="12"/>
                  </a:lnTo>
                  <a:lnTo>
                    <a:pt x="140" y="24"/>
                  </a:lnTo>
                  <a:lnTo>
                    <a:pt x="152" y="36"/>
                  </a:lnTo>
                  <a:lnTo>
                    <a:pt x="152" y="48"/>
                  </a:lnTo>
                  <a:lnTo>
                    <a:pt x="148" y="72"/>
                  </a:lnTo>
                  <a:lnTo>
                    <a:pt x="128" y="84"/>
                  </a:lnTo>
                  <a:lnTo>
                    <a:pt x="104" y="88"/>
                  </a:lnTo>
                  <a:lnTo>
                    <a:pt x="72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7" name="図形 66"/>
            <p:cNvSpPr>
              <a:spLocks/>
            </p:cNvSpPr>
            <p:nvPr/>
          </p:nvSpPr>
          <p:spPr bwMode="auto">
            <a:xfrm>
              <a:off x="4144" y="320"/>
              <a:ext cx="216" cy="108"/>
            </a:xfrm>
            <a:custGeom>
              <a:avLst/>
              <a:gdLst/>
              <a:ahLst/>
              <a:cxnLst>
                <a:cxn ang="0">
                  <a:pos x="128" y="108"/>
                </a:cxn>
                <a:cxn ang="0">
                  <a:pos x="104" y="104"/>
                </a:cxn>
                <a:cxn ang="0">
                  <a:pos x="128" y="96"/>
                </a:cxn>
                <a:cxn ang="0">
                  <a:pos x="144" y="80"/>
                </a:cxn>
                <a:cxn ang="0">
                  <a:pos x="152" y="68"/>
                </a:cxn>
                <a:cxn ang="0">
                  <a:pos x="152" y="56"/>
                </a:cxn>
                <a:cxn ang="0">
                  <a:pos x="152" y="44"/>
                </a:cxn>
                <a:cxn ang="0">
                  <a:pos x="132" y="32"/>
                </a:cxn>
                <a:cxn ang="0">
                  <a:pos x="116" y="20"/>
                </a:cxn>
                <a:cxn ang="0">
                  <a:pos x="72" y="8"/>
                </a:cxn>
                <a:cxn ang="0">
                  <a:pos x="28" y="8"/>
                </a:cxn>
                <a:cxn ang="0">
                  <a:pos x="0" y="8"/>
                </a:cxn>
                <a:cxn ang="0">
                  <a:pos x="4" y="0"/>
                </a:cxn>
                <a:cxn ang="0">
                  <a:pos x="36" y="0"/>
                </a:cxn>
                <a:cxn ang="0">
                  <a:pos x="104" y="0"/>
                </a:cxn>
                <a:cxn ang="0">
                  <a:pos x="140" y="8"/>
                </a:cxn>
                <a:cxn ang="0">
                  <a:pos x="168" y="12"/>
                </a:cxn>
                <a:cxn ang="0">
                  <a:pos x="200" y="24"/>
                </a:cxn>
                <a:cxn ang="0">
                  <a:pos x="212" y="44"/>
                </a:cxn>
                <a:cxn ang="0">
                  <a:pos x="216" y="56"/>
                </a:cxn>
                <a:cxn ang="0">
                  <a:pos x="216" y="68"/>
                </a:cxn>
                <a:cxn ang="0">
                  <a:pos x="212" y="80"/>
                </a:cxn>
                <a:cxn ang="0">
                  <a:pos x="200" y="92"/>
                </a:cxn>
                <a:cxn ang="0">
                  <a:pos x="180" y="104"/>
                </a:cxn>
                <a:cxn ang="0">
                  <a:pos x="128" y="108"/>
                </a:cxn>
              </a:cxnLst>
              <a:rect l="0" t="0" r="0" b="0"/>
              <a:pathLst>
                <a:path w="216" h="108">
                  <a:moveTo>
                    <a:pt x="128" y="108"/>
                  </a:moveTo>
                  <a:lnTo>
                    <a:pt x="104" y="104"/>
                  </a:lnTo>
                  <a:lnTo>
                    <a:pt x="128" y="96"/>
                  </a:lnTo>
                  <a:lnTo>
                    <a:pt x="144" y="80"/>
                  </a:lnTo>
                  <a:lnTo>
                    <a:pt x="152" y="68"/>
                  </a:lnTo>
                  <a:lnTo>
                    <a:pt x="152" y="56"/>
                  </a:lnTo>
                  <a:lnTo>
                    <a:pt x="152" y="44"/>
                  </a:lnTo>
                  <a:lnTo>
                    <a:pt x="132" y="32"/>
                  </a:lnTo>
                  <a:lnTo>
                    <a:pt x="116" y="20"/>
                  </a:lnTo>
                  <a:lnTo>
                    <a:pt x="72" y="8"/>
                  </a:lnTo>
                  <a:lnTo>
                    <a:pt x="28" y="8"/>
                  </a:lnTo>
                  <a:lnTo>
                    <a:pt x="0" y="8"/>
                  </a:lnTo>
                  <a:lnTo>
                    <a:pt x="4" y="0"/>
                  </a:lnTo>
                  <a:lnTo>
                    <a:pt x="36" y="0"/>
                  </a:lnTo>
                  <a:lnTo>
                    <a:pt x="104" y="0"/>
                  </a:lnTo>
                  <a:lnTo>
                    <a:pt x="140" y="8"/>
                  </a:lnTo>
                  <a:lnTo>
                    <a:pt x="168" y="12"/>
                  </a:lnTo>
                  <a:lnTo>
                    <a:pt x="200" y="24"/>
                  </a:lnTo>
                  <a:lnTo>
                    <a:pt x="212" y="44"/>
                  </a:lnTo>
                  <a:lnTo>
                    <a:pt x="216" y="56"/>
                  </a:lnTo>
                  <a:lnTo>
                    <a:pt x="216" y="68"/>
                  </a:lnTo>
                  <a:lnTo>
                    <a:pt x="212" y="80"/>
                  </a:lnTo>
                  <a:lnTo>
                    <a:pt x="200" y="92"/>
                  </a:lnTo>
                  <a:lnTo>
                    <a:pt x="180" y="104"/>
                  </a:lnTo>
                  <a:lnTo>
                    <a:pt x="128" y="10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8" name="図形 67"/>
            <p:cNvSpPr>
              <a:spLocks/>
            </p:cNvSpPr>
            <p:nvPr/>
          </p:nvSpPr>
          <p:spPr bwMode="auto">
            <a:xfrm>
              <a:off x="4156" y="296"/>
              <a:ext cx="296" cy="156"/>
            </a:xfrm>
            <a:custGeom>
              <a:avLst/>
              <a:gdLst/>
              <a:ahLst/>
              <a:cxnLst>
                <a:cxn ang="0">
                  <a:pos x="128" y="140"/>
                </a:cxn>
                <a:cxn ang="0">
                  <a:pos x="176" y="128"/>
                </a:cxn>
                <a:cxn ang="0">
                  <a:pos x="188" y="120"/>
                </a:cxn>
                <a:cxn ang="0">
                  <a:pos x="200" y="108"/>
                </a:cxn>
                <a:cxn ang="0">
                  <a:pos x="204" y="92"/>
                </a:cxn>
                <a:cxn ang="0">
                  <a:pos x="212" y="80"/>
                </a:cxn>
                <a:cxn ang="0">
                  <a:pos x="204" y="68"/>
                </a:cxn>
                <a:cxn ang="0">
                  <a:pos x="192" y="48"/>
                </a:cxn>
                <a:cxn ang="0">
                  <a:pos x="168" y="36"/>
                </a:cxn>
                <a:cxn ang="0">
                  <a:pos x="108" y="20"/>
                </a:cxn>
                <a:cxn ang="0">
                  <a:pos x="40" y="20"/>
                </a:cxn>
                <a:cxn ang="0">
                  <a:pos x="0" y="20"/>
                </a:cxn>
                <a:cxn ang="0">
                  <a:pos x="16" y="0"/>
                </a:cxn>
                <a:cxn ang="0">
                  <a:pos x="16" y="8"/>
                </a:cxn>
                <a:cxn ang="0">
                  <a:pos x="48" y="0"/>
                </a:cxn>
                <a:cxn ang="0">
                  <a:pos x="92" y="0"/>
                </a:cxn>
                <a:cxn ang="0">
                  <a:pos x="152" y="8"/>
                </a:cxn>
                <a:cxn ang="0">
                  <a:pos x="192" y="12"/>
                </a:cxn>
                <a:cxn ang="0">
                  <a:pos x="228" y="24"/>
                </a:cxn>
                <a:cxn ang="0">
                  <a:pos x="252" y="36"/>
                </a:cxn>
                <a:cxn ang="0">
                  <a:pos x="272" y="48"/>
                </a:cxn>
                <a:cxn ang="0">
                  <a:pos x="288" y="68"/>
                </a:cxn>
                <a:cxn ang="0">
                  <a:pos x="296" y="80"/>
                </a:cxn>
                <a:cxn ang="0">
                  <a:pos x="284" y="96"/>
                </a:cxn>
                <a:cxn ang="0">
                  <a:pos x="272" y="116"/>
                </a:cxn>
                <a:cxn ang="0">
                  <a:pos x="228" y="140"/>
                </a:cxn>
                <a:cxn ang="0">
                  <a:pos x="192" y="152"/>
                </a:cxn>
                <a:cxn ang="0">
                  <a:pos x="168" y="156"/>
                </a:cxn>
                <a:cxn ang="0">
                  <a:pos x="128" y="140"/>
                </a:cxn>
              </a:cxnLst>
              <a:rect l="0" t="0" r="0" b="0"/>
              <a:pathLst>
                <a:path w="296" h="156">
                  <a:moveTo>
                    <a:pt x="128" y="140"/>
                  </a:moveTo>
                  <a:lnTo>
                    <a:pt x="176" y="128"/>
                  </a:lnTo>
                  <a:lnTo>
                    <a:pt x="188" y="120"/>
                  </a:lnTo>
                  <a:lnTo>
                    <a:pt x="200" y="108"/>
                  </a:lnTo>
                  <a:lnTo>
                    <a:pt x="204" y="92"/>
                  </a:lnTo>
                  <a:lnTo>
                    <a:pt x="212" y="80"/>
                  </a:lnTo>
                  <a:lnTo>
                    <a:pt x="204" y="68"/>
                  </a:lnTo>
                  <a:lnTo>
                    <a:pt x="192" y="48"/>
                  </a:lnTo>
                  <a:lnTo>
                    <a:pt x="168" y="36"/>
                  </a:lnTo>
                  <a:lnTo>
                    <a:pt x="108" y="20"/>
                  </a:lnTo>
                  <a:lnTo>
                    <a:pt x="40" y="20"/>
                  </a:lnTo>
                  <a:lnTo>
                    <a:pt x="0" y="20"/>
                  </a:lnTo>
                  <a:lnTo>
                    <a:pt x="16" y="0"/>
                  </a:lnTo>
                  <a:lnTo>
                    <a:pt x="16" y="8"/>
                  </a:lnTo>
                  <a:lnTo>
                    <a:pt x="48" y="0"/>
                  </a:lnTo>
                  <a:lnTo>
                    <a:pt x="92" y="0"/>
                  </a:lnTo>
                  <a:lnTo>
                    <a:pt x="152" y="8"/>
                  </a:lnTo>
                  <a:lnTo>
                    <a:pt x="192" y="12"/>
                  </a:lnTo>
                  <a:lnTo>
                    <a:pt x="228" y="24"/>
                  </a:lnTo>
                  <a:lnTo>
                    <a:pt x="252" y="36"/>
                  </a:lnTo>
                  <a:lnTo>
                    <a:pt x="272" y="48"/>
                  </a:lnTo>
                  <a:lnTo>
                    <a:pt x="288" y="68"/>
                  </a:lnTo>
                  <a:lnTo>
                    <a:pt x="296" y="80"/>
                  </a:lnTo>
                  <a:lnTo>
                    <a:pt x="284" y="96"/>
                  </a:lnTo>
                  <a:lnTo>
                    <a:pt x="272" y="116"/>
                  </a:lnTo>
                  <a:lnTo>
                    <a:pt x="228" y="140"/>
                  </a:lnTo>
                  <a:lnTo>
                    <a:pt x="192" y="152"/>
                  </a:lnTo>
                  <a:lnTo>
                    <a:pt x="168" y="156"/>
                  </a:lnTo>
                  <a:lnTo>
                    <a:pt x="128" y="1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9" name="図形 68"/>
            <p:cNvSpPr>
              <a:spLocks/>
            </p:cNvSpPr>
            <p:nvPr/>
          </p:nvSpPr>
          <p:spPr bwMode="auto">
            <a:xfrm>
              <a:off x="4172" y="272"/>
              <a:ext cx="328" cy="204"/>
            </a:xfrm>
            <a:custGeom>
              <a:avLst/>
              <a:gdLst/>
              <a:ahLst/>
              <a:cxnLst>
                <a:cxn ang="0">
                  <a:pos x="160" y="180"/>
                </a:cxn>
                <a:cxn ang="0">
                  <a:pos x="188" y="176"/>
                </a:cxn>
                <a:cxn ang="0">
                  <a:pos x="224" y="164"/>
                </a:cxn>
                <a:cxn ang="0">
                  <a:pos x="260" y="140"/>
                </a:cxn>
                <a:cxn ang="0">
                  <a:pos x="272" y="120"/>
                </a:cxn>
                <a:cxn ang="0">
                  <a:pos x="284" y="104"/>
                </a:cxn>
                <a:cxn ang="0">
                  <a:pos x="280" y="92"/>
                </a:cxn>
                <a:cxn ang="0">
                  <a:pos x="260" y="68"/>
                </a:cxn>
                <a:cxn ang="0">
                  <a:pos x="244" y="56"/>
                </a:cxn>
                <a:cxn ang="0">
                  <a:pos x="220" y="44"/>
                </a:cxn>
                <a:cxn ang="0">
                  <a:pos x="184" y="32"/>
                </a:cxn>
                <a:cxn ang="0">
                  <a:pos x="136" y="24"/>
                </a:cxn>
                <a:cxn ang="0">
                  <a:pos x="80" y="24"/>
                </a:cxn>
                <a:cxn ang="0">
                  <a:pos x="36" y="20"/>
                </a:cxn>
                <a:cxn ang="0">
                  <a:pos x="0" y="24"/>
                </a:cxn>
                <a:cxn ang="0">
                  <a:pos x="12" y="0"/>
                </a:cxn>
                <a:cxn ang="0">
                  <a:pos x="56" y="0"/>
                </a:cxn>
                <a:cxn ang="0">
                  <a:pos x="104" y="0"/>
                </a:cxn>
                <a:cxn ang="0">
                  <a:pos x="116" y="0"/>
                </a:cxn>
                <a:cxn ang="0">
                  <a:pos x="164" y="12"/>
                </a:cxn>
                <a:cxn ang="0">
                  <a:pos x="164" y="4"/>
                </a:cxn>
                <a:cxn ang="0">
                  <a:pos x="152" y="4"/>
                </a:cxn>
                <a:cxn ang="0">
                  <a:pos x="188" y="12"/>
                </a:cxn>
                <a:cxn ang="0">
                  <a:pos x="232" y="24"/>
                </a:cxn>
                <a:cxn ang="0">
                  <a:pos x="272" y="36"/>
                </a:cxn>
                <a:cxn ang="0">
                  <a:pos x="316" y="68"/>
                </a:cxn>
                <a:cxn ang="0">
                  <a:pos x="328" y="80"/>
                </a:cxn>
                <a:cxn ang="0">
                  <a:pos x="328" y="96"/>
                </a:cxn>
                <a:cxn ang="0">
                  <a:pos x="328" y="120"/>
                </a:cxn>
                <a:cxn ang="0">
                  <a:pos x="324" y="132"/>
                </a:cxn>
                <a:cxn ang="0">
                  <a:pos x="316" y="144"/>
                </a:cxn>
                <a:cxn ang="0">
                  <a:pos x="280" y="168"/>
                </a:cxn>
                <a:cxn ang="0">
                  <a:pos x="176" y="204"/>
                </a:cxn>
                <a:cxn ang="0">
                  <a:pos x="160" y="180"/>
                </a:cxn>
              </a:cxnLst>
              <a:rect l="0" t="0" r="0" b="0"/>
              <a:pathLst>
                <a:path w="328" h="204">
                  <a:moveTo>
                    <a:pt x="160" y="180"/>
                  </a:moveTo>
                  <a:lnTo>
                    <a:pt x="188" y="176"/>
                  </a:lnTo>
                  <a:lnTo>
                    <a:pt x="224" y="164"/>
                  </a:lnTo>
                  <a:lnTo>
                    <a:pt x="260" y="140"/>
                  </a:lnTo>
                  <a:lnTo>
                    <a:pt x="272" y="120"/>
                  </a:lnTo>
                  <a:lnTo>
                    <a:pt x="284" y="104"/>
                  </a:lnTo>
                  <a:lnTo>
                    <a:pt x="280" y="92"/>
                  </a:lnTo>
                  <a:lnTo>
                    <a:pt x="260" y="68"/>
                  </a:lnTo>
                  <a:lnTo>
                    <a:pt x="244" y="56"/>
                  </a:lnTo>
                  <a:lnTo>
                    <a:pt x="220" y="44"/>
                  </a:lnTo>
                  <a:lnTo>
                    <a:pt x="184" y="32"/>
                  </a:lnTo>
                  <a:lnTo>
                    <a:pt x="136" y="24"/>
                  </a:lnTo>
                  <a:lnTo>
                    <a:pt x="80" y="24"/>
                  </a:lnTo>
                  <a:lnTo>
                    <a:pt x="36" y="20"/>
                  </a:lnTo>
                  <a:lnTo>
                    <a:pt x="0" y="24"/>
                  </a:lnTo>
                  <a:lnTo>
                    <a:pt x="12" y="0"/>
                  </a:lnTo>
                  <a:lnTo>
                    <a:pt x="56" y="0"/>
                  </a:lnTo>
                  <a:lnTo>
                    <a:pt x="104" y="0"/>
                  </a:lnTo>
                  <a:lnTo>
                    <a:pt x="116" y="0"/>
                  </a:lnTo>
                  <a:lnTo>
                    <a:pt x="164" y="12"/>
                  </a:lnTo>
                  <a:lnTo>
                    <a:pt x="164" y="4"/>
                  </a:lnTo>
                  <a:lnTo>
                    <a:pt x="152" y="4"/>
                  </a:lnTo>
                  <a:lnTo>
                    <a:pt x="188" y="12"/>
                  </a:lnTo>
                  <a:lnTo>
                    <a:pt x="232" y="24"/>
                  </a:lnTo>
                  <a:lnTo>
                    <a:pt x="272" y="36"/>
                  </a:lnTo>
                  <a:lnTo>
                    <a:pt x="316" y="68"/>
                  </a:lnTo>
                  <a:lnTo>
                    <a:pt x="328" y="80"/>
                  </a:lnTo>
                  <a:lnTo>
                    <a:pt x="328" y="96"/>
                  </a:lnTo>
                  <a:lnTo>
                    <a:pt x="328" y="120"/>
                  </a:lnTo>
                  <a:lnTo>
                    <a:pt x="324" y="132"/>
                  </a:lnTo>
                  <a:lnTo>
                    <a:pt x="316" y="144"/>
                  </a:lnTo>
                  <a:lnTo>
                    <a:pt x="280" y="168"/>
                  </a:lnTo>
                  <a:lnTo>
                    <a:pt x="176" y="204"/>
                  </a:lnTo>
                  <a:lnTo>
                    <a:pt x="160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0" name="図形 69"/>
            <p:cNvSpPr>
              <a:spLocks/>
            </p:cNvSpPr>
            <p:nvPr/>
          </p:nvSpPr>
          <p:spPr bwMode="auto">
            <a:xfrm>
              <a:off x="4344" y="284"/>
              <a:ext cx="320" cy="224"/>
            </a:xfrm>
            <a:custGeom>
              <a:avLst/>
              <a:gdLst/>
              <a:ahLst/>
              <a:cxnLst>
                <a:cxn ang="0">
                  <a:pos x="4" y="216"/>
                </a:cxn>
                <a:cxn ang="0">
                  <a:pos x="84" y="204"/>
                </a:cxn>
                <a:cxn ang="0">
                  <a:pos x="144" y="188"/>
                </a:cxn>
                <a:cxn ang="0">
                  <a:pos x="212" y="164"/>
                </a:cxn>
                <a:cxn ang="0">
                  <a:pos x="240" y="144"/>
                </a:cxn>
                <a:cxn ang="0">
                  <a:pos x="260" y="116"/>
                </a:cxn>
                <a:cxn ang="0">
                  <a:pos x="260" y="96"/>
                </a:cxn>
                <a:cxn ang="0">
                  <a:pos x="260" y="80"/>
                </a:cxn>
                <a:cxn ang="0">
                  <a:pos x="248" y="68"/>
                </a:cxn>
                <a:cxn ang="0">
                  <a:pos x="224" y="44"/>
                </a:cxn>
                <a:cxn ang="0">
                  <a:pos x="192" y="24"/>
                </a:cxn>
                <a:cxn ang="0">
                  <a:pos x="156" y="12"/>
                </a:cxn>
                <a:cxn ang="0">
                  <a:pos x="128" y="8"/>
                </a:cxn>
                <a:cxn ang="0">
                  <a:pos x="164" y="0"/>
                </a:cxn>
                <a:cxn ang="0">
                  <a:pos x="212" y="8"/>
                </a:cxn>
                <a:cxn ang="0">
                  <a:pos x="260" y="20"/>
                </a:cxn>
                <a:cxn ang="0">
                  <a:pos x="284" y="32"/>
                </a:cxn>
                <a:cxn ang="0">
                  <a:pos x="300" y="48"/>
                </a:cxn>
                <a:cxn ang="0">
                  <a:pos x="312" y="60"/>
                </a:cxn>
                <a:cxn ang="0">
                  <a:pos x="320" y="72"/>
                </a:cxn>
                <a:cxn ang="0">
                  <a:pos x="320" y="96"/>
                </a:cxn>
                <a:cxn ang="0">
                  <a:pos x="312" y="116"/>
                </a:cxn>
                <a:cxn ang="0">
                  <a:pos x="296" y="132"/>
                </a:cxn>
                <a:cxn ang="0">
                  <a:pos x="272" y="152"/>
                </a:cxn>
                <a:cxn ang="0">
                  <a:pos x="240" y="168"/>
                </a:cxn>
                <a:cxn ang="0">
                  <a:pos x="228" y="176"/>
                </a:cxn>
                <a:cxn ang="0">
                  <a:pos x="180" y="192"/>
                </a:cxn>
                <a:cxn ang="0">
                  <a:pos x="100" y="212"/>
                </a:cxn>
                <a:cxn ang="0">
                  <a:pos x="0" y="224"/>
                </a:cxn>
                <a:cxn ang="0">
                  <a:pos x="4" y="216"/>
                </a:cxn>
              </a:cxnLst>
              <a:rect l="0" t="0" r="0" b="0"/>
              <a:pathLst>
                <a:path w="320" h="224">
                  <a:moveTo>
                    <a:pt x="4" y="216"/>
                  </a:moveTo>
                  <a:lnTo>
                    <a:pt x="84" y="204"/>
                  </a:lnTo>
                  <a:lnTo>
                    <a:pt x="144" y="188"/>
                  </a:lnTo>
                  <a:lnTo>
                    <a:pt x="212" y="164"/>
                  </a:lnTo>
                  <a:lnTo>
                    <a:pt x="240" y="144"/>
                  </a:lnTo>
                  <a:lnTo>
                    <a:pt x="260" y="116"/>
                  </a:lnTo>
                  <a:lnTo>
                    <a:pt x="260" y="96"/>
                  </a:lnTo>
                  <a:lnTo>
                    <a:pt x="260" y="80"/>
                  </a:lnTo>
                  <a:lnTo>
                    <a:pt x="248" y="68"/>
                  </a:lnTo>
                  <a:lnTo>
                    <a:pt x="224" y="44"/>
                  </a:lnTo>
                  <a:lnTo>
                    <a:pt x="192" y="24"/>
                  </a:lnTo>
                  <a:lnTo>
                    <a:pt x="156" y="12"/>
                  </a:lnTo>
                  <a:lnTo>
                    <a:pt x="128" y="8"/>
                  </a:lnTo>
                  <a:lnTo>
                    <a:pt x="164" y="0"/>
                  </a:lnTo>
                  <a:lnTo>
                    <a:pt x="212" y="8"/>
                  </a:lnTo>
                  <a:lnTo>
                    <a:pt x="260" y="20"/>
                  </a:lnTo>
                  <a:lnTo>
                    <a:pt x="284" y="32"/>
                  </a:lnTo>
                  <a:lnTo>
                    <a:pt x="300" y="48"/>
                  </a:lnTo>
                  <a:lnTo>
                    <a:pt x="312" y="60"/>
                  </a:lnTo>
                  <a:lnTo>
                    <a:pt x="320" y="72"/>
                  </a:lnTo>
                  <a:lnTo>
                    <a:pt x="320" y="96"/>
                  </a:lnTo>
                  <a:lnTo>
                    <a:pt x="312" y="116"/>
                  </a:lnTo>
                  <a:lnTo>
                    <a:pt x="296" y="132"/>
                  </a:lnTo>
                  <a:lnTo>
                    <a:pt x="272" y="152"/>
                  </a:lnTo>
                  <a:lnTo>
                    <a:pt x="240" y="168"/>
                  </a:lnTo>
                  <a:lnTo>
                    <a:pt x="228" y="176"/>
                  </a:lnTo>
                  <a:lnTo>
                    <a:pt x="180" y="192"/>
                  </a:lnTo>
                  <a:lnTo>
                    <a:pt x="100" y="212"/>
                  </a:lnTo>
                  <a:lnTo>
                    <a:pt x="0" y="224"/>
                  </a:lnTo>
                  <a:lnTo>
                    <a:pt x="4" y="2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1" name="図形 70"/>
            <p:cNvSpPr>
              <a:spLocks/>
            </p:cNvSpPr>
            <p:nvPr/>
          </p:nvSpPr>
          <p:spPr bwMode="auto">
            <a:xfrm>
              <a:off x="4288" y="296"/>
              <a:ext cx="528" cy="260"/>
            </a:xfrm>
            <a:custGeom>
              <a:avLst/>
              <a:gdLst/>
              <a:ahLst/>
              <a:cxnLst>
                <a:cxn ang="0">
                  <a:pos x="36" y="224"/>
                </a:cxn>
                <a:cxn ang="0">
                  <a:pos x="56" y="212"/>
                </a:cxn>
                <a:cxn ang="0">
                  <a:pos x="156" y="204"/>
                </a:cxn>
                <a:cxn ang="0">
                  <a:pos x="236" y="188"/>
                </a:cxn>
                <a:cxn ang="0">
                  <a:pos x="284" y="168"/>
                </a:cxn>
                <a:cxn ang="0">
                  <a:pos x="304" y="156"/>
                </a:cxn>
                <a:cxn ang="0">
                  <a:pos x="332" y="140"/>
                </a:cxn>
                <a:cxn ang="0">
                  <a:pos x="356" y="120"/>
                </a:cxn>
                <a:cxn ang="0">
                  <a:pos x="376" y="104"/>
                </a:cxn>
                <a:cxn ang="0">
                  <a:pos x="380" y="84"/>
                </a:cxn>
                <a:cxn ang="0">
                  <a:pos x="376" y="60"/>
                </a:cxn>
                <a:cxn ang="0">
                  <a:pos x="368" y="48"/>
                </a:cxn>
                <a:cxn ang="0">
                  <a:pos x="356" y="32"/>
                </a:cxn>
                <a:cxn ang="0">
                  <a:pos x="340" y="12"/>
                </a:cxn>
                <a:cxn ang="0">
                  <a:pos x="308" y="0"/>
                </a:cxn>
                <a:cxn ang="0">
                  <a:pos x="352" y="0"/>
                </a:cxn>
                <a:cxn ang="0">
                  <a:pos x="388" y="8"/>
                </a:cxn>
                <a:cxn ang="0">
                  <a:pos x="436" y="12"/>
                </a:cxn>
                <a:cxn ang="0">
                  <a:pos x="472" y="24"/>
                </a:cxn>
                <a:cxn ang="0">
                  <a:pos x="504" y="44"/>
                </a:cxn>
                <a:cxn ang="0">
                  <a:pos x="520" y="56"/>
                </a:cxn>
                <a:cxn ang="0">
                  <a:pos x="528" y="72"/>
                </a:cxn>
                <a:cxn ang="0">
                  <a:pos x="520" y="96"/>
                </a:cxn>
                <a:cxn ang="0">
                  <a:pos x="508" y="116"/>
                </a:cxn>
                <a:cxn ang="0">
                  <a:pos x="492" y="132"/>
                </a:cxn>
                <a:cxn ang="0">
                  <a:pos x="460" y="152"/>
                </a:cxn>
                <a:cxn ang="0">
                  <a:pos x="416" y="168"/>
                </a:cxn>
                <a:cxn ang="0">
                  <a:pos x="316" y="200"/>
                </a:cxn>
                <a:cxn ang="0">
                  <a:pos x="188" y="228"/>
                </a:cxn>
                <a:cxn ang="0">
                  <a:pos x="132" y="240"/>
                </a:cxn>
                <a:cxn ang="0">
                  <a:pos x="132" y="236"/>
                </a:cxn>
                <a:cxn ang="0">
                  <a:pos x="108" y="240"/>
                </a:cxn>
                <a:cxn ang="0">
                  <a:pos x="56" y="248"/>
                </a:cxn>
                <a:cxn ang="0">
                  <a:pos x="20" y="252"/>
                </a:cxn>
                <a:cxn ang="0">
                  <a:pos x="0" y="260"/>
                </a:cxn>
                <a:cxn ang="0">
                  <a:pos x="12" y="248"/>
                </a:cxn>
                <a:cxn ang="0">
                  <a:pos x="24" y="236"/>
                </a:cxn>
                <a:cxn ang="0">
                  <a:pos x="36" y="224"/>
                </a:cxn>
              </a:cxnLst>
              <a:rect l="0" t="0" r="0" b="0"/>
              <a:pathLst>
                <a:path w="528" h="260">
                  <a:moveTo>
                    <a:pt x="36" y="224"/>
                  </a:moveTo>
                  <a:lnTo>
                    <a:pt x="56" y="212"/>
                  </a:lnTo>
                  <a:lnTo>
                    <a:pt x="156" y="204"/>
                  </a:lnTo>
                  <a:lnTo>
                    <a:pt x="236" y="188"/>
                  </a:lnTo>
                  <a:lnTo>
                    <a:pt x="284" y="168"/>
                  </a:lnTo>
                  <a:lnTo>
                    <a:pt x="304" y="156"/>
                  </a:lnTo>
                  <a:lnTo>
                    <a:pt x="332" y="140"/>
                  </a:lnTo>
                  <a:lnTo>
                    <a:pt x="356" y="120"/>
                  </a:lnTo>
                  <a:lnTo>
                    <a:pt x="376" y="104"/>
                  </a:lnTo>
                  <a:lnTo>
                    <a:pt x="380" y="84"/>
                  </a:lnTo>
                  <a:lnTo>
                    <a:pt x="376" y="60"/>
                  </a:lnTo>
                  <a:lnTo>
                    <a:pt x="368" y="48"/>
                  </a:lnTo>
                  <a:lnTo>
                    <a:pt x="356" y="32"/>
                  </a:lnTo>
                  <a:lnTo>
                    <a:pt x="340" y="12"/>
                  </a:lnTo>
                  <a:lnTo>
                    <a:pt x="308" y="0"/>
                  </a:lnTo>
                  <a:lnTo>
                    <a:pt x="352" y="0"/>
                  </a:lnTo>
                  <a:lnTo>
                    <a:pt x="388" y="8"/>
                  </a:lnTo>
                  <a:lnTo>
                    <a:pt x="436" y="12"/>
                  </a:lnTo>
                  <a:lnTo>
                    <a:pt x="472" y="24"/>
                  </a:lnTo>
                  <a:lnTo>
                    <a:pt x="504" y="44"/>
                  </a:lnTo>
                  <a:lnTo>
                    <a:pt x="520" y="56"/>
                  </a:lnTo>
                  <a:lnTo>
                    <a:pt x="528" y="72"/>
                  </a:lnTo>
                  <a:lnTo>
                    <a:pt x="520" y="96"/>
                  </a:lnTo>
                  <a:lnTo>
                    <a:pt x="508" y="116"/>
                  </a:lnTo>
                  <a:lnTo>
                    <a:pt x="492" y="132"/>
                  </a:lnTo>
                  <a:lnTo>
                    <a:pt x="460" y="152"/>
                  </a:lnTo>
                  <a:lnTo>
                    <a:pt x="416" y="168"/>
                  </a:lnTo>
                  <a:lnTo>
                    <a:pt x="316" y="200"/>
                  </a:lnTo>
                  <a:lnTo>
                    <a:pt x="188" y="228"/>
                  </a:lnTo>
                  <a:lnTo>
                    <a:pt x="132" y="240"/>
                  </a:lnTo>
                  <a:lnTo>
                    <a:pt x="132" y="236"/>
                  </a:lnTo>
                  <a:lnTo>
                    <a:pt x="108" y="240"/>
                  </a:lnTo>
                  <a:lnTo>
                    <a:pt x="56" y="248"/>
                  </a:lnTo>
                  <a:lnTo>
                    <a:pt x="20" y="252"/>
                  </a:lnTo>
                  <a:lnTo>
                    <a:pt x="0" y="260"/>
                  </a:lnTo>
                  <a:lnTo>
                    <a:pt x="12" y="248"/>
                  </a:lnTo>
                  <a:lnTo>
                    <a:pt x="24" y="236"/>
                  </a:lnTo>
                  <a:lnTo>
                    <a:pt x="36" y="2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2" name="図形 71"/>
            <p:cNvSpPr>
              <a:spLocks/>
            </p:cNvSpPr>
            <p:nvPr/>
          </p:nvSpPr>
          <p:spPr bwMode="auto">
            <a:xfrm>
              <a:off x="4288" y="544"/>
              <a:ext cx="104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0" y="20"/>
                </a:cxn>
                <a:cxn ang="0">
                  <a:pos x="12" y="12"/>
                </a:cxn>
                <a:cxn ang="0">
                  <a:pos x="56" y="4"/>
                </a:cxn>
                <a:cxn ang="0">
                  <a:pos x="104" y="0"/>
                </a:cxn>
                <a:cxn ang="0">
                  <a:pos x="60" y="20"/>
                </a:cxn>
                <a:cxn ang="0">
                  <a:pos x="36" y="36"/>
                </a:cxn>
                <a:cxn ang="0">
                  <a:pos x="12" y="56"/>
                </a:cxn>
                <a:cxn ang="0">
                  <a:pos x="8" y="44"/>
                </a:cxn>
                <a:cxn ang="0">
                  <a:pos x="0" y="32"/>
                </a:cxn>
              </a:cxnLst>
              <a:rect l="0" t="0" r="0" b="0"/>
              <a:pathLst>
                <a:path w="104" h="56">
                  <a:moveTo>
                    <a:pt x="0" y="32"/>
                  </a:moveTo>
                  <a:lnTo>
                    <a:pt x="0" y="20"/>
                  </a:lnTo>
                  <a:lnTo>
                    <a:pt x="12" y="12"/>
                  </a:lnTo>
                  <a:lnTo>
                    <a:pt x="56" y="4"/>
                  </a:lnTo>
                  <a:lnTo>
                    <a:pt x="104" y="0"/>
                  </a:lnTo>
                  <a:lnTo>
                    <a:pt x="60" y="20"/>
                  </a:lnTo>
                  <a:lnTo>
                    <a:pt x="36" y="36"/>
                  </a:lnTo>
                  <a:lnTo>
                    <a:pt x="12" y="56"/>
                  </a:lnTo>
                  <a:lnTo>
                    <a:pt x="8" y="44"/>
                  </a:lnTo>
                  <a:lnTo>
                    <a:pt x="0" y="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3" name="図形 72"/>
            <p:cNvSpPr>
              <a:spLocks/>
            </p:cNvSpPr>
            <p:nvPr/>
          </p:nvSpPr>
          <p:spPr bwMode="auto">
            <a:xfrm>
              <a:off x="4300" y="276"/>
              <a:ext cx="580" cy="360"/>
            </a:xfrm>
            <a:custGeom>
              <a:avLst/>
              <a:gdLst/>
              <a:ahLst/>
              <a:cxnLst>
                <a:cxn ang="0">
                  <a:pos x="20" y="340"/>
                </a:cxn>
                <a:cxn ang="0">
                  <a:pos x="0" y="328"/>
                </a:cxn>
                <a:cxn ang="0">
                  <a:pos x="12" y="316"/>
                </a:cxn>
                <a:cxn ang="0">
                  <a:pos x="44" y="292"/>
                </a:cxn>
                <a:cxn ang="0">
                  <a:pos x="96" y="272"/>
                </a:cxn>
                <a:cxn ang="0">
                  <a:pos x="176" y="256"/>
                </a:cxn>
                <a:cxn ang="0">
                  <a:pos x="308" y="224"/>
                </a:cxn>
                <a:cxn ang="0">
                  <a:pos x="404" y="196"/>
                </a:cxn>
                <a:cxn ang="0">
                  <a:pos x="448" y="176"/>
                </a:cxn>
                <a:cxn ang="0">
                  <a:pos x="480" y="152"/>
                </a:cxn>
                <a:cxn ang="0">
                  <a:pos x="504" y="136"/>
                </a:cxn>
                <a:cxn ang="0">
                  <a:pos x="516" y="116"/>
                </a:cxn>
                <a:cxn ang="0">
                  <a:pos x="520" y="92"/>
                </a:cxn>
                <a:cxn ang="0">
                  <a:pos x="508" y="76"/>
                </a:cxn>
                <a:cxn ang="0">
                  <a:pos x="492" y="56"/>
                </a:cxn>
                <a:cxn ang="0">
                  <a:pos x="460" y="44"/>
                </a:cxn>
                <a:cxn ang="0">
                  <a:pos x="424" y="32"/>
                </a:cxn>
                <a:cxn ang="0">
                  <a:pos x="376" y="20"/>
                </a:cxn>
                <a:cxn ang="0">
                  <a:pos x="332" y="16"/>
                </a:cxn>
                <a:cxn ang="0">
                  <a:pos x="292" y="20"/>
                </a:cxn>
                <a:cxn ang="0">
                  <a:pos x="224" y="8"/>
                </a:cxn>
                <a:cxn ang="0">
                  <a:pos x="284" y="0"/>
                </a:cxn>
                <a:cxn ang="0">
                  <a:pos x="376" y="0"/>
                </a:cxn>
                <a:cxn ang="0">
                  <a:pos x="424" y="8"/>
                </a:cxn>
                <a:cxn ang="0">
                  <a:pos x="472" y="20"/>
                </a:cxn>
                <a:cxn ang="0">
                  <a:pos x="520" y="40"/>
                </a:cxn>
                <a:cxn ang="0">
                  <a:pos x="556" y="56"/>
                </a:cxn>
                <a:cxn ang="0">
                  <a:pos x="568" y="80"/>
                </a:cxn>
                <a:cxn ang="0">
                  <a:pos x="580" y="100"/>
                </a:cxn>
                <a:cxn ang="0">
                  <a:pos x="580" y="124"/>
                </a:cxn>
                <a:cxn ang="0">
                  <a:pos x="568" y="152"/>
                </a:cxn>
                <a:cxn ang="0">
                  <a:pos x="552" y="176"/>
                </a:cxn>
                <a:cxn ang="0">
                  <a:pos x="508" y="196"/>
                </a:cxn>
                <a:cxn ang="0">
                  <a:pos x="448" y="212"/>
                </a:cxn>
                <a:cxn ang="0">
                  <a:pos x="368" y="236"/>
                </a:cxn>
                <a:cxn ang="0">
                  <a:pos x="292" y="248"/>
                </a:cxn>
                <a:cxn ang="0">
                  <a:pos x="220" y="256"/>
                </a:cxn>
                <a:cxn ang="0">
                  <a:pos x="152" y="268"/>
                </a:cxn>
                <a:cxn ang="0">
                  <a:pos x="96" y="288"/>
                </a:cxn>
                <a:cxn ang="0">
                  <a:pos x="80" y="300"/>
                </a:cxn>
                <a:cxn ang="0">
                  <a:pos x="60" y="316"/>
                </a:cxn>
                <a:cxn ang="0">
                  <a:pos x="56" y="336"/>
                </a:cxn>
                <a:cxn ang="0">
                  <a:pos x="56" y="360"/>
                </a:cxn>
                <a:cxn ang="0">
                  <a:pos x="20" y="340"/>
                </a:cxn>
              </a:cxnLst>
              <a:rect l="0" t="0" r="0" b="0"/>
              <a:pathLst>
                <a:path w="580" h="360">
                  <a:moveTo>
                    <a:pt x="20" y="340"/>
                  </a:moveTo>
                  <a:lnTo>
                    <a:pt x="0" y="328"/>
                  </a:lnTo>
                  <a:lnTo>
                    <a:pt x="12" y="316"/>
                  </a:lnTo>
                  <a:lnTo>
                    <a:pt x="44" y="292"/>
                  </a:lnTo>
                  <a:lnTo>
                    <a:pt x="96" y="272"/>
                  </a:lnTo>
                  <a:lnTo>
                    <a:pt x="176" y="256"/>
                  </a:lnTo>
                  <a:lnTo>
                    <a:pt x="308" y="224"/>
                  </a:lnTo>
                  <a:lnTo>
                    <a:pt x="404" y="196"/>
                  </a:lnTo>
                  <a:lnTo>
                    <a:pt x="448" y="176"/>
                  </a:lnTo>
                  <a:lnTo>
                    <a:pt x="480" y="152"/>
                  </a:lnTo>
                  <a:lnTo>
                    <a:pt x="504" y="136"/>
                  </a:lnTo>
                  <a:lnTo>
                    <a:pt x="516" y="116"/>
                  </a:lnTo>
                  <a:lnTo>
                    <a:pt x="520" y="92"/>
                  </a:lnTo>
                  <a:lnTo>
                    <a:pt x="508" y="76"/>
                  </a:lnTo>
                  <a:lnTo>
                    <a:pt x="492" y="56"/>
                  </a:lnTo>
                  <a:lnTo>
                    <a:pt x="460" y="44"/>
                  </a:lnTo>
                  <a:lnTo>
                    <a:pt x="424" y="32"/>
                  </a:lnTo>
                  <a:lnTo>
                    <a:pt x="376" y="20"/>
                  </a:lnTo>
                  <a:lnTo>
                    <a:pt x="332" y="16"/>
                  </a:lnTo>
                  <a:lnTo>
                    <a:pt x="292" y="20"/>
                  </a:lnTo>
                  <a:lnTo>
                    <a:pt x="224" y="8"/>
                  </a:lnTo>
                  <a:lnTo>
                    <a:pt x="284" y="0"/>
                  </a:lnTo>
                  <a:lnTo>
                    <a:pt x="376" y="0"/>
                  </a:lnTo>
                  <a:lnTo>
                    <a:pt x="424" y="8"/>
                  </a:lnTo>
                  <a:lnTo>
                    <a:pt x="472" y="20"/>
                  </a:lnTo>
                  <a:lnTo>
                    <a:pt x="520" y="40"/>
                  </a:lnTo>
                  <a:lnTo>
                    <a:pt x="556" y="56"/>
                  </a:lnTo>
                  <a:lnTo>
                    <a:pt x="568" y="80"/>
                  </a:lnTo>
                  <a:lnTo>
                    <a:pt x="580" y="100"/>
                  </a:lnTo>
                  <a:lnTo>
                    <a:pt x="580" y="124"/>
                  </a:lnTo>
                  <a:lnTo>
                    <a:pt x="568" y="152"/>
                  </a:lnTo>
                  <a:lnTo>
                    <a:pt x="552" y="176"/>
                  </a:lnTo>
                  <a:lnTo>
                    <a:pt x="508" y="196"/>
                  </a:lnTo>
                  <a:lnTo>
                    <a:pt x="448" y="212"/>
                  </a:lnTo>
                  <a:lnTo>
                    <a:pt x="368" y="236"/>
                  </a:lnTo>
                  <a:lnTo>
                    <a:pt x="292" y="248"/>
                  </a:lnTo>
                  <a:lnTo>
                    <a:pt x="220" y="256"/>
                  </a:lnTo>
                  <a:lnTo>
                    <a:pt x="152" y="268"/>
                  </a:lnTo>
                  <a:lnTo>
                    <a:pt x="96" y="288"/>
                  </a:lnTo>
                  <a:lnTo>
                    <a:pt x="80" y="300"/>
                  </a:lnTo>
                  <a:lnTo>
                    <a:pt x="60" y="316"/>
                  </a:lnTo>
                  <a:lnTo>
                    <a:pt x="56" y="336"/>
                  </a:lnTo>
                  <a:lnTo>
                    <a:pt x="56" y="360"/>
                  </a:lnTo>
                  <a:lnTo>
                    <a:pt x="20" y="3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4" name="図形 73"/>
            <p:cNvSpPr>
              <a:spLocks/>
            </p:cNvSpPr>
            <p:nvPr/>
          </p:nvSpPr>
          <p:spPr bwMode="auto">
            <a:xfrm>
              <a:off x="4360" y="292"/>
              <a:ext cx="612" cy="360"/>
            </a:xfrm>
            <a:custGeom>
              <a:avLst/>
              <a:gdLst/>
              <a:ahLst/>
              <a:cxnLst>
                <a:cxn ang="0">
                  <a:pos x="0" y="344"/>
                </a:cxn>
                <a:cxn ang="0">
                  <a:pos x="0" y="320"/>
                </a:cxn>
                <a:cxn ang="0">
                  <a:pos x="8" y="300"/>
                </a:cxn>
                <a:cxn ang="0">
                  <a:pos x="20" y="288"/>
                </a:cxn>
                <a:cxn ang="0">
                  <a:pos x="44" y="276"/>
                </a:cxn>
                <a:cxn ang="0">
                  <a:pos x="92" y="256"/>
                </a:cxn>
                <a:cxn ang="0">
                  <a:pos x="160" y="244"/>
                </a:cxn>
                <a:cxn ang="0">
                  <a:pos x="232" y="240"/>
                </a:cxn>
                <a:cxn ang="0">
                  <a:pos x="308" y="220"/>
                </a:cxn>
                <a:cxn ang="0">
                  <a:pos x="396" y="204"/>
                </a:cxn>
                <a:cxn ang="0">
                  <a:pos x="448" y="184"/>
                </a:cxn>
                <a:cxn ang="0">
                  <a:pos x="492" y="160"/>
                </a:cxn>
                <a:cxn ang="0">
                  <a:pos x="516" y="136"/>
                </a:cxn>
                <a:cxn ang="0">
                  <a:pos x="528" y="112"/>
                </a:cxn>
                <a:cxn ang="0">
                  <a:pos x="528" y="84"/>
                </a:cxn>
                <a:cxn ang="0">
                  <a:pos x="516" y="60"/>
                </a:cxn>
                <a:cxn ang="0">
                  <a:pos x="496" y="40"/>
                </a:cxn>
                <a:cxn ang="0">
                  <a:pos x="460" y="16"/>
                </a:cxn>
                <a:cxn ang="0">
                  <a:pos x="412" y="0"/>
                </a:cxn>
                <a:cxn ang="0">
                  <a:pos x="484" y="4"/>
                </a:cxn>
                <a:cxn ang="0">
                  <a:pos x="528" y="12"/>
                </a:cxn>
                <a:cxn ang="0">
                  <a:pos x="564" y="28"/>
                </a:cxn>
                <a:cxn ang="0">
                  <a:pos x="600" y="48"/>
                </a:cxn>
                <a:cxn ang="0">
                  <a:pos x="612" y="60"/>
                </a:cxn>
                <a:cxn ang="0">
                  <a:pos x="612" y="72"/>
                </a:cxn>
                <a:cxn ang="0">
                  <a:pos x="612" y="84"/>
                </a:cxn>
                <a:cxn ang="0">
                  <a:pos x="604" y="100"/>
                </a:cxn>
                <a:cxn ang="0">
                  <a:pos x="580" y="124"/>
                </a:cxn>
                <a:cxn ang="0">
                  <a:pos x="544" y="148"/>
                </a:cxn>
                <a:cxn ang="0">
                  <a:pos x="508" y="168"/>
                </a:cxn>
                <a:cxn ang="0">
                  <a:pos x="460" y="184"/>
                </a:cxn>
                <a:cxn ang="0">
                  <a:pos x="352" y="220"/>
                </a:cxn>
                <a:cxn ang="0">
                  <a:pos x="212" y="252"/>
                </a:cxn>
                <a:cxn ang="0">
                  <a:pos x="124" y="272"/>
                </a:cxn>
                <a:cxn ang="0">
                  <a:pos x="68" y="288"/>
                </a:cxn>
                <a:cxn ang="0">
                  <a:pos x="44" y="308"/>
                </a:cxn>
                <a:cxn ang="0">
                  <a:pos x="36" y="312"/>
                </a:cxn>
                <a:cxn ang="0">
                  <a:pos x="32" y="320"/>
                </a:cxn>
                <a:cxn ang="0">
                  <a:pos x="32" y="332"/>
                </a:cxn>
                <a:cxn ang="0">
                  <a:pos x="36" y="348"/>
                </a:cxn>
                <a:cxn ang="0">
                  <a:pos x="48" y="360"/>
                </a:cxn>
                <a:cxn ang="0">
                  <a:pos x="0" y="344"/>
                </a:cxn>
              </a:cxnLst>
              <a:rect l="0" t="0" r="0" b="0"/>
              <a:pathLst>
                <a:path w="612" h="360">
                  <a:moveTo>
                    <a:pt x="0" y="344"/>
                  </a:moveTo>
                  <a:lnTo>
                    <a:pt x="0" y="320"/>
                  </a:lnTo>
                  <a:lnTo>
                    <a:pt x="8" y="300"/>
                  </a:lnTo>
                  <a:lnTo>
                    <a:pt x="20" y="288"/>
                  </a:lnTo>
                  <a:lnTo>
                    <a:pt x="44" y="276"/>
                  </a:lnTo>
                  <a:lnTo>
                    <a:pt x="92" y="256"/>
                  </a:lnTo>
                  <a:lnTo>
                    <a:pt x="160" y="244"/>
                  </a:lnTo>
                  <a:lnTo>
                    <a:pt x="232" y="240"/>
                  </a:lnTo>
                  <a:lnTo>
                    <a:pt x="308" y="220"/>
                  </a:lnTo>
                  <a:lnTo>
                    <a:pt x="396" y="204"/>
                  </a:lnTo>
                  <a:lnTo>
                    <a:pt x="448" y="184"/>
                  </a:lnTo>
                  <a:lnTo>
                    <a:pt x="492" y="160"/>
                  </a:lnTo>
                  <a:lnTo>
                    <a:pt x="516" y="136"/>
                  </a:lnTo>
                  <a:lnTo>
                    <a:pt x="528" y="112"/>
                  </a:lnTo>
                  <a:lnTo>
                    <a:pt x="528" y="84"/>
                  </a:lnTo>
                  <a:lnTo>
                    <a:pt x="516" y="60"/>
                  </a:lnTo>
                  <a:lnTo>
                    <a:pt x="496" y="40"/>
                  </a:lnTo>
                  <a:lnTo>
                    <a:pt x="460" y="16"/>
                  </a:lnTo>
                  <a:lnTo>
                    <a:pt x="412" y="0"/>
                  </a:lnTo>
                  <a:lnTo>
                    <a:pt x="484" y="4"/>
                  </a:lnTo>
                  <a:lnTo>
                    <a:pt x="528" y="12"/>
                  </a:lnTo>
                  <a:lnTo>
                    <a:pt x="564" y="28"/>
                  </a:lnTo>
                  <a:lnTo>
                    <a:pt x="600" y="48"/>
                  </a:lnTo>
                  <a:lnTo>
                    <a:pt x="612" y="60"/>
                  </a:lnTo>
                  <a:lnTo>
                    <a:pt x="612" y="72"/>
                  </a:lnTo>
                  <a:lnTo>
                    <a:pt x="612" y="84"/>
                  </a:lnTo>
                  <a:lnTo>
                    <a:pt x="604" y="100"/>
                  </a:lnTo>
                  <a:lnTo>
                    <a:pt x="580" y="124"/>
                  </a:lnTo>
                  <a:lnTo>
                    <a:pt x="544" y="148"/>
                  </a:lnTo>
                  <a:lnTo>
                    <a:pt x="508" y="168"/>
                  </a:lnTo>
                  <a:lnTo>
                    <a:pt x="460" y="184"/>
                  </a:lnTo>
                  <a:lnTo>
                    <a:pt x="352" y="220"/>
                  </a:lnTo>
                  <a:lnTo>
                    <a:pt x="212" y="252"/>
                  </a:lnTo>
                  <a:lnTo>
                    <a:pt x="124" y="272"/>
                  </a:lnTo>
                  <a:lnTo>
                    <a:pt x="68" y="288"/>
                  </a:lnTo>
                  <a:lnTo>
                    <a:pt x="44" y="308"/>
                  </a:lnTo>
                  <a:lnTo>
                    <a:pt x="36" y="312"/>
                  </a:lnTo>
                  <a:lnTo>
                    <a:pt x="32" y="320"/>
                  </a:lnTo>
                  <a:lnTo>
                    <a:pt x="32" y="332"/>
                  </a:lnTo>
                  <a:lnTo>
                    <a:pt x="36" y="348"/>
                  </a:lnTo>
                  <a:lnTo>
                    <a:pt x="48" y="360"/>
                  </a:lnTo>
                  <a:lnTo>
                    <a:pt x="0" y="3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5" name="図形 74"/>
            <p:cNvSpPr>
              <a:spLocks/>
            </p:cNvSpPr>
            <p:nvPr/>
          </p:nvSpPr>
          <p:spPr bwMode="auto">
            <a:xfrm>
              <a:off x="4392" y="296"/>
              <a:ext cx="640" cy="388"/>
            </a:xfrm>
            <a:custGeom>
              <a:avLst/>
              <a:gdLst/>
              <a:ahLst/>
              <a:cxnLst>
                <a:cxn ang="0">
                  <a:pos x="28" y="364"/>
                </a:cxn>
                <a:cxn ang="0">
                  <a:pos x="16" y="352"/>
                </a:cxn>
                <a:cxn ang="0">
                  <a:pos x="4" y="340"/>
                </a:cxn>
                <a:cxn ang="0">
                  <a:pos x="0" y="328"/>
                </a:cxn>
                <a:cxn ang="0">
                  <a:pos x="4" y="308"/>
                </a:cxn>
                <a:cxn ang="0">
                  <a:pos x="12" y="304"/>
                </a:cxn>
                <a:cxn ang="0">
                  <a:pos x="40" y="292"/>
                </a:cxn>
                <a:cxn ang="0">
                  <a:pos x="92" y="272"/>
                </a:cxn>
                <a:cxn ang="0">
                  <a:pos x="180" y="252"/>
                </a:cxn>
                <a:cxn ang="0">
                  <a:pos x="320" y="216"/>
                </a:cxn>
                <a:cxn ang="0">
                  <a:pos x="428" y="188"/>
                </a:cxn>
                <a:cxn ang="0">
                  <a:pos x="476" y="168"/>
                </a:cxn>
                <a:cxn ang="0">
                  <a:pos x="520" y="144"/>
                </a:cxn>
                <a:cxn ang="0">
                  <a:pos x="556" y="120"/>
                </a:cxn>
                <a:cxn ang="0">
                  <a:pos x="572" y="96"/>
                </a:cxn>
                <a:cxn ang="0">
                  <a:pos x="584" y="84"/>
                </a:cxn>
                <a:cxn ang="0">
                  <a:pos x="584" y="68"/>
                </a:cxn>
                <a:cxn ang="0">
                  <a:pos x="580" y="56"/>
                </a:cxn>
                <a:cxn ang="0">
                  <a:pos x="572" y="44"/>
                </a:cxn>
                <a:cxn ang="0">
                  <a:pos x="532" y="20"/>
                </a:cxn>
                <a:cxn ang="0">
                  <a:pos x="520" y="12"/>
                </a:cxn>
                <a:cxn ang="0">
                  <a:pos x="476" y="0"/>
                </a:cxn>
                <a:cxn ang="0">
                  <a:pos x="524" y="8"/>
                </a:cxn>
                <a:cxn ang="0">
                  <a:pos x="572" y="24"/>
                </a:cxn>
                <a:cxn ang="0">
                  <a:pos x="612" y="56"/>
                </a:cxn>
                <a:cxn ang="0">
                  <a:pos x="628" y="72"/>
                </a:cxn>
                <a:cxn ang="0">
                  <a:pos x="640" y="92"/>
                </a:cxn>
                <a:cxn ang="0">
                  <a:pos x="640" y="96"/>
                </a:cxn>
                <a:cxn ang="0">
                  <a:pos x="636" y="116"/>
                </a:cxn>
                <a:cxn ang="0">
                  <a:pos x="616" y="132"/>
                </a:cxn>
                <a:cxn ang="0">
                  <a:pos x="572" y="156"/>
                </a:cxn>
                <a:cxn ang="0">
                  <a:pos x="532" y="176"/>
                </a:cxn>
                <a:cxn ang="0">
                  <a:pos x="488" y="188"/>
                </a:cxn>
                <a:cxn ang="0">
                  <a:pos x="448" y="200"/>
                </a:cxn>
                <a:cxn ang="0">
                  <a:pos x="416" y="204"/>
                </a:cxn>
                <a:cxn ang="0">
                  <a:pos x="352" y="228"/>
                </a:cxn>
                <a:cxn ang="0">
                  <a:pos x="276" y="248"/>
                </a:cxn>
                <a:cxn ang="0">
                  <a:pos x="216" y="260"/>
                </a:cxn>
                <a:cxn ang="0">
                  <a:pos x="188" y="272"/>
                </a:cxn>
                <a:cxn ang="0">
                  <a:pos x="140" y="292"/>
                </a:cxn>
                <a:cxn ang="0">
                  <a:pos x="128" y="304"/>
                </a:cxn>
                <a:cxn ang="0">
                  <a:pos x="120" y="320"/>
                </a:cxn>
                <a:cxn ang="0">
                  <a:pos x="116" y="340"/>
                </a:cxn>
                <a:cxn ang="0">
                  <a:pos x="116" y="356"/>
                </a:cxn>
                <a:cxn ang="0">
                  <a:pos x="128" y="388"/>
                </a:cxn>
                <a:cxn ang="0">
                  <a:pos x="28" y="364"/>
                </a:cxn>
              </a:cxnLst>
              <a:rect l="0" t="0" r="0" b="0"/>
              <a:pathLst>
                <a:path w="640" h="388">
                  <a:moveTo>
                    <a:pt x="28" y="364"/>
                  </a:moveTo>
                  <a:lnTo>
                    <a:pt x="16" y="352"/>
                  </a:lnTo>
                  <a:lnTo>
                    <a:pt x="4" y="340"/>
                  </a:lnTo>
                  <a:lnTo>
                    <a:pt x="0" y="328"/>
                  </a:lnTo>
                  <a:lnTo>
                    <a:pt x="4" y="308"/>
                  </a:lnTo>
                  <a:lnTo>
                    <a:pt x="12" y="304"/>
                  </a:lnTo>
                  <a:lnTo>
                    <a:pt x="40" y="292"/>
                  </a:lnTo>
                  <a:lnTo>
                    <a:pt x="92" y="272"/>
                  </a:lnTo>
                  <a:lnTo>
                    <a:pt x="180" y="252"/>
                  </a:lnTo>
                  <a:lnTo>
                    <a:pt x="320" y="216"/>
                  </a:lnTo>
                  <a:lnTo>
                    <a:pt x="428" y="188"/>
                  </a:lnTo>
                  <a:lnTo>
                    <a:pt x="476" y="168"/>
                  </a:lnTo>
                  <a:lnTo>
                    <a:pt x="520" y="144"/>
                  </a:lnTo>
                  <a:lnTo>
                    <a:pt x="556" y="120"/>
                  </a:lnTo>
                  <a:lnTo>
                    <a:pt x="572" y="96"/>
                  </a:lnTo>
                  <a:lnTo>
                    <a:pt x="584" y="84"/>
                  </a:lnTo>
                  <a:lnTo>
                    <a:pt x="584" y="68"/>
                  </a:lnTo>
                  <a:lnTo>
                    <a:pt x="580" y="56"/>
                  </a:lnTo>
                  <a:lnTo>
                    <a:pt x="572" y="44"/>
                  </a:lnTo>
                  <a:lnTo>
                    <a:pt x="532" y="20"/>
                  </a:lnTo>
                  <a:lnTo>
                    <a:pt x="520" y="12"/>
                  </a:lnTo>
                  <a:lnTo>
                    <a:pt x="476" y="0"/>
                  </a:lnTo>
                  <a:lnTo>
                    <a:pt x="524" y="8"/>
                  </a:lnTo>
                  <a:lnTo>
                    <a:pt x="572" y="24"/>
                  </a:lnTo>
                  <a:lnTo>
                    <a:pt x="612" y="56"/>
                  </a:lnTo>
                  <a:lnTo>
                    <a:pt x="628" y="72"/>
                  </a:lnTo>
                  <a:lnTo>
                    <a:pt x="640" y="92"/>
                  </a:lnTo>
                  <a:lnTo>
                    <a:pt x="640" y="96"/>
                  </a:lnTo>
                  <a:lnTo>
                    <a:pt x="636" y="116"/>
                  </a:lnTo>
                  <a:lnTo>
                    <a:pt x="616" y="132"/>
                  </a:lnTo>
                  <a:lnTo>
                    <a:pt x="572" y="156"/>
                  </a:lnTo>
                  <a:lnTo>
                    <a:pt x="532" y="176"/>
                  </a:lnTo>
                  <a:lnTo>
                    <a:pt x="488" y="188"/>
                  </a:lnTo>
                  <a:lnTo>
                    <a:pt x="448" y="200"/>
                  </a:lnTo>
                  <a:lnTo>
                    <a:pt x="416" y="204"/>
                  </a:lnTo>
                  <a:lnTo>
                    <a:pt x="352" y="228"/>
                  </a:lnTo>
                  <a:lnTo>
                    <a:pt x="276" y="248"/>
                  </a:lnTo>
                  <a:lnTo>
                    <a:pt x="216" y="260"/>
                  </a:lnTo>
                  <a:lnTo>
                    <a:pt x="188" y="272"/>
                  </a:lnTo>
                  <a:lnTo>
                    <a:pt x="140" y="292"/>
                  </a:lnTo>
                  <a:lnTo>
                    <a:pt x="128" y="304"/>
                  </a:lnTo>
                  <a:lnTo>
                    <a:pt x="120" y="320"/>
                  </a:lnTo>
                  <a:lnTo>
                    <a:pt x="116" y="340"/>
                  </a:lnTo>
                  <a:lnTo>
                    <a:pt x="116" y="356"/>
                  </a:lnTo>
                  <a:lnTo>
                    <a:pt x="128" y="388"/>
                  </a:lnTo>
                  <a:lnTo>
                    <a:pt x="28" y="3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6" name="図形 75"/>
            <p:cNvSpPr>
              <a:spLocks/>
            </p:cNvSpPr>
            <p:nvPr/>
          </p:nvSpPr>
          <p:spPr bwMode="auto">
            <a:xfrm>
              <a:off x="4512" y="548"/>
              <a:ext cx="140" cy="148"/>
            </a:xfrm>
            <a:custGeom>
              <a:avLst/>
              <a:gdLst/>
              <a:ahLst/>
              <a:cxnLst>
                <a:cxn ang="0">
                  <a:pos x="12" y="136"/>
                </a:cxn>
                <a:cxn ang="0">
                  <a:pos x="0" y="112"/>
                </a:cxn>
                <a:cxn ang="0">
                  <a:pos x="0" y="92"/>
                </a:cxn>
                <a:cxn ang="0">
                  <a:pos x="0" y="68"/>
                </a:cxn>
                <a:cxn ang="0">
                  <a:pos x="12" y="56"/>
                </a:cxn>
                <a:cxn ang="0">
                  <a:pos x="24" y="44"/>
                </a:cxn>
                <a:cxn ang="0">
                  <a:pos x="68" y="28"/>
                </a:cxn>
                <a:cxn ang="0">
                  <a:pos x="92" y="16"/>
                </a:cxn>
                <a:cxn ang="0">
                  <a:pos x="140" y="0"/>
                </a:cxn>
                <a:cxn ang="0">
                  <a:pos x="132" y="8"/>
                </a:cxn>
                <a:cxn ang="0">
                  <a:pos x="104" y="20"/>
                </a:cxn>
                <a:cxn ang="0">
                  <a:pos x="80" y="40"/>
                </a:cxn>
                <a:cxn ang="0">
                  <a:pos x="60" y="56"/>
                </a:cxn>
                <a:cxn ang="0">
                  <a:pos x="56" y="76"/>
                </a:cxn>
                <a:cxn ang="0">
                  <a:pos x="56" y="100"/>
                </a:cxn>
                <a:cxn ang="0">
                  <a:pos x="68" y="116"/>
                </a:cxn>
                <a:cxn ang="0">
                  <a:pos x="84" y="148"/>
                </a:cxn>
                <a:cxn ang="0">
                  <a:pos x="12" y="136"/>
                </a:cxn>
              </a:cxnLst>
              <a:rect l="0" t="0" r="0" b="0"/>
              <a:pathLst>
                <a:path w="140" h="148">
                  <a:moveTo>
                    <a:pt x="12" y="136"/>
                  </a:moveTo>
                  <a:lnTo>
                    <a:pt x="0" y="112"/>
                  </a:lnTo>
                  <a:lnTo>
                    <a:pt x="0" y="92"/>
                  </a:lnTo>
                  <a:lnTo>
                    <a:pt x="0" y="68"/>
                  </a:lnTo>
                  <a:lnTo>
                    <a:pt x="12" y="56"/>
                  </a:lnTo>
                  <a:lnTo>
                    <a:pt x="24" y="44"/>
                  </a:lnTo>
                  <a:lnTo>
                    <a:pt x="68" y="28"/>
                  </a:lnTo>
                  <a:lnTo>
                    <a:pt x="92" y="16"/>
                  </a:lnTo>
                  <a:lnTo>
                    <a:pt x="140" y="0"/>
                  </a:lnTo>
                  <a:lnTo>
                    <a:pt x="132" y="8"/>
                  </a:lnTo>
                  <a:lnTo>
                    <a:pt x="104" y="20"/>
                  </a:lnTo>
                  <a:lnTo>
                    <a:pt x="80" y="40"/>
                  </a:lnTo>
                  <a:lnTo>
                    <a:pt x="60" y="56"/>
                  </a:lnTo>
                  <a:lnTo>
                    <a:pt x="56" y="76"/>
                  </a:lnTo>
                  <a:lnTo>
                    <a:pt x="56" y="100"/>
                  </a:lnTo>
                  <a:lnTo>
                    <a:pt x="68" y="116"/>
                  </a:lnTo>
                  <a:lnTo>
                    <a:pt x="84" y="148"/>
                  </a:lnTo>
                  <a:lnTo>
                    <a:pt x="12" y="1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7" name="図形 76"/>
            <p:cNvSpPr>
              <a:spLocks/>
            </p:cNvSpPr>
            <p:nvPr/>
          </p:nvSpPr>
          <p:spPr bwMode="auto">
            <a:xfrm>
              <a:off x="4572" y="536"/>
              <a:ext cx="144" cy="164"/>
            </a:xfrm>
            <a:custGeom>
              <a:avLst/>
              <a:gdLst/>
              <a:ahLst/>
              <a:cxnLst>
                <a:cxn ang="0">
                  <a:pos x="72" y="164"/>
                </a:cxn>
                <a:cxn ang="0">
                  <a:pos x="36" y="160"/>
                </a:cxn>
                <a:cxn ang="0">
                  <a:pos x="12" y="136"/>
                </a:cxn>
                <a:cxn ang="0">
                  <a:pos x="0" y="112"/>
                </a:cxn>
                <a:cxn ang="0">
                  <a:pos x="0" y="88"/>
                </a:cxn>
                <a:cxn ang="0">
                  <a:pos x="8" y="68"/>
                </a:cxn>
                <a:cxn ang="0">
                  <a:pos x="20" y="52"/>
                </a:cxn>
                <a:cxn ang="0">
                  <a:pos x="44" y="40"/>
                </a:cxn>
                <a:cxn ang="0">
                  <a:pos x="72" y="28"/>
                </a:cxn>
                <a:cxn ang="0">
                  <a:pos x="96" y="12"/>
                </a:cxn>
                <a:cxn ang="0">
                  <a:pos x="144" y="0"/>
                </a:cxn>
                <a:cxn ang="0">
                  <a:pos x="104" y="28"/>
                </a:cxn>
                <a:cxn ang="0">
                  <a:pos x="68" y="56"/>
                </a:cxn>
                <a:cxn ang="0">
                  <a:pos x="56" y="68"/>
                </a:cxn>
                <a:cxn ang="0">
                  <a:pos x="48" y="88"/>
                </a:cxn>
                <a:cxn ang="0">
                  <a:pos x="48" y="104"/>
                </a:cxn>
                <a:cxn ang="0">
                  <a:pos x="56" y="136"/>
                </a:cxn>
                <a:cxn ang="0">
                  <a:pos x="84" y="164"/>
                </a:cxn>
                <a:cxn ang="0">
                  <a:pos x="72" y="164"/>
                </a:cxn>
              </a:cxnLst>
              <a:rect l="0" t="0" r="0" b="0"/>
              <a:pathLst>
                <a:path w="144" h="164">
                  <a:moveTo>
                    <a:pt x="72" y="164"/>
                  </a:moveTo>
                  <a:lnTo>
                    <a:pt x="36" y="160"/>
                  </a:lnTo>
                  <a:lnTo>
                    <a:pt x="12" y="136"/>
                  </a:lnTo>
                  <a:lnTo>
                    <a:pt x="0" y="112"/>
                  </a:lnTo>
                  <a:lnTo>
                    <a:pt x="0" y="88"/>
                  </a:lnTo>
                  <a:lnTo>
                    <a:pt x="8" y="68"/>
                  </a:lnTo>
                  <a:lnTo>
                    <a:pt x="20" y="52"/>
                  </a:lnTo>
                  <a:lnTo>
                    <a:pt x="44" y="40"/>
                  </a:lnTo>
                  <a:lnTo>
                    <a:pt x="72" y="28"/>
                  </a:lnTo>
                  <a:lnTo>
                    <a:pt x="96" y="12"/>
                  </a:lnTo>
                  <a:lnTo>
                    <a:pt x="144" y="0"/>
                  </a:lnTo>
                  <a:lnTo>
                    <a:pt x="104" y="28"/>
                  </a:lnTo>
                  <a:lnTo>
                    <a:pt x="68" y="56"/>
                  </a:lnTo>
                  <a:lnTo>
                    <a:pt x="56" y="68"/>
                  </a:lnTo>
                  <a:lnTo>
                    <a:pt x="48" y="88"/>
                  </a:lnTo>
                  <a:lnTo>
                    <a:pt x="48" y="104"/>
                  </a:lnTo>
                  <a:lnTo>
                    <a:pt x="56" y="136"/>
                  </a:lnTo>
                  <a:lnTo>
                    <a:pt x="84" y="164"/>
                  </a:lnTo>
                  <a:lnTo>
                    <a:pt x="72" y="1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8" name="図形 77"/>
            <p:cNvSpPr>
              <a:spLocks/>
            </p:cNvSpPr>
            <p:nvPr/>
          </p:nvSpPr>
          <p:spPr bwMode="auto">
            <a:xfrm>
              <a:off x="4620" y="500"/>
              <a:ext cx="212" cy="200"/>
            </a:xfrm>
            <a:custGeom>
              <a:avLst/>
              <a:gdLst/>
              <a:ahLst/>
              <a:cxnLst>
                <a:cxn ang="0">
                  <a:pos x="44" y="200"/>
                </a:cxn>
                <a:cxn ang="0">
                  <a:pos x="12" y="172"/>
                </a:cxn>
                <a:cxn ang="0">
                  <a:pos x="8" y="152"/>
                </a:cxn>
                <a:cxn ang="0">
                  <a:pos x="0" y="140"/>
                </a:cxn>
                <a:cxn ang="0">
                  <a:pos x="8" y="124"/>
                </a:cxn>
                <a:cxn ang="0">
                  <a:pos x="12" y="104"/>
                </a:cxn>
                <a:cxn ang="0">
                  <a:pos x="24" y="92"/>
                </a:cxn>
                <a:cxn ang="0">
                  <a:pos x="68" y="56"/>
                </a:cxn>
                <a:cxn ang="0">
                  <a:pos x="124" y="24"/>
                </a:cxn>
                <a:cxn ang="0">
                  <a:pos x="184" y="8"/>
                </a:cxn>
                <a:cxn ang="0">
                  <a:pos x="212" y="0"/>
                </a:cxn>
                <a:cxn ang="0">
                  <a:pos x="136" y="32"/>
                </a:cxn>
                <a:cxn ang="0">
                  <a:pos x="92" y="56"/>
                </a:cxn>
                <a:cxn ang="0">
                  <a:pos x="68" y="80"/>
                </a:cxn>
                <a:cxn ang="0">
                  <a:pos x="60" y="88"/>
                </a:cxn>
                <a:cxn ang="0">
                  <a:pos x="48" y="112"/>
                </a:cxn>
                <a:cxn ang="0">
                  <a:pos x="48" y="136"/>
                </a:cxn>
                <a:cxn ang="0">
                  <a:pos x="60" y="160"/>
                </a:cxn>
                <a:cxn ang="0">
                  <a:pos x="80" y="176"/>
                </a:cxn>
                <a:cxn ang="0">
                  <a:pos x="104" y="200"/>
                </a:cxn>
                <a:cxn ang="0">
                  <a:pos x="44" y="200"/>
                </a:cxn>
              </a:cxnLst>
              <a:rect l="0" t="0" r="0" b="0"/>
              <a:pathLst>
                <a:path w="212" h="200">
                  <a:moveTo>
                    <a:pt x="44" y="200"/>
                  </a:moveTo>
                  <a:lnTo>
                    <a:pt x="12" y="172"/>
                  </a:lnTo>
                  <a:lnTo>
                    <a:pt x="8" y="152"/>
                  </a:lnTo>
                  <a:lnTo>
                    <a:pt x="0" y="140"/>
                  </a:lnTo>
                  <a:lnTo>
                    <a:pt x="8" y="124"/>
                  </a:lnTo>
                  <a:lnTo>
                    <a:pt x="12" y="104"/>
                  </a:lnTo>
                  <a:lnTo>
                    <a:pt x="24" y="92"/>
                  </a:lnTo>
                  <a:lnTo>
                    <a:pt x="68" y="56"/>
                  </a:lnTo>
                  <a:lnTo>
                    <a:pt x="124" y="24"/>
                  </a:lnTo>
                  <a:lnTo>
                    <a:pt x="184" y="8"/>
                  </a:lnTo>
                  <a:lnTo>
                    <a:pt x="212" y="0"/>
                  </a:lnTo>
                  <a:lnTo>
                    <a:pt x="136" y="32"/>
                  </a:lnTo>
                  <a:lnTo>
                    <a:pt x="92" y="56"/>
                  </a:lnTo>
                  <a:lnTo>
                    <a:pt x="68" y="80"/>
                  </a:lnTo>
                  <a:lnTo>
                    <a:pt x="60" y="88"/>
                  </a:lnTo>
                  <a:lnTo>
                    <a:pt x="48" y="112"/>
                  </a:lnTo>
                  <a:lnTo>
                    <a:pt x="48" y="136"/>
                  </a:lnTo>
                  <a:lnTo>
                    <a:pt x="60" y="160"/>
                  </a:lnTo>
                  <a:lnTo>
                    <a:pt x="80" y="176"/>
                  </a:lnTo>
                  <a:lnTo>
                    <a:pt x="104" y="200"/>
                  </a:lnTo>
                  <a:lnTo>
                    <a:pt x="44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9" name="図形 78"/>
            <p:cNvSpPr>
              <a:spLocks/>
            </p:cNvSpPr>
            <p:nvPr/>
          </p:nvSpPr>
          <p:spPr bwMode="auto">
            <a:xfrm>
              <a:off x="4796" y="712"/>
              <a:ext cx="1" cy="8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0" b="0"/>
              <a:pathLst>
                <a:path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0" name="図形 79"/>
            <p:cNvSpPr>
              <a:spLocks/>
            </p:cNvSpPr>
            <p:nvPr/>
          </p:nvSpPr>
          <p:spPr bwMode="auto">
            <a:xfrm>
              <a:off x="4668" y="156"/>
              <a:ext cx="432" cy="556"/>
            </a:xfrm>
            <a:custGeom>
              <a:avLst/>
              <a:gdLst/>
              <a:ahLst/>
              <a:cxnLst>
                <a:cxn ang="0">
                  <a:pos x="424" y="212"/>
                </a:cxn>
                <a:cxn ang="0">
                  <a:pos x="432" y="244"/>
                </a:cxn>
                <a:cxn ang="0">
                  <a:pos x="408" y="280"/>
                </a:cxn>
                <a:cxn ang="0">
                  <a:pos x="348" y="304"/>
                </a:cxn>
                <a:cxn ang="0">
                  <a:pos x="172" y="352"/>
                </a:cxn>
                <a:cxn ang="0">
                  <a:pos x="80" y="400"/>
                </a:cxn>
                <a:cxn ang="0">
                  <a:pos x="44" y="444"/>
                </a:cxn>
                <a:cxn ang="0">
                  <a:pos x="48" y="496"/>
                </a:cxn>
                <a:cxn ang="0">
                  <a:pos x="92" y="540"/>
                </a:cxn>
                <a:cxn ang="0">
                  <a:pos x="100" y="544"/>
                </a:cxn>
                <a:cxn ang="0">
                  <a:pos x="64" y="544"/>
                </a:cxn>
                <a:cxn ang="0">
                  <a:pos x="20" y="504"/>
                </a:cxn>
                <a:cxn ang="0">
                  <a:pos x="8" y="456"/>
                </a:cxn>
                <a:cxn ang="0">
                  <a:pos x="24" y="424"/>
                </a:cxn>
                <a:cxn ang="0">
                  <a:pos x="100" y="376"/>
                </a:cxn>
                <a:cxn ang="0">
                  <a:pos x="188" y="340"/>
                </a:cxn>
                <a:cxn ang="0">
                  <a:pos x="296" y="296"/>
                </a:cxn>
                <a:cxn ang="0">
                  <a:pos x="360" y="256"/>
                </a:cxn>
                <a:cxn ang="0">
                  <a:pos x="364" y="232"/>
                </a:cxn>
                <a:cxn ang="0">
                  <a:pos x="324" y="176"/>
                </a:cxn>
                <a:cxn ang="0">
                  <a:pos x="248" y="148"/>
                </a:cxn>
                <a:cxn ang="0">
                  <a:pos x="152" y="128"/>
                </a:cxn>
                <a:cxn ang="0">
                  <a:pos x="44" y="96"/>
                </a:cxn>
                <a:cxn ang="0">
                  <a:pos x="8" y="80"/>
                </a:cxn>
                <a:cxn ang="0">
                  <a:pos x="0" y="56"/>
                </a:cxn>
                <a:cxn ang="0">
                  <a:pos x="32" y="24"/>
                </a:cxn>
                <a:cxn ang="0">
                  <a:pos x="92" y="8"/>
                </a:cxn>
                <a:cxn ang="0">
                  <a:pos x="196" y="0"/>
                </a:cxn>
                <a:cxn ang="0">
                  <a:pos x="148" y="20"/>
                </a:cxn>
                <a:cxn ang="0">
                  <a:pos x="124" y="44"/>
                </a:cxn>
                <a:cxn ang="0">
                  <a:pos x="124" y="72"/>
                </a:cxn>
                <a:cxn ang="0">
                  <a:pos x="164" y="104"/>
                </a:cxn>
                <a:cxn ang="0">
                  <a:pos x="224" y="120"/>
                </a:cxn>
                <a:cxn ang="0">
                  <a:pos x="336" y="120"/>
                </a:cxn>
                <a:cxn ang="0">
                  <a:pos x="336" y="140"/>
                </a:cxn>
                <a:cxn ang="0">
                  <a:pos x="340" y="164"/>
                </a:cxn>
                <a:cxn ang="0">
                  <a:pos x="412" y="196"/>
                </a:cxn>
              </a:cxnLst>
              <a:rect l="0" t="0" r="0" b="0"/>
              <a:pathLst>
                <a:path w="432" h="556">
                  <a:moveTo>
                    <a:pt x="412" y="196"/>
                  </a:moveTo>
                  <a:lnTo>
                    <a:pt x="424" y="212"/>
                  </a:lnTo>
                  <a:lnTo>
                    <a:pt x="432" y="224"/>
                  </a:lnTo>
                  <a:lnTo>
                    <a:pt x="432" y="244"/>
                  </a:lnTo>
                  <a:lnTo>
                    <a:pt x="424" y="260"/>
                  </a:lnTo>
                  <a:lnTo>
                    <a:pt x="408" y="280"/>
                  </a:lnTo>
                  <a:lnTo>
                    <a:pt x="384" y="292"/>
                  </a:lnTo>
                  <a:lnTo>
                    <a:pt x="348" y="304"/>
                  </a:lnTo>
                  <a:lnTo>
                    <a:pt x="224" y="332"/>
                  </a:lnTo>
                  <a:lnTo>
                    <a:pt x="172" y="352"/>
                  </a:lnTo>
                  <a:lnTo>
                    <a:pt x="124" y="368"/>
                  </a:lnTo>
                  <a:lnTo>
                    <a:pt x="80" y="400"/>
                  </a:lnTo>
                  <a:lnTo>
                    <a:pt x="56" y="420"/>
                  </a:lnTo>
                  <a:lnTo>
                    <a:pt x="44" y="444"/>
                  </a:lnTo>
                  <a:lnTo>
                    <a:pt x="44" y="472"/>
                  </a:lnTo>
                  <a:lnTo>
                    <a:pt x="48" y="496"/>
                  </a:lnTo>
                  <a:lnTo>
                    <a:pt x="68" y="520"/>
                  </a:lnTo>
                  <a:lnTo>
                    <a:pt x="92" y="540"/>
                  </a:lnTo>
                  <a:lnTo>
                    <a:pt x="128" y="556"/>
                  </a:lnTo>
                  <a:lnTo>
                    <a:pt x="100" y="544"/>
                  </a:lnTo>
                  <a:lnTo>
                    <a:pt x="64" y="544"/>
                  </a:lnTo>
                  <a:lnTo>
                    <a:pt x="64" y="544"/>
                  </a:lnTo>
                  <a:lnTo>
                    <a:pt x="36" y="528"/>
                  </a:lnTo>
                  <a:lnTo>
                    <a:pt x="20" y="504"/>
                  </a:lnTo>
                  <a:lnTo>
                    <a:pt x="8" y="472"/>
                  </a:lnTo>
                  <a:lnTo>
                    <a:pt x="8" y="456"/>
                  </a:lnTo>
                  <a:lnTo>
                    <a:pt x="20" y="436"/>
                  </a:lnTo>
                  <a:lnTo>
                    <a:pt x="24" y="424"/>
                  </a:lnTo>
                  <a:lnTo>
                    <a:pt x="48" y="408"/>
                  </a:lnTo>
                  <a:lnTo>
                    <a:pt x="100" y="376"/>
                  </a:lnTo>
                  <a:lnTo>
                    <a:pt x="188" y="344"/>
                  </a:lnTo>
                  <a:lnTo>
                    <a:pt x="188" y="340"/>
                  </a:lnTo>
                  <a:lnTo>
                    <a:pt x="260" y="316"/>
                  </a:lnTo>
                  <a:lnTo>
                    <a:pt x="296" y="296"/>
                  </a:lnTo>
                  <a:lnTo>
                    <a:pt x="340" y="280"/>
                  </a:lnTo>
                  <a:lnTo>
                    <a:pt x="360" y="256"/>
                  </a:lnTo>
                  <a:lnTo>
                    <a:pt x="364" y="236"/>
                  </a:lnTo>
                  <a:lnTo>
                    <a:pt x="364" y="232"/>
                  </a:lnTo>
                  <a:lnTo>
                    <a:pt x="348" y="200"/>
                  </a:lnTo>
                  <a:lnTo>
                    <a:pt x="324" y="176"/>
                  </a:lnTo>
                  <a:lnTo>
                    <a:pt x="284" y="160"/>
                  </a:lnTo>
                  <a:lnTo>
                    <a:pt x="248" y="148"/>
                  </a:lnTo>
                  <a:lnTo>
                    <a:pt x="188" y="136"/>
                  </a:lnTo>
                  <a:lnTo>
                    <a:pt x="152" y="128"/>
                  </a:lnTo>
                  <a:lnTo>
                    <a:pt x="92" y="116"/>
                  </a:lnTo>
                  <a:lnTo>
                    <a:pt x="44" y="96"/>
                  </a:lnTo>
                  <a:lnTo>
                    <a:pt x="24" y="84"/>
                  </a:lnTo>
                  <a:lnTo>
                    <a:pt x="8" y="80"/>
                  </a:lnTo>
                  <a:lnTo>
                    <a:pt x="0" y="68"/>
                  </a:lnTo>
                  <a:lnTo>
                    <a:pt x="0" y="56"/>
                  </a:lnTo>
                  <a:lnTo>
                    <a:pt x="8" y="48"/>
                  </a:lnTo>
                  <a:lnTo>
                    <a:pt x="32" y="24"/>
                  </a:lnTo>
                  <a:lnTo>
                    <a:pt x="56" y="12"/>
                  </a:lnTo>
                  <a:lnTo>
                    <a:pt x="92" y="8"/>
                  </a:lnTo>
                  <a:lnTo>
                    <a:pt x="140" y="0"/>
                  </a:lnTo>
                  <a:lnTo>
                    <a:pt x="196" y="0"/>
                  </a:lnTo>
                  <a:lnTo>
                    <a:pt x="164" y="8"/>
                  </a:lnTo>
                  <a:lnTo>
                    <a:pt x="148" y="20"/>
                  </a:lnTo>
                  <a:lnTo>
                    <a:pt x="128" y="32"/>
                  </a:lnTo>
                  <a:lnTo>
                    <a:pt x="124" y="44"/>
                  </a:lnTo>
                  <a:lnTo>
                    <a:pt x="116" y="60"/>
                  </a:lnTo>
                  <a:lnTo>
                    <a:pt x="124" y="72"/>
                  </a:lnTo>
                  <a:lnTo>
                    <a:pt x="148" y="92"/>
                  </a:lnTo>
                  <a:lnTo>
                    <a:pt x="164" y="104"/>
                  </a:lnTo>
                  <a:lnTo>
                    <a:pt x="188" y="116"/>
                  </a:lnTo>
                  <a:lnTo>
                    <a:pt x="224" y="120"/>
                  </a:lnTo>
                  <a:lnTo>
                    <a:pt x="268" y="128"/>
                  </a:lnTo>
                  <a:lnTo>
                    <a:pt x="336" y="120"/>
                  </a:lnTo>
                  <a:lnTo>
                    <a:pt x="336" y="136"/>
                  </a:lnTo>
                  <a:lnTo>
                    <a:pt x="336" y="140"/>
                  </a:lnTo>
                  <a:lnTo>
                    <a:pt x="336" y="148"/>
                  </a:lnTo>
                  <a:lnTo>
                    <a:pt x="340" y="164"/>
                  </a:lnTo>
                  <a:lnTo>
                    <a:pt x="360" y="176"/>
                  </a:lnTo>
                  <a:lnTo>
                    <a:pt x="412" y="1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1" name="図形 80"/>
            <p:cNvSpPr>
              <a:spLocks/>
            </p:cNvSpPr>
            <p:nvPr/>
          </p:nvSpPr>
          <p:spPr bwMode="auto">
            <a:xfrm>
              <a:off x="4792" y="156"/>
              <a:ext cx="212" cy="120"/>
            </a:xfrm>
            <a:custGeom>
              <a:avLst/>
              <a:gdLst/>
              <a:ahLst/>
              <a:cxnLst>
                <a:cxn ang="0">
                  <a:pos x="212" y="116"/>
                </a:cxn>
                <a:cxn ang="0">
                  <a:pos x="144" y="120"/>
                </a:cxn>
                <a:cxn ang="0">
                  <a:pos x="100" y="116"/>
                </a:cxn>
                <a:cxn ang="0">
                  <a:pos x="64" y="108"/>
                </a:cxn>
                <a:cxn ang="0">
                  <a:pos x="48" y="96"/>
                </a:cxn>
                <a:cxn ang="0">
                  <a:pos x="24" y="84"/>
                </a:cxn>
                <a:cxn ang="0">
                  <a:pos x="4" y="72"/>
                </a:cxn>
                <a:cxn ang="0">
                  <a:pos x="0" y="60"/>
                </a:cxn>
                <a:cxn ang="0">
                  <a:pos x="0" y="48"/>
                </a:cxn>
                <a:cxn ang="0">
                  <a:pos x="12" y="32"/>
                </a:cxn>
                <a:cxn ang="0">
                  <a:pos x="28" y="20"/>
                </a:cxn>
                <a:cxn ang="0">
                  <a:pos x="60" y="8"/>
                </a:cxn>
                <a:cxn ang="0">
                  <a:pos x="84" y="0"/>
                </a:cxn>
                <a:cxn ang="0">
                  <a:pos x="144" y="8"/>
                </a:cxn>
                <a:cxn ang="0">
                  <a:pos x="108" y="12"/>
                </a:cxn>
                <a:cxn ang="0">
                  <a:pos x="96" y="12"/>
                </a:cxn>
                <a:cxn ang="0">
                  <a:pos x="64" y="24"/>
                </a:cxn>
                <a:cxn ang="0">
                  <a:pos x="48" y="44"/>
                </a:cxn>
                <a:cxn ang="0">
                  <a:pos x="48" y="60"/>
                </a:cxn>
                <a:cxn ang="0">
                  <a:pos x="52" y="72"/>
                </a:cxn>
                <a:cxn ang="0">
                  <a:pos x="64" y="80"/>
                </a:cxn>
                <a:cxn ang="0">
                  <a:pos x="76" y="92"/>
                </a:cxn>
                <a:cxn ang="0">
                  <a:pos x="132" y="104"/>
                </a:cxn>
                <a:cxn ang="0">
                  <a:pos x="180" y="116"/>
                </a:cxn>
                <a:cxn ang="0">
                  <a:pos x="212" y="116"/>
                </a:cxn>
              </a:cxnLst>
              <a:rect l="0" t="0" r="0" b="0"/>
              <a:pathLst>
                <a:path w="212" h="120">
                  <a:moveTo>
                    <a:pt x="212" y="116"/>
                  </a:moveTo>
                  <a:lnTo>
                    <a:pt x="144" y="120"/>
                  </a:lnTo>
                  <a:lnTo>
                    <a:pt x="100" y="116"/>
                  </a:lnTo>
                  <a:lnTo>
                    <a:pt x="64" y="108"/>
                  </a:lnTo>
                  <a:lnTo>
                    <a:pt x="48" y="96"/>
                  </a:lnTo>
                  <a:lnTo>
                    <a:pt x="24" y="84"/>
                  </a:lnTo>
                  <a:lnTo>
                    <a:pt x="4" y="72"/>
                  </a:lnTo>
                  <a:lnTo>
                    <a:pt x="0" y="60"/>
                  </a:lnTo>
                  <a:lnTo>
                    <a:pt x="0" y="48"/>
                  </a:lnTo>
                  <a:lnTo>
                    <a:pt x="12" y="32"/>
                  </a:lnTo>
                  <a:lnTo>
                    <a:pt x="28" y="20"/>
                  </a:lnTo>
                  <a:lnTo>
                    <a:pt x="60" y="8"/>
                  </a:lnTo>
                  <a:lnTo>
                    <a:pt x="84" y="0"/>
                  </a:lnTo>
                  <a:lnTo>
                    <a:pt x="144" y="8"/>
                  </a:lnTo>
                  <a:lnTo>
                    <a:pt x="108" y="12"/>
                  </a:lnTo>
                  <a:lnTo>
                    <a:pt x="96" y="12"/>
                  </a:lnTo>
                  <a:lnTo>
                    <a:pt x="64" y="24"/>
                  </a:lnTo>
                  <a:lnTo>
                    <a:pt x="48" y="44"/>
                  </a:lnTo>
                  <a:lnTo>
                    <a:pt x="48" y="60"/>
                  </a:lnTo>
                  <a:lnTo>
                    <a:pt x="52" y="72"/>
                  </a:lnTo>
                  <a:lnTo>
                    <a:pt x="64" y="80"/>
                  </a:lnTo>
                  <a:lnTo>
                    <a:pt x="76" y="92"/>
                  </a:lnTo>
                  <a:lnTo>
                    <a:pt x="132" y="104"/>
                  </a:lnTo>
                  <a:lnTo>
                    <a:pt x="180" y="116"/>
                  </a:lnTo>
                  <a:lnTo>
                    <a:pt x="212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2" name="図形 81"/>
            <p:cNvSpPr>
              <a:spLocks/>
            </p:cNvSpPr>
            <p:nvPr/>
          </p:nvSpPr>
          <p:spPr bwMode="auto">
            <a:xfrm>
              <a:off x="4844" y="164"/>
              <a:ext cx="172" cy="100"/>
            </a:xfrm>
            <a:custGeom>
              <a:avLst/>
              <a:gdLst/>
              <a:ahLst/>
              <a:cxnLst>
                <a:cxn ang="0">
                  <a:pos x="164" y="100"/>
                </a:cxn>
                <a:cxn ang="0">
                  <a:pos x="84" y="96"/>
                </a:cxn>
                <a:cxn ang="0">
                  <a:pos x="32" y="76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0" y="52"/>
                </a:cxn>
                <a:cxn ang="0">
                  <a:pos x="0" y="36"/>
                </a:cxn>
                <a:cxn ang="0">
                  <a:pos x="12" y="24"/>
                </a:cxn>
                <a:cxn ang="0">
                  <a:pos x="44" y="12"/>
                </a:cxn>
                <a:cxn ang="0">
                  <a:pos x="68" y="4"/>
                </a:cxn>
                <a:cxn ang="0">
                  <a:pos x="116" y="0"/>
                </a:cxn>
                <a:cxn ang="0">
                  <a:pos x="72" y="16"/>
                </a:cxn>
                <a:cxn ang="0">
                  <a:pos x="56" y="28"/>
                </a:cxn>
                <a:cxn ang="0">
                  <a:pos x="48" y="48"/>
                </a:cxn>
                <a:cxn ang="0">
                  <a:pos x="48" y="52"/>
                </a:cxn>
                <a:cxn ang="0">
                  <a:pos x="60" y="72"/>
                </a:cxn>
                <a:cxn ang="0">
                  <a:pos x="96" y="84"/>
                </a:cxn>
                <a:cxn ang="0">
                  <a:pos x="172" y="96"/>
                </a:cxn>
                <a:cxn ang="0">
                  <a:pos x="164" y="100"/>
                </a:cxn>
              </a:cxnLst>
              <a:rect l="0" t="0" r="0" b="0"/>
              <a:pathLst>
                <a:path w="172" h="100">
                  <a:moveTo>
                    <a:pt x="164" y="100"/>
                  </a:moveTo>
                  <a:lnTo>
                    <a:pt x="84" y="96"/>
                  </a:lnTo>
                  <a:lnTo>
                    <a:pt x="32" y="76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0" y="52"/>
                  </a:lnTo>
                  <a:lnTo>
                    <a:pt x="0" y="36"/>
                  </a:lnTo>
                  <a:lnTo>
                    <a:pt x="12" y="24"/>
                  </a:lnTo>
                  <a:lnTo>
                    <a:pt x="44" y="12"/>
                  </a:lnTo>
                  <a:lnTo>
                    <a:pt x="68" y="4"/>
                  </a:lnTo>
                  <a:lnTo>
                    <a:pt x="116" y="0"/>
                  </a:lnTo>
                  <a:lnTo>
                    <a:pt x="72" y="16"/>
                  </a:lnTo>
                  <a:lnTo>
                    <a:pt x="56" y="28"/>
                  </a:lnTo>
                  <a:lnTo>
                    <a:pt x="48" y="48"/>
                  </a:lnTo>
                  <a:lnTo>
                    <a:pt x="48" y="52"/>
                  </a:lnTo>
                  <a:lnTo>
                    <a:pt x="60" y="72"/>
                  </a:lnTo>
                  <a:lnTo>
                    <a:pt x="96" y="84"/>
                  </a:lnTo>
                  <a:lnTo>
                    <a:pt x="172" y="96"/>
                  </a:lnTo>
                  <a:lnTo>
                    <a:pt x="164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3" name="図形 82"/>
            <p:cNvSpPr>
              <a:spLocks/>
            </p:cNvSpPr>
            <p:nvPr/>
          </p:nvSpPr>
          <p:spPr bwMode="auto">
            <a:xfrm>
              <a:off x="4892" y="164"/>
              <a:ext cx="140" cy="96"/>
            </a:xfrm>
            <a:custGeom>
              <a:avLst/>
              <a:gdLst/>
              <a:ahLst/>
              <a:cxnLst>
                <a:cxn ang="0">
                  <a:pos x="124" y="96"/>
                </a:cxn>
                <a:cxn ang="0">
                  <a:pos x="128" y="88"/>
                </a:cxn>
                <a:cxn ang="0">
                  <a:pos x="56" y="76"/>
                </a:cxn>
                <a:cxn ang="0">
                  <a:pos x="20" y="64"/>
                </a:cxn>
                <a:cxn ang="0">
                  <a:pos x="8" y="52"/>
                </a:cxn>
                <a:cxn ang="0">
                  <a:pos x="0" y="48"/>
                </a:cxn>
                <a:cxn ang="0">
                  <a:pos x="8" y="36"/>
                </a:cxn>
                <a:cxn ang="0">
                  <a:pos x="20" y="28"/>
                </a:cxn>
                <a:cxn ang="0">
                  <a:pos x="44" y="12"/>
                </a:cxn>
                <a:cxn ang="0">
                  <a:pos x="84" y="4"/>
                </a:cxn>
                <a:cxn ang="0">
                  <a:pos x="84" y="0"/>
                </a:cxn>
                <a:cxn ang="0">
                  <a:pos x="100" y="4"/>
                </a:cxn>
                <a:cxn ang="0">
                  <a:pos x="112" y="4"/>
                </a:cxn>
                <a:cxn ang="0">
                  <a:pos x="72" y="16"/>
                </a:cxn>
                <a:cxn ang="0">
                  <a:pos x="48" y="28"/>
                </a:cxn>
                <a:cxn ang="0">
                  <a:pos x="44" y="36"/>
                </a:cxn>
                <a:cxn ang="0">
                  <a:pos x="36" y="40"/>
                </a:cxn>
                <a:cxn ang="0">
                  <a:pos x="44" y="52"/>
                </a:cxn>
                <a:cxn ang="0">
                  <a:pos x="48" y="60"/>
                </a:cxn>
                <a:cxn ang="0">
                  <a:pos x="80" y="72"/>
                </a:cxn>
                <a:cxn ang="0">
                  <a:pos x="140" y="84"/>
                </a:cxn>
                <a:cxn ang="0">
                  <a:pos x="124" y="96"/>
                </a:cxn>
              </a:cxnLst>
              <a:rect l="0" t="0" r="0" b="0"/>
              <a:pathLst>
                <a:path w="140" h="96">
                  <a:moveTo>
                    <a:pt x="124" y="96"/>
                  </a:moveTo>
                  <a:lnTo>
                    <a:pt x="128" y="88"/>
                  </a:lnTo>
                  <a:lnTo>
                    <a:pt x="56" y="76"/>
                  </a:lnTo>
                  <a:lnTo>
                    <a:pt x="20" y="64"/>
                  </a:lnTo>
                  <a:lnTo>
                    <a:pt x="8" y="52"/>
                  </a:lnTo>
                  <a:lnTo>
                    <a:pt x="0" y="48"/>
                  </a:lnTo>
                  <a:lnTo>
                    <a:pt x="8" y="36"/>
                  </a:lnTo>
                  <a:lnTo>
                    <a:pt x="20" y="28"/>
                  </a:lnTo>
                  <a:lnTo>
                    <a:pt x="44" y="12"/>
                  </a:lnTo>
                  <a:lnTo>
                    <a:pt x="84" y="4"/>
                  </a:lnTo>
                  <a:lnTo>
                    <a:pt x="84" y="0"/>
                  </a:lnTo>
                  <a:lnTo>
                    <a:pt x="100" y="4"/>
                  </a:lnTo>
                  <a:lnTo>
                    <a:pt x="112" y="4"/>
                  </a:lnTo>
                  <a:lnTo>
                    <a:pt x="72" y="16"/>
                  </a:lnTo>
                  <a:lnTo>
                    <a:pt x="48" y="28"/>
                  </a:lnTo>
                  <a:lnTo>
                    <a:pt x="44" y="36"/>
                  </a:lnTo>
                  <a:lnTo>
                    <a:pt x="36" y="40"/>
                  </a:lnTo>
                  <a:lnTo>
                    <a:pt x="44" y="52"/>
                  </a:lnTo>
                  <a:lnTo>
                    <a:pt x="48" y="60"/>
                  </a:lnTo>
                  <a:lnTo>
                    <a:pt x="80" y="72"/>
                  </a:lnTo>
                  <a:lnTo>
                    <a:pt x="140" y="84"/>
                  </a:lnTo>
                  <a:lnTo>
                    <a:pt x="124" y="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4" name="図形 83"/>
            <p:cNvSpPr>
              <a:spLocks/>
            </p:cNvSpPr>
            <p:nvPr/>
          </p:nvSpPr>
          <p:spPr bwMode="auto">
            <a:xfrm>
              <a:off x="4936" y="168"/>
              <a:ext cx="276" cy="72"/>
            </a:xfrm>
            <a:custGeom>
              <a:avLst/>
              <a:gdLst/>
              <a:ahLst/>
              <a:cxnLst>
                <a:cxn ang="0">
                  <a:pos x="156" y="56"/>
                </a:cxn>
                <a:cxn ang="0">
                  <a:pos x="104" y="72"/>
                </a:cxn>
                <a:cxn ang="0">
                  <a:pos x="36" y="68"/>
                </a:cxn>
                <a:cxn ang="0">
                  <a:pos x="12" y="56"/>
                </a:cxn>
                <a:cxn ang="0">
                  <a:pos x="4" y="48"/>
                </a:cxn>
                <a:cxn ang="0">
                  <a:pos x="0" y="36"/>
                </a:cxn>
                <a:cxn ang="0">
                  <a:pos x="4" y="32"/>
                </a:cxn>
                <a:cxn ang="0">
                  <a:pos x="12" y="24"/>
                </a:cxn>
                <a:cxn ang="0">
                  <a:pos x="40" y="12"/>
                </a:cxn>
                <a:cxn ang="0">
                  <a:pos x="92" y="0"/>
                </a:cxn>
                <a:cxn ang="0">
                  <a:pos x="164" y="12"/>
                </a:cxn>
                <a:cxn ang="0">
                  <a:pos x="240" y="20"/>
                </a:cxn>
                <a:cxn ang="0">
                  <a:pos x="276" y="24"/>
                </a:cxn>
                <a:cxn ang="0">
                  <a:pos x="188" y="44"/>
                </a:cxn>
                <a:cxn ang="0">
                  <a:pos x="156" y="56"/>
                </a:cxn>
              </a:cxnLst>
              <a:rect l="0" t="0" r="0" b="0"/>
              <a:pathLst>
                <a:path w="276" h="72">
                  <a:moveTo>
                    <a:pt x="156" y="56"/>
                  </a:moveTo>
                  <a:lnTo>
                    <a:pt x="104" y="72"/>
                  </a:lnTo>
                  <a:lnTo>
                    <a:pt x="36" y="68"/>
                  </a:lnTo>
                  <a:lnTo>
                    <a:pt x="12" y="56"/>
                  </a:lnTo>
                  <a:lnTo>
                    <a:pt x="4" y="48"/>
                  </a:lnTo>
                  <a:lnTo>
                    <a:pt x="0" y="36"/>
                  </a:lnTo>
                  <a:lnTo>
                    <a:pt x="4" y="32"/>
                  </a:lnTo>
                  <a:lnTo>
                    <a:pt x="12" y="24"/>
                  </a:lnTo>
                  <a:lnTo>
                    <a:pt x="40" y="12"/>
                  </a:lnTo>
                  <a:lnTo>
                    <a:pt x="92" y="0"/>
                  </a:lnTo>
                  <a:lnTo>
                    <a:pt x="164" y="12"/>
                  </a:lnTo>
                  <a:lnTo>
                    <a:pt x="240" y="20"/>
                  </a:lnTo>
                  <a:lnTo>
                    <a:pt x="276" y="24"/>
                  </a:lnTo>
                  <a:lnTo>
                    <a:pt x="188" y="44"/>
                  </a:lnTo>
                  <a:lnTo>
                    <a:pt x="156" y="5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5" name="図形 84"/>
            <p:cNvSpPr>
              <a:spLocks/>
            </p:cNvSpPr>
            <p:nvPr/>
          </p:nvSpPr>
          <p:spPr bwMode="auto">
            <a:xfrm>
              <a:off x="5292" y="960"/>
              <a:ext cx="452" cy="344"/>
            </a:xfrm>
            <a:custGeom>
              <a:avLst/>
              <a:gdLst/>
              <a:ahLst/>
              <a:cxnLst>
                <a:cxn ang="0">
                  <a:pos x="244" y="72"/>
                </a:cxn>
                <a:cxn ang="0">
                  <a:pos x="72" y="116"/>
                </a:cxn>
                <a:cxn ang="0">
                  <a:pos x="20" y="144"/>
                </a:cxn>
                <a:cxn ang="0">
                  <a:pos x="0" y="200"/>
                </a:cxn>
                <a:cxn ang="0">
                  <a:pos x="20" y="236"/>
                </a:cxn>
                <a:cxn ang="0">
                  <a:pos x="68" y="280"/>
                </a:cxn>
                <a:cxn ang="0">
                  <a:pos x="164" y="320"/>
                </a:cxn>
                <a:cxn ang="0">
                  <a:pos x="320" y="344"/>
                </a:cxn>
                <a:cxn ang="0">
                  <a:pos x="284" y="332"/>
                </a:cxn>
                <a:cxn ang="0">
                  <a:pos x="152" y="292"/>
                </a:cxn>
                <a:cxn ang="0">
                  <a:pos x="84" y="244"/>
                </a:cxn>
                <a:cxn ang="0">
                  <a:pos x="72" y="212"/>
                </a:cxn>
                <a:cxn ang="0">
                  <a:pos x="96" y="176"/>
                </a:cxn>
                <a:cxn ang="0">
                  <a:pos x="156" y="128"/>
                </a:cxn>
                <a:cxn ang="0">
                  <a:pos x="284" y="84"/>
                </a:cxn>
                <a:cxn ang="0">
                  <a:pos x="452" y="68"/>
                </a:cxn>
                <a:cxn ang="0">
                  <a:pos x="368" y="72"/>
                </a:cxn>
                <a:cxn ang="0">
                  <a:pos x="212" y="104"/>
                </a:cxn>
                <a:cxn ang="0">
                  <a:pos x="120" y="152"/>
                </a:cxn>
                <a:cxn ang="0">
                  <a:pos x="80" y="196"/>
                </a:cxn>
                <a:cxn ang="0">
                  <a:pos x="80" y="236"/>
                </a:cxn>
                <a:cxn ang="0">
                  <a:pos x="120" y="280"/>
                </a:cxn>
                <a:cxn ang="0">
                  <a:pos x="220" y="320"/>
                </a:cxn>
                <a:cxn ang="0">
                  <a:pos x="212" y="328"/>
                </a:cxn>
                <a:cxn ang="0">
                  <a:pos x="104" y="292"/>
                </a:cxn>
                <a:cxn ang="0">
                  <a:pos x="20" y="232"/>
                </a:cxn>
                <a:cxn ang="0">
                  <a:pos x="0" y="200"/>
                </a:cxn>
                <a:cxn ang="0">
                  <a:pos x="24" y="152"/>
                </a:cxn>
                <a:cxn ang="0">
                  <a:pos x="72" y="120"/>
                </a:cxn>
                <a:cxn ang="0">
                  <a:pos x="244" y="80"/>
                </a:cxn>
                <a:cxn ang="0">
                  <a:pos x="388" y="56"/>
                </a:cxn>
                <a:cxn ang="0">
                  <a:pos x="436" y="32"/>
                </a:cxn>
                <a:cxn ang="0">
                  <a:pos x="452" y="0"/>
                </a:cxn>
                <a:cxn ang="0">
                  <a:pos x="436" y="24"/>
                </a:cxn>
                <a:cxn ang="0">
                  <a:pos x="388" y="48"/>
                </a:cxn>
              </a:cxnLst>
              <a:rect l="0" t="0" r="0" b="0"/>
              <a:pathLst>
                <a:path w="452" h="344">
                  <a:moveTo>
                    <a:pt x="352" y="60"/>
                  </a:moveTo>
                  <a:lnTo>
                    <a:pt x="244" y="72"/>
                  </a:lnTo>
                  <a:lnTo>
                    <a:pt x="152" y="92"/>
                  </a:lnTo>
                  <a:lnTo>
                    <a:pt x="72" y="116"/>
                  </a:lnTo>
                  <a:lnTo>
                    <a:pt x="44" y="128"/>
                  </a:lnTo>
                  <a:lnTo>
                    <a:pt x="20" y="144"/>
                  </a:lnTo>
                  <a:lnTo>
                    <a:pt x="0" y="172"/>
                  </a:lnTo>
                  <a:lnTo>
                    <a:pt x="0" y="200"/>
                  </a:lnTo>
                  <a:lnTo>
                    <a:pt x="0" y="220"/>
                  </a:lnTo>
                  <a:lnTo>
                    <a:pt x="20" y="236"/>
                  </a:lnTo>
                  <a:lnTo>
                    <a:pt x="36" y="256"/>
                  </a:lnTo>
                  <a:lnTo>
                    <a:pt x="68" y="280"/>
                  </a:lnTo>
                  <a:lnTo>
                    <a:pt x="108" y="304"/>
                  </a:lnTo>
                  <a:lnTo>
                    <a:pt x="164" y="320"/>
                  </a:lnTo>
                  <a:lnTo>
                    <a:pt x="236" y="332"/>
                  </a:lnTo>
                  <a:lnTo>
                    <a:pt x="320" y="344"/>
                  </a:lnTo>
                  <a:lnTo>
                    <a:pt x="320" y="340"/>
                  </a:lnTo>
                  <a:lnTo>
                    <a:pt x="284" y="332"/>
                  </a:lnTo>
                  <a:lnTo>
                    <a:pt x="192" y="308"/>
                  </a:lnTo>
                  <a:lnTo>
                    <a:pt x="152" y="292"/>
                  </a:lnTo>
                  <a:lnTo>
                    <a:pt x="116" y="268"/>
                  </a:lnTo>
                  <a:lnTo>
                    <a:pt x="84" y="244"/>
                  </a:lnTo>
                  <a:lnTo>
                    <a:pt x="80" y="224"/>
                  </a:lnTo>
                  <a:lnTo>
                    <a:pt x="72" y="212"/>
                  </a:lnTo>
                  <a:lnTo>
                    <a:pt x="84" y="200"/>
                  </a:lnTo>
                  <a:lnTo>
                    <a:pt x="96" y="176"/>
                  </a:lnTo>
                  <a:lnTo>
                    <a:pt x="120" y="152"/>
                  </a:lnTo>
                  <a:lnTo>
                    <a:pt x="156" y="128"/>
                  </a:lnTo>
                  <a:lnTo>
                    <a:pt x="212" y="108"/>
                  </a:lnTo>
                  <a:lnTo>
                    <a:pt x="284" y="84"/>
                  </a:lnTo>
                  <a:lnTo>
                    <a:pt x="368" y="80"/>
                  </a:lnTo>
                  <a:lnTo>
                    <a:pt x="452" y="68"/>
                  </a:lnTo>
                  <a:lnTo>
                    <a:pt x="452" y="60"/>
                  </a:lnTo>
                  <a:lnTo>
                    <a:pt x="368" y="72"/>
                  </a:lnTo>
                  <a:lnTo>
                    <a:pt x="280" y="84"/>
                  </a:lnTo>
                  <a:lnTo>
                    <a:pt x="212" y="104"/>
                  </a:lnTo>
                  <a:lnTo>
                    <a:pt x="156" y="128"/>
                  </a:lnTo>
                  <a:lnTo>
                    <a:pt x="120" y="152"/>
                  </a:lnTo>
                  <a:lnTo>
                    <a:pt x="96" y="176"/>
                  </a:lnTo>
                  <a:lnTo>
                    <a:pt x="80" y="196"/>
                  </a:lnTo>
                  <a:lnTo>
                    <a:pt x="72" y="212"/>
                  </a:lnTo>
                  <a:lnTo>
                    <a:pt x="80" y="236"/>
                  </a:lnTo>
                  <a:lnTo>
                    <a:pt x="96" y="260"/>
                  </a:lnTo>
                  <a:lnTo>
                    <a:pt x="120" y="280"/>
                  </a:lnTo>
                  <a:lnTo>
                    <a:pt x="152" y="296"/>
                  </a:lnTo>
                  <a:lnTo>
                    <a:pt x="220" y="320"/>
                  </a:lnTo>
                  <a:lnTo>
                    <a:pt x="284" y="340"/>
                  </a:lnTo>
                  <a:lnTo>
                    <a:pt x="212" y="328"/>
                  </a:lnTo>
                  <a:lnTo>
                    <a:pt x="152" y="308"/>
                  </a:lnTo>
                  <a:lnTo>
                    <a:pt x="104" y="292"/>
                  </a:lnTo>
                  <a:lnTo>
                    <a:pt x="68" y="272"/>
                  </a:lnTo>
                  <a:lnTo>
                    <a:pt x="20" y="232"/>
                  </a:lnTo>
                  <a:lnTo>
                    <a:pt x="8" y="220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24" y="152"/>
                  </a:lnTo>
                  <a:lnTo>
                    <a:pt x="48" y="132"/>
                  </a:lnTo>
                  <a:lnTo>
                    <a:pt x="72" y="120"/>
                  </a:lnTo>
                  <a:lnTo>
                    <a:pt x="152" y="96"/>
                  </a:lnTo>
                  <a:lnTo>
                    <a:pt x="244" y="80"/>
                  </a:lnTo>
                  <a:lnTo>
                    <a:pt x="352" y="68"/>
                  </a:lnTo>
                  <a:lnTo>
                    <a:pt x="388" y="56"/>
                  </a:lnTo>
                  <a:lnTo>
                    <a:pt x="416" y="44"/>
                  </a:lnTo>
                  <a:lnTo>
                    <a:pt x="436" y="32"/>
                  </a:lnTo>
                  <a:lnTo>
                    <a:pt x="452" y="12"/>
                  </a:lnTo>
                  <a:lnTo>
                    <a:pt x="452" y="0"/>
                  </a:lnTo>
                  <a:lnTo>
                    <a:pt x="452" y="8"/>
                  </a:lnTo>
                  <a:lnTo>
                    <a:pt x="436" y="24"/>
                  </a:lnTo>
                  <a:lnTo>
                    <a:pt x="412" y="44"/>
                  </a:lnTo>
                  <a:lnTo>
                    <a:pt x="388" y="48"/>
                  </a:lnTo>
                  <a:lnTo>
                    <a:pt x="352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6" name="図形 85"/>
            <p:cNvSpPr>
              <a:spLocks/>
            </p:cNvSpPr>
            <p:nvPr/>
          </p:nvSpPr>
          <p:spPr bwMode="auto">
            <a:xfrm>
              <a:off x="5696" y="600"/>
              <a:ext cx="48" cy="96"/>
            </a:xfrm>
            <a:custGeom>
              <a:avLst/>
              <a:gdLst/>
              <a:ahLst/>
              <a:cxnLst>
                <a:cxn ang="0">
                  <a:pos x="0" y="52"/>
                </a:cxn>
                <a:cxn ang="0">
                  <a:pos x="8" y="72"/>
                </a:cxn>
                <a:cxn ang="0">
                  <a:pos x="20" y="84"/>
                </a:cxn>
                <a:cxn ang="0">
                  <a:pos x="36" y="88"/>
                </a:cxn>
                <a:cxn ang="0">
                  <a:pos x="48" y="96"/>
                </a:cxn>
                <a:cxn ang="0">
                  <a:pos x="48" y="88"/>
                </a:cxn>
                <a:cxn ang="0">
                  <a:pos x="36" y="88"/>
                </a:cxn>
                <a:cxn ang="0">
                  <a:pos x="24" y="76"/>
                </a:cxn>
                <a:cxn ang="0">
                  <a:pos x="12" y="72"/>
                </a:cxn>
                <a:cxn ang="0">
                  <a:pos x="8" y="52"/>
                </a:cxn>
                <a:cxn ang="0">
                  <a:pos x="12" y="36"/>
                </a:cxn>
                <a:cxn ang="0">
                  <a:pos x="36" y="12"/>
                </a:cxn>
                <a:cxn ang="0">
                  <a:pos x="48" y="4"/>
                </a:cxn>
                <a:cxn ang="0">
                  <a:pos x="48" y="0"/>
                </a:cxn>
                <a:cxn ang="0">
                  <a:pos x="36" y="12"/>
                </a:cxn>
                <a:cxn ang="0">
                  <a:pos x="8" y="36"/>
                </a:cxn>
                <a:cxn ang="0">
                  <a:pos x="0" y="40"/>
                </a:cxn>
                <a:cxn ang="0">
                  <a:pos x="0" y="52"/>
                </a:cxn>
              </a:cxnLst>
              <a:rect l="0" t="0" r="0" b="0"/>
              <a:pathLst>
                <a:path w="48" h="96">
                  <a:moveTo>
                    <a:pt x="0" y="52"/>
                  </a:moveTo>
                  <a:lnTo>
                    <a:pt x="8" y="72"/>
                  </a:lnTo>
                  <a:lnTo>
                    <a:pt x="20" y="84"/>
                  </a:lnTo>
                  <a:lnTo>
                    <a:pt x="36" y="88"/>
                  </a:lnTo>
                  <a:lnTo>
                    <a:pt x="48" y="96"/>
                  </a:lnTo>
                  <a:lnTo>
                    <a:pt x="48" y="88"/>
                  </a:lnTo>
                  <a:lnTo>
                    <a:pt x="36" y="88"/>
                  </a:lnTo>
                  <a:lnTo>
                    <a:pt x="24" y="76"/>
                  </a:lnTo>
                  <a:lnTo>
                    <a:pt x="12" y="72"/>
                  </a:lnTo>
                  <a:lnTo>
                    <a:pt x="8" y="52"/>
                  </a:lnTo>
                  <a:lnTo>
                    <a:pt x="12" y="36"/>
                  </a:lnTo>
                  <a:lnTo>
                    <a:pt x="36" y="12"/>
                  </a:lnTo>
                  <a:lnTo>
                    <a:pt x="48" y="4"/>
                  </a:lnTo>
                  <a:lnTo>
                    <a:pt x="48" y="0"/>
                  </a:lnTo>
                  <a:lnTo>
                    <a:pt x="36" y="12"/>
                  </a:lnTo>
                  <a:lnTo>
                    <a:pt x="8" y="36"/>
                  </a:lnTo>
                  <a:lnTo>
                    <a:pt x="0" y="40"/>
                  </a:lnTo>
                  <a:lnTo>
                    <a:pt x="0" y="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7" name="図形 86"/>
            <p:cNvSpPr>
              <a:spLocks/>
            </p:cNvSpPr>
            <p:nvPr/>
          </p:nvSpPr>
          <p:spPr bwMode="auto">
            <a:xfrm>
              <a:off x="5560" y="520"/>
              <a:ext cx="184" cy="192"/>
            </a:xfrm>
            <a:custGeom>
              <a:avLst/>
              <a:gdLst/>
              <a:ahLst/>
              <a:cxnLst>
                <a:cxn ang="0">
                  <a:pos x="4" y="80"/>
                </a:cxn>
                <a:cxn ang="0">
                  <a:pos x="0" y="104"/>
                </a:cxn>
                <a:cxn ang="0">
                  <a:pos x="12" y="128"/>
                </a:cxn>
                <a:cxn ang="0">
                  <a:pos x="24" y="140"/>
                </a:cxn>
                <a:cxn ang="0">
                  <a:pos x="40" y="152"/>
                </a:cxn>
                <a:cxn ang="0">
                  <a:pos x="84" y="176"/>
                </a:cxn>
                <a:cxn ang="0">
                  <a:pos x="136" y="180"/>
                </a:cxn>
                <a:cxn ang="0">
                  <a:pos x="184" y="192"/>
                </a:cxn>
                <a:cxn ang="0">
                  <a:pos x="184" y="188"/>
                </a:cxn>
                <a:cxn ang="0">
                  <a:pos x="136" y="180"/>
                </a:cxn>
                <a:cxn ang="0">
                  <a:pos x="84" y="168"/>
                </a:cxn>
                <a:cxn ang="0">
                  <a:pos x="40" y="144"/>
                </a:cxn>
                <a:cxn ang="0">
                  <a:pos x="12" y="120"/>
                </a:cxn>
                <a:cxn ang="0">
                  <a:pos x="4" y="104"/>
                </a:cxn>
                <a:cxn ang="0">
                  <a:pos x="12" y="84"/>
                </a:cxn>
                <a:cxn ang="0">
                  <a:pos x="12" y="72"/>
                </a:cxn>
                <a:cxn ang="0">
                  <a:pos x="36" y="56"/>
                </a:cxn>
                <a:cxn ang="0">
                  <a:pos x="88" y="28"/>
                </a:cxn>
                <a:cxn ang="0">
                  <a:pos x="132" y="16"/>
                </a:cxn>
                <a:cxn ang="0">
                  <a:pos x="184" y="4"/>
                </a:cxn>
                <a:cxn ang="0">
                  <a:pos x="184" y="0"/>
                </a:cxn>
                <a:cxn ang="0">
                  <a:pos x="132" y="12"/>
                </a:cxn>
                <a:cxn ang="0">
                  <a:pos x="88" y="24"/>
                </a:cxn>
                <a:cxn ang="0">
                  <a:pos x="36" y="48"/>
                </a:cxn>
                <a:cxn ang="0">
                  <a:pos x="12" y="72"/>
                </a:cxn>
                <a:cxn ang="0">
                  <a:pos x="4" y="80"/>
                </a:cxn>
              </a:cxnLst>
              <a:rect l="0" t="0" r="0" b="0"/>
              <a:pathLst>
                <a:path w="184" h="192">
                  <a:moveTo>
                    <a:pt x="4" y="80"/>
                  </a:moveTo>
                  <a:lnTo>
                    <a:pt x="0" y="104"/>
                  </a:lnTo>
                  <a:lnTo>
                    <a:pt x="12" y="128"/>
                  </a:lnTo>
                  <a:lnTo>
                    <a:pt x="24" y="140"/>
                  </a:lnTo>
                  <a:lnTo>
                    <a:pt x="40" y="152"/>
                  </a:lnTo>
                  <a:lnTo>
                    <a:pt x="84" y="176"/>
                  </a:lnTo>
                  <a:lnTo>
                    <a:pt x="136" y="180"/>
                  </a:lnTo>
                  <a:lnTo>
                    <a:pt x="184" y="192"/>
                  </a:lnTo>
                  <a:lnTo>
                    <a:pt x="184" y="188"/>
                  </a:lnTo>
                  <a:lnTo>
                    <a:pt x="136" y="180"/>
                  </a:lnTo>
                  <a:lnTo>
                    <a:pt x="84" y="168"/>
                  </a:lnTo>
                  <a:lnTo>
                    <a:pt x="40" y="144"/>
                  </a:lnTo>
                  <a:lnTo>
                    <a:pt x="12" y="120"/>
                  </a:lnTo>
                  <a:lnTo>
                    <a:pt x="4" y="104"/>
                  </a:lnTo>
                  <a:lnTo>
                    <a:pt x="12" y="84"/>
                  </a:lnTo>
                  <a:lnTo>
                    <a:pt x="12" y="72"/>
                  </a:lnTo>
                  <a:lnTo>
                    <a:pt x="36" y="56"/>
                  </a:lnTo>
                  <a:lnTo>
                    <a:pt x="88" y="28"/>
                  </a:lnTo>
                  <a:lnTo>
                    <a:pt x="132" y="16"/>
                  </a:lnTo>
                  <a:lnTo>
                    <a:pt x="184" y="4"/>
                  </a:lnTo>
                  <a:lnTo>
                    <a:pt x="184" y="0"/>
                  </a:lnTo>
                  <a:lnTo>
                    <a:pt x="132" y="12"/>
                  </a:lnTo>
                  <a:lnTo>
                    <a:pt x="88" y="24"/>
                  </a:lnTo>
                  <a:lnTo>
                    <a:pt x="36" y="48"/>
                  </a:lnTo>
                  <a:lnTo>
                    <a:pt x="12" y="72"/>
                  </a:lnTo>
                  <a:lnTo>
                    <a:pt x="4" y="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8" name="図形 87"/>
            <p:cNvSpPr>
              <a:spLocks/>
            </p:cNvSpPr>
            <p:nvPr/>
          </p:nvSpPr>
          <p:spPr bwMode="auto">
            <a:xfrm>
              <a:off x="5316" y="464"/>
              <a:ext cx="428" cy="292"/>
            </a:xfrm>
            <a:custGeom>
              <a:avLst/>
              <a:gdLst/>
              <a:ahLst/>
              <a:cxnLst>
                <a:cxn ang="0">
                  <a:pos x="0" y="152"/>
                </a:cxn>
                <a:cxn ang="0">
                  <a:pos x="0" y="176"/>
                </a:cxn>
                <a:cxn ang="0">
                  <a:pos x="12" y="196"/>
                </a:cxn>
                <a:cxn ang="0">
                  <a:pos x="44" y="224"/>
                </a:cxn>
                <a:cxn ang="0">
                  <a:pos x="80" y="236"/>
                </a:cxn>
                <a:cxn ang="0">
                  <a:pos x="128" y="256"/>
                </a:cxn>
                <a:cxn ang="0">
                  <a:pos x="176" y="268"/>
                </a:cxn>
                <a:cxn ang="0">
                  <a:pos x="260" y="284"/>
                </a:cxn>
                <a:cxn ang="0">
                  <a:pos x="304" y="292"/>
                </a:cxn>
                <a:cxn ang="0">
                  <a:pos x="304" y="284"/>
                </a:cxn>
                <a:cxn ang="0">
                  <a:pos x="272" y="280"/>
                </a:cxn>
                <a:cxn ang="0">
                  <a:pos x="196" y="256"/>
                </a:cxn>
                <a:cxn ang="0">
                  <a:pos x="108" y="224"/>
                </a:cxn>
                <a:cxn ang="0">
                  <a:pos x="80" y="200"/>
                </a:cxn>
                <a:cxn ang="0">
                  <a:pos x="56" y="172"/>
                </a:cxn>
                <a:cxn ang="0">
                  <a:pos x="56" y="152"/>
                </a:cxn>
                <a:cxn ang="0">
                  <a:pos x="56" y="136"/>
                </a:cxn>
                <a:cxn ang="0">
                  <a:pos x="72" y="116"/>
                </a:cxn>
                <a:cxn ang="0">
                  <a:pos x="120" y="84"/>
                </a:cxn>
                <a:cxn ang="0">
                  <a:pos x="168" y="60"/>
                </a:cxn>
                <a:cxn ang="0">
                  <a:pos x="224" y="44"/>
                </a:cxn>
                <a:cxn ang="0">
                  <a:pos x="304" y="24"/>
                </a:cxn>
                <a:cxn ang="0">
                  <a:pos x="392" y="8"/>
                </a:cxn>
                <a:cxn ang="0">
                  <a:pos x="428" y="8"/>
                </a:cxn>
                <a:cxn ang="0">
                  <a:pos x="428" y="0"/>
                </a:cxn>
                <a:cxn ang="0">
                  <a:pos x="368" y="8"/>
                </a:cxn>
                <a:cxn ang="0">
                  <a:pos x="248" y="20"/>
                </a:cxn>
                <a:cxn ang="0">
                  <a:pos x="156" y="44"/>
                </a:cxn>
                <a:cxn ang="0">
                  <a:pos x="92" y="68"/>
                </a:cxn>
                <a:cxn ang="0">
                  <a:pos x="48" y="92"/>
                </a:cxn>
                <a:cxn ang="0">
                  <a:pos x="20" y="116"/>
                </a:cxn>
                <a:cxn ang="0">
                  <a:pos x="8" y="136"/>
                </a:cxn>
                <a:cxn ang="0">
                  <a:pos x="0" y="152"/>
                </a:cxn>
              </a:cxnLst>
              <a:rect l="0" t="0" r="0" b="0"/>
              <a:pathLst>
                <a:path w="428" h="292">
                  <a:moveTo>
                    <a:pt x="0" y="152"/>
                  </a:moveTo>
                  <a:lnTo>
                    <a:pt x="0" y="176"/>
                  </a:lnTo>
                  <a:lnTo>
                    <a:pt x="12" y="196"/>
                  </a:lnTo>
                  <a:lnTo>
                    <a:pt x="44" y="224"/>
                  </a:lnTo>
                  <a:lnTo>
                    <a:pt x="80" y="236"/>
                  </a:lnTo>
                  <a:lnTo>
                    <a:pt x="128" y="256"/>
                  </a:lnTo>
                  <a:lnTo>
                    <a:pt x="176" y="268"/>
                  </a:lnTo>
                  <a:lnTo>
                    <a:pt x="260" y="284"/>
                  </a:lnTo>
                  <a:lnTo>
                    <a:pt x="304" y="292"/>
                  </a:lnTo>
                  <a:lnTo>
                    <a:pt x="304" y="284"/>
                  </a:lnTo>
                  <a:lnTo>
                    <a:pt x="272" y="280"/>
                  </a:lnTo>
                  <a:lnTo>
                    <a:pt x="196" y="256"/>
                  </a:lnTo>
                  <a:lnTo>
                    <a:pt x="108" y="224"/>
                  </a:lnTo>
                  <a:lnTo>
                    <a:pt x="80" y="200"/>
                  </a:lnTo>
                  <a:lnTo>
                    <a:pt x="56" y="172"/>
                  </a:lnTo>
                  <a:lnTo>
                    <a:pt x="56" y="152"/>
                  </a:lnTo>
                  <a:lnTo>
                    <a:pt x="56" y="136"/>
                  </a:lnTo>
                  <a:lnTo>
                    <a:pt x="72" y="116"/>
                  </a:lnTo>
                  <a:lnTo>
                    <a:pt x="120" y="84"/>
                  </a:lnTo>
                  <a:lnTo>
                    <a:pt x="168" y="60"/>
                  </a:lnTo>
                  <a:lnTo>
                    <a:pt x="224" y="44"/>
                  </a:lnTo>
                  <a:lnTo>
                    <a:pt x="304" y="24"/>
                  </a:lnTo>
                  <a:lnTo>
                    <a:pt x="392" y="8"/>
                  </a:lnTo>
                  <a:lnTo>
                    <a:pt x="428" y="8"/>
                  </a:lnTo>
                  <a:lnTo>
                    <a:pt x="428" y="0"/>
                  </a:lnTo>
                  <a:lnTo>
                    <a:pt x="368" y="8"/>
                  </a:lnTo>
                  <a:lnTo>
                    <a:pt x="248" y="20"/>
                  </a:lnTo>
                  <a:lnTo>
                    <a:pt x="156" y="44"/>
                  </a:lnTo>
                  <a:lnTo>
                    <a:pt x="92" y="68"/>
                  </a:lnTo>
                  <a:lnTo>
                    <a:pt x="48" y="92"/>
                  </a:lnTo>
                  <a:lnTo>
                    <a:pt x="20" y="116"/>
                  </a:lnTo>
                  <a:lnTo>
                    <a:pt x="8" y="136"/>
                  </a:lnTo>
                  <a:lnTo>
                    <a:pt x="0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9" name="図形 88"/>
            <p:cNvSpPr>
              <a:spLocks/>
            </p:cNvSpPr>
            <p:nvPr/>
          </p:nvSpPr>
          <p:spPr bwMode="auto">
            <a:xfrm>
              <a:off x="5324" y="476"/>
              <a:ext cx="324" cy="268"/>
            </a:xfrm>
            <a:custGeom>
              <a:avLst/>
              <a:gdLst/>
              <a:ahLst/>
              <a:cxnLst>
                <a:cxn ang="0">
                  <a:pos x="48" y="124"/>
                </a:cxn>
                <a:cxn ang="0">
                  <a:pos x="40" y="140"/>
                </a:cxn>
                <a:cxn ang="0">
                  <a:pos x="48" y="164"/>
                </a:cxn>
                <a:cxn ang="0">
                  <a:pos x="60" y="184"/>
                </a:cxn>
                <a:cxn ang="0">
                  <a:pos x="84" y="200"/>
                </a:cxn>
                <a:cxn ang="0">
                  <a:pos x="136" y="224"/>
                </a:cxn>
                <a:cxn ang="0">
                  <a:pos x="204" y="256"/>
                </a:cxn>
                <a:cxn ang="0">
                  <a:pos x="260" y="268"/>
                </a:cxn>
                <a:cxn ang="0">
                  <a:pos x="200" y="260"/>
                </a:cxn>
                <a:cxn ang="0">
                  <a:pos x="124" y="236"/>
                </a:cxn>
                <a:cxn ang="0">
                  <a:pos x="52" y="220"/>
                </a:cxn>
                <a:cxn ang="0">
                  <a:pos x="28" y="200"/>
                </a:cxn>
                <a:cxn ang="0">
                  <a:pos x="12" y="184"/>
                </a:cxn>
                <a:cxn ang="0">
                  <a:pos x="0" y="164"/>
                </a:cxn>
                <a:cxn ang="0">
                  <a:pos x="0" y="148"/>
                </a:cxn>
                <a:cxn ang="0">
                  <a:pos x="0" y="140"/>
                </a:cxn>
                <a:cxn ang="0">
                  <a:pos x="4" y="124"/>
                </a:cxn>
                <a:cxn ang="0">
                  <a:pos x="16" y="104"/>
                </a:cxn>
                <a:cxn ang="0">
                  <a:pos x="40" y="88"/>
                </a:cxn>
                <a:cxn ang="0">
                  <a:pos x="76" y="60"/>
                </a:cxn>
                <a:cxn ang="0">
                  <a:pos x="136" y="36"/>
                </a:cxn>
                <a:cxn ang="0">
                  <a:pos x="216" y="20"/>
                </a:cxn>
                <a:cxn ang="0">
                  <a:pos x="324" y="0"/>
                </a:cxn>
                <a:cxn ang="0">
                  <a:pos x="248" y="20"/>
                </a:cxn>
                <a:cxn ang="0">
                  <a:pos x="188" y="36"/>
                </a:cxn>
                <a:cxn ang="0">
                  <a:pos x="136" y="56"/>
                </a:cxn>
                <a:cxn ang="0">
                  <a:pos x="100" y="72"/>
                </a:cxn>
                <a:cxn ang="0">
                  <a:pos x="60" y="104"/>
                </a:cxn>
                <a:cxn ang="0">
                  <a:pos x="48" y="124"/>
                </a:cxn>
              </a:cxnLst>
              <a:rect l="0" t="0" r="0" b="0"/>
              <a:pathLst>
                <a:path w="324" h="268">
                  <a:moveTo>
                    <a:pt x="48" y="124"/>
                  </a:moveTo>
                  <a:lnTo>
                    <a:pt x="40" y="140"/>
                  </a:lnTo>
                  <a:lnTo>
                    <a:pt x="48" y="164"/>
                  </a:lnTo>
                  <a:lnTo>
                    <a:pt x="60" y="184"/>
                  </a:lnTo>
                  <a:lnTo>
                    <a:pt x="84" y="200"/>
                  </a:lnTo>
                  <a:lnTo>
                    <a:pt x="136" y="224"/>
                  </a:lnTo>
                  <a:lnTo>
                    <a:pt x="204" y="256"/>
                  </a:lnTo>
                  <a:lnTo>
                    <a:pt x="260" y="268"/>
                  </a:lnTo>
                  <a:lnTo>
                    <a:pt x="200" y="260"/>
                  </a:lnTo>
                  <a:lnTo>
                    <a:pt x="124" y="236"/>
                  </a:lnTo>
                  <a:lnTo>
                    <a:pt x="52" y="220"/>
                  </a:lnTo>
                  <a:lnTo>
                    <a:pt x="28" y="200"/>
                  </a:lnTo>
                  <a:lnTo>
                    <a:pt x="12" y="184"/>
                  </a:lnTo>
                  <a:lnTo>
                    <a:pt x="0" y="164"/>
                  </a:lnTo>
                  <a:lnTo>
                    <a:pt x="0" y="148"/>
                  </a:lnTo>
                  <a:lnTo>
                    <a:pt x="0" y="140"/>
                  </a:lnTo>
                  <a:lnTo>
                    <a:pt x="4" y="124"/>
                  </a:lnTo>
                  <a:lnTo>
                    <a:pt x="16" y="104"/>
                  </a:lnTo>
                  <a:lnTo>
                    <a:pt x="40" y="88"/>
                  </a:lnTo>
                  <a:lnTo>
                    <a:pt x="76" y="60"/>
                  </a:lnTo>
                  <a:lnTo>
                    <a:pt x="136" y="36"/>
                  </a:lnTo>
                  <a:lnTo>
                    <a:pt x="216" y="20"/>
                  </a:lnTo>
                  <a:lnTo>
                    <a:pt x="324" y="0"/>
                  </a:lnTo>
                  <a:lnTo>
                    <a:pt x="248" y="20"/>
                  </a:lnTo>
                  <a:lnTo>
                    <a:pt x="188" y="36"/>
                  </a:lnTo>
                  <a:lnTo>
                    <a:pt x="136" y="56"/>
                  </a:lnTo>
                  <a:lnTo>
                    <a:pt x="100" y="72"/>
                  </a:lnTo>
                  <a:lnTo>
                    <a:pt x="60" y="104"/>
                  </a:lnTo>
                  <a:lnTo>
                    <a:pt x="48" y="1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143000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body" orient="vert" idx="1"/>
          </p:nvPr>
        </p:nvSpPr>
        <p:spPr>
          <a:xfrm>
            <a:off x="466696" y="1500178"/>
            <a:ext cx="8247600" cy="4857780"/>
          </a:xfrm>
        </p:spPr>
        <p:txBody>
          <a:bodyPr vert="eaVert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8A5D456B-B1CC-4665-8458-86063555EAD5}" type="datetimeFigureOut">
              <a:rPr lang="en-US" smtClean="0"/>
              <a:pPr/>
              <a:t>5/27/2008</a:t>
            </a:fld>
            <a:endParaRPr lang="en-US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5B64AA9F-911E-45F0-9B95-615FDBB4E0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6083318"/>
          </a:xfrm>
        </p:spPr>
        <p:txBody>
          <a:bodyPr vert="eaVert"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 dirty="0"/>
          </a:p>
        </p:txBody>
      </p:sp>
      <p:sp>
        <p:nvSpPr>
          <p:cNvPr id="3" name="図形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6083319"/>
          </a:xfrm>
        </p:spPr>
        <p:txBody>
          <a:bodyPr vert="eaVert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8A5D456B-B1CC-4665-8458-86063555EAD5}" type="datetimeFigureOut">
              <a:rPr lang="en-US" smtClean="0"/>
              <a:pPr/>
              <a:t>5/27/2008</a:t>
            </a:fld>
            <a:endParaRPr lang="en-US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5B64AA9F-911E-45F0-9B95-615FDBB4E0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en-US" altLang="ja-JP" smtClean="0"/>
              <a:t>Click to edit Master subtitle style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D456B-B1CC-4665-8458-86063555EAD5}" type="datetimeFigureOut">
              <a:rPr lang="en-US" smtClean="0"/>
              <a:pPr/>
              <a:t>5/27/2008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4AA9F-911E-45F0-9B95-615FDBB4E0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idx="1"/>
          </p:nvPr>
        </p:nvSpPr>
        <p:spPr>
          <a:xfrm>
            <a:off x="466696" y="1857370"/>
            <a:ext cx="8248708" cy="4429151"/>
          </a:xfrm>
        </p:spPr>
        <p:txBody>
          <a:bodyPr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D456B-B1CC-4665-8458-86063555EAD5}" type="datetimeFigureOut">
              <a:rPr lang="en-US" smtClean="0"/>
              <a:pPr/>
              <a:t>5/27/2008</a:t>
            </a:fld>
            <a:endParaRPr lang="en-US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4AA9F-911E-45F0-9B95-615FDBB4E0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828676" y="3357551"/>
            <a:ext cx="6815158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body" idx="1"/>
          </p:nvPr>
        </p:nvSpPr>
        <p:spPr>
          <a:xfrm>
            <a:off x="828676" y="1857364"/>
            <a:ext cx="6815158" cy="1500187"/>
          </a:xfrm>
        </p:spPr>
        <p:txBody>
          <a:bodyPr anchor="b"/>
          <a:lstStyle>
            <a:lvl1pPr marL="0" indent="0">
              <a:buNone/>
              <a:defRPr sz="2000" baseline="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8A5D456B-B1CC-4665-8458-86063555EAD5}" type="datetimeFigureOut">
              <a:rPr lang="en-US" smtClean="0"/>
              <a:pPr/>
              <a:t>5/27/2008</a:t>
            </a:fld>
            <a:endParaRPr lang="en-US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>
          <a:xfrm>
            <a:off x="6048000" y="6492874"/>
            <a:ext cx="239553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>
          <a:xfrm>
            <a:off x="8499600" y="6492875"/>
            <a:ext cx="644400" cy="365125"/>
          </a:xfrm>
        </p:spPr>
        <p:txBody>
          <a:bodyPr/>
          <a:lstStyle/>
          <a:p>
            <a:fld id="{5B64AA9F-911E-45F0-9B95-615FDBB4E0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sz="half" idx="1"/>
          </p:nvPr>
        </p:nvSpPr>
        <p:spPr>
          <a:xfrm>
            <a:off x="457200" y="1785926"/>
            <a:ext cx="4038600" cy="378621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sz="half" idx="2"/>
          </p:nvPr>
        </p:nvSpPr>
        <p:spPr>
          <a:xfrm>
            <a:off x="4648200" y="1785926"/>
            <a:ext cx="4038600" cy="378621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5" name="図形 4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8A5D456B-B1CC-4665-8458-86063555EAD5}" type="datetimeFigureOut">
              <a:rPr lang="en-US" smtClean="0"/>
              <a:pPr/>
              <a:t>5/27/2008</a:t>
            </a:fld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553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図形 6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5B64AA9F-911E-45F0-9B95-615FDBB4E0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正方形/長方形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tint val="60000"/>
                  <a:alpha val="10000"/>
                </a:schemeClr>
              </a:gs>
              <a:gs pos="39999">
                <a:schemeClr val="tx2">
                  <a:lumMod val="20000"/>
                  <a:lumOff val="80000"/>
                </a:schemeClr>
              </a:gs>
              <a:gs pos="70000">
                <a:schemeClr val="tx2">
                  <a:lumMod val="20000"/>
                  <a:lumOff val="80000"/>
                </a:schemeClr>
              </a:gs>
              <a:gs pos="87000">
                <a:schemeClr val="tx2">
                  <a:lumMod val="40000"/>
                  <a:lumOff val="60000"/>
                </a:schemeClr>
              </a:gs>
            </a:gsLst>
            <a:lin ang="5400000" scaled="1"/>
            <a:tileRect/>
          </a:gradFill>
          <a:ln w="635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body" idx="1"/>
          </p:nvPr>
        </p:nvSpPr>
        <p:spPr>
          <a:xfrm>
            <a:off x="457200" y="1320799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 dirty="0"/>
          </a:p>
        </p:txBody>
      </p:sp>
      <p:sp>
        <p:nvSpPr>
          <p:cNvPr id="4" name="図形 3"/>
          <p:cNvSpPr>
            <a:spLocks noGrp="1"/>
          </p:cNvSpPr>
          <p:nvPr>
            <p:ph sz="half" idx="2"/>
          </p:nvPr>
        </p:nvSpPr>
        <p:spPr>
          <a:xfrm>
            <a:off x="457200" y="1960561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5" name="図形 4"/>
          <p:cNvSpPr>
            <a:spLocks noGrp="1"/>
          </p:cNvSpPr>
          <p:nvPr>
            <p:ph type="body" sz="quarter" idx="3"/>
          </p:nvPr>
        </p:nvSpPr>
        <p:spPr>
          <a:xfrm>
            <a:off x="4645025" y="1320799"/>
            <a:ext cx="40392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/>
          </a:p>
        </p:txBody>
      </p:sp>
      <p:sp>
        <p:nvSpPr>
          <p:cNvPr id="6" name="図形 5"/>
          <p:cNvSpPr>
            <a:spLocks noGrp="1"/>
          </p:cNvSpPr>
          <p:nvPr>
            <p:ph sz="quarter" idx="4"/>
          </p:nvPr>
        </p:nvSpPr>
        <p:spPr>
          <a:xfrm>
            <a:off x="4645025" y="1960561"/>
            <a:ext cx="4039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7" name="図形 6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8A5D456B-B1CC-4665-8458-86063555EAD5}" type="datetimeFigureOut">
              <a:rPr lang="en-US" smtClean="0"/>
              <a:pPr/>
              <a:t>5/27/2008</a:t>
            </a:fld>
            <a:endParaRPr lang="en-US"/>
          </a:p>
        </p:txBody>
      </p:sp>
      <p:sp>
        <p:nvSpPr>
          <p:cNvPr id="8" name="図形 7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図形 8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5B64AA9F-911E-45F0-9B95-615FDBB4E01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0" name="グループ化 11"/>
          <p:cNvGrpSpPr>
            <a:grpSpLocks/>
          </p:cNvGrpSpPr>
          <p:nvPr/>
        </p:nvGrpSpPr>
        <p:grpSpPr bwMode="auto">
          <a:xfrm>
            <a:off x="4765" y="5589626"/>
            <a:ext cx="5067302" cy="1268398"/>
            <a:chOff x="16865" y="4817936"/>
            <a:chExt cx="5067302" cy="1268398"/>
          </a:xfrm>
        </p:grpSpPr>
        <p:sp>
          <p:nvSpPr>
            <p:cNvPr id="15" name="図形 14"/>
            <p:cNvSpPr>
              <a:spLocks/>
            </p:cNvSpPr>
            <p:nvPr/>
          </p:nvSpPr>
          <p:spPr bwMode="auto">
            <a:xfrm>
              <a:off x="16865" y="5459197"/>
              <a:ext cx="254515" cy="303681"/>
            </a:xfrm>
            <a:custGeom>
              <a:avLst/>
              <a:gdLst/>
              <a:ahLst/>
              <a:cxnLst>
                <a:cxn ang="0">
                  <a:pos x="159" y="122"/>
                </a:cxn>
                <a:cxn ang="0">
                  <a:pos x="166" y="115"/>
                </a:cxn>
                <a:cxn ang="0">
                  <a:pos x="166" y="100"/>
                </a:cxn>
                <a:cxn ang="0">
                  <a:pos x="166" y="78"/>
                </a:cxn>
                <a:cxn ang="0">
                  <a:pos x="155" y="63"/>
                </a:cxn>
                <a:cxn ang="0">
                  <a:pos x="144" y="48"/>
                </a:cxn>
                <a:cxn ang="0">
                  <a:pos x="111" y="23"/>
                </a:cxn>
                <a:cxn ang="0">
                  <a:pos x="78" y="15"/>
                </a:cxn>
                <a:cxn ang="0">
                  <a:pos x="44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4" y="8"/>
                </a:cxn>
                <a:cxn ang="0">
                  <a:pos x="78" y="19"/>
                </a:cxn>
                <a:cxn ang="0">
                  <a:pos x="111" y="30"/>
                </a:cxn>
                <a:cxn ang="0">
                  <a:pos x="141" y="52"/>
                </a:cxn>
                <a:cxn ang="0">
                  <a:pos x="155" y="71"/>
                </a:cxn>
                <a:cxn ang="0">
                  <a:pos x="159" y="85"/>
                </a:cxn>
                <a:cxn ang="0">
                  <a:pos x="166" y="100"/>
                </a:cxn>
                <a:cxn ang="0">
                  <a:pos x="159" y="119"/>
                </a:cxn>
                <a:cxn ang="0">
                  <a:pos x="159" y="119"/>
                </a:cxn>
                <a:cxn ang="0">
                  <a:pos x="148" y="141"/>
                </a:cxn>
                <a:cxn ang="0">
                  <a:pos x="133" y="156"/>
                </a:cxn>
                <a:cxn ang="0">
                  <a:pos x="96" y="174"/>
                </a:cxn>
                <a:cxn ang="0">
                  <a:pos x="48" y="193"/>
                </a:cxn>
                <a:cxn ang="0">
                  <a:pos x="0" y="211"/>
                </a:cxn>
                <a:cxn ang="0">
                  <a:pos x="0" y="215"/>
                </a:cxn>
                <a:cxn ang="0">
                  <a:pos x="48" y="200"/>
                </a:cxn>
                <a:cxn ang="0">
                  <a:pos x="100" y="178"/>
                </a:cxn>
                <a:cxn ang="0">
                  <a:pos x="133" y="156"/>
                </a:cxn>
                <a:cxn ang="0">
                  <a:pos x="148" y="141"/>
                </a:cxn>
                <a:cxn ang="0">
                  <a:pos x="155" y="122"/>
                </a:cxn>
              </a:cxnLst>
              <a:rect l="0" t="0" r="0" b="0"/>
              <a:pathLst>
                <a:path w="166" h="215">
                  <a:moveTo>
                    <a:pt x="159" y="122"/>
                  </a:moveTo>
                  <a:lnTo>
                    <a:pt x="166" y="115"/>
                  </a:lnTo>
                  <a:lnTo>
                    <a:pt x="166" y="100"/>
                  </a:lnTo>
                  <a:lnTo>
                    <a:pt x="166" y="78"/>
                  </a:lnTo>
                  <a:lnTo>
                    <a:pt x="155" y="63"/>
                  </a:lnTo>
                  <a:lnTo>
                    <a:pt x="144" y="48"/>
                  </a:lnTo>
                  <a:lnTo>
                    <a:pt x="111" y="23"/>
                  </a:lnTo>
                  <a:lnTo>
                    <a:pt x="78" y="15"/>
                  </a:lnTo>
                  <a:lnTo>
                    <a:pt x="4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4" y="8"/>
                  </a:lnTo>
                  <a:lnTo>
                    <a:pt x="78" y="19"/>
                  </a:lnTo>
                  <a:lnTo>
                    <a:pt x="111" y="30"/>
                  </a:lnTo>
                  <a:lnTo>
                    <a:pt x="141" y="52"/>
                  </a:lnTo>
                  <a:lnTo>
                    <a:pt x="155" y="71"/>
                  </a:lnTo>
                  <a:lnTo>
                    <a:pt x="159" y="85"/>
                  </a:lnTo>
                  <a:lnTo>
                    <a:pt x="166" y="100"/>
                  </a:lnTo>
                  <a:lnTo>
                    <a:pt x="159" y="119"/>
                  </a:lnTo>
                  <a:lnTo>
                    <a:pt x="159" y="119"/>
                  </a:lnTo>
                  <a:lnTo>
                    <a:pt x="148" y="141"/>
                  </a:lnTo>
                  <a:lnTo>
                    <a:pt x="133" y="156"/>
                  </a:lnTo>
                  <a:lnTo>
                    <a:pt x="96" y="174"/>
                  </a:lnTo>
                  <a:lnTo>
                    <a:pt x="48" y="193"/>
                  </a:lnTo>
                  <a:lnTo>
                    <a:pt x="0" y="211"/>
                  </a:lnTo>
                  <a:lnTo>
                    <a:pt x="0" y="215"/>
                  </a:lnTo>
                  <a:lnTo>
                    <a:pt x="48" y="200"/>
                  </a:lnTo>
                  <a:lnTo>
                    <a:pt x="100" y="178"/>
                  </a:lnTo>
                  <a:lnTo>
                    <a:pt x="133" y="156"/>
                  </a:lnTo>
                  <a:lnTo>
                    <a:pt x="148" y="141"/>
                  </a:lnTo>
                  <a:lnTo>
                    <a:pt x="155" y="122"/>
                  </a:lnTo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" name="図形 15"/>
            <p:cNvSpPr>
              <a:spLocks/>
            </p:cNvSpPr>
            <p:nvPr/>
          </p:nvSpPr>
          <p:spPr bwMode="auto">
            <a:xfrm>
              <a:off x="16865" y="4906922"/>
              <a:ext cx="159455" cy="187859"/>
            </a:xfrm>
            <a:custGeom>
              <a:avLst/>
              <a:gdLst/>
              <a:ahLst/>
              <a:cxnLst>
                <a:cxn ang="0">
                  <a:pos x="104" y="85"/>
                </a:cxn>
                <a:cxn ang="0">
                  <a:pos x="104" y="77"/>
                </a:cxn>
                <a:cxn ang="0">
                  <a:pos x="100" y="62"/>
                </a:cxn>
                <a:cxn ang="0">
                  <a:pos x="96" y="55"/>
                </a:cxn>
                <a:cxn ang="0">
                  <a:pos x="85" y="40"/>
                </a:cxn>
                <a:cxn ang="0">
                  <a:pos x="63" y="22"/>
                </a:cxn>
                <a:cxn ang="0">
                  <a:pos x="41" y="7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41" y="14"/>
                </a:cxn>
                <a:cxn ang="0">
                  <a:pos x="63" y="29"/>
                </a:cxn>
                <a:cxn ang="0">
                  <a:pos x="78" y="40"/>
                </a:cxn>
                <a:cxn ang="0">
                  <a:pos x="89" y="55"/>
                </a:cxn>
                <a:cxn ang="0">
                  <a:pos x="100" y="70"/>
                </a:cxn>
                <a:cxn ang="0">
                  <a:pos x="100" y="77"/>
                </a:cxn>
                <a:cxn ang="0">
                  <a:pos x="100" y="85"/>
                </a:cxn>
                <a:cxn ang="0">
                  <a:pos x="85" y="99"/>
                </a:cxn>
                <a:cxn ang="0">
                  <a:pos x="59" y="114"/>
                </a:cxn>
                <a:cxn ang="0">
                  <a:pos x="0" y="133"/>
                </a:cxn>
                <a:cxn ang="0">
                  <a:pos x="33" y="129"/>
                </a:cxn>
                <a:cxn ang="0">
                  <a:pos x="63" y="114"/>
                </a:cxn>
                <a:cxn ang="0">
                  <a:pos x="85" y="99"/>
                </a:cxn>
                <a:cxn ang="0">
                  <a:pos x="104" y="85"/>
                </a:cxn>
              </a:cxnLst>
              <a:rect l="0" t="0" r="0" b="0"/>
              <a:pathLst>
                <a:path w="104" h="133">
                  <a:moveTo>
                    <a:pt x="104" y="85"/>
                  </a:moveTo>
                  <a:lnTo>
                    <a:pt x="104" y="77"/>
                  </a:lnTo>
                  <a:lnTo>
                    <a:pt x="100" y="62"/>
                  </a:lnTo>
                  <a:lnTo>
                    <a:pt x="96" y="55"/>
                  </a:lnTo>
                  <a:lnTo>
                    <a:pt x="85" y="40"/>
                  </a:lnTo>
                  <a:lnTo>
                    <a:pt x="63" y="22"/>
                  </a:lnTo>
                  <a:lnTo>
                    <a:pt x="41" y="7"/>
                  </a:lnTo>
                  <a:lnTo>
                    <a:pt x="0" y="0"/>
                  </a:lnTo>
                  <a:lnTo>
                    <a:pt x="0" y="3"/>
                  </a:lnTo>
                  <a:lnTo>
                    <a:pt x="41" y="14"/>
                  </a:lnTo>
                  <a:lnTo>
                    <a:pt x="63" y="29"/>
                  </a:lnTo>
                  <a:lnTo>
                    <a:pt x="78" y="40"/>
                  </a:lnTo>
                  <a:lnTo>
                    <a:pt x="89" y="55"/>
                  </a:lnTo>
                  <a:lnTo>
                    <a:pt x="100" y="70"/>
                  </a:lnTo>
                  <a:lnTo>
                    <a:pt x="100" y="77"/>
                  </a:lnTo>
                  <a:lnTo>
                    <a:pt x="100" y="85"/>
                  </a:lnTo>
                  <a:lnTo>
                    <a:pt x="85" y="99"/>
                  </a:lnTo>
                  <a:lnTo>
                    <a:pt x="59" y="114"/>
                  </a:lnTo>
                  <a:lnTo>
                    <a:pt x="0" y="133"/>
                  </a:lnTo>
                  <a:lnTo>
                    <a:pt x="33" y="129"/>
                  </a:lnTo>
                  <a:lnTo>
                    <a:pt x="63" y="114"/>
                  </a:lnTo>
                  <a:lnTo>
                    <a:pt x="85" y="99"/>
                  </a:lnTo>
                  <a:lnTo>
                    <a:pt x="104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7" name="図形 16"/>
            <p:cNvSpPr>
              <a:spLocks/>
            </p:cNvSpPr>
            <p:nvPr/>
          </p:nvSpPr>
          <p:spPr bwMode="auto">
            <a:xfrm>
              <a:off x="3842256" y="5919663"/>
              <a:ext cx="317377" cy="166671"/>
            </a:xfrm>
            <a:custGeom>
              <a:avLst/>
              <a:gdLst/>
              <a:ahLst/>
              <a:cxnLst>
                <a:cxn ang="0">
                  <a:pos x="4" y="74"/>
                </a:cxn>
                <a:cxn ang="0">
                  <a:pos x="19" y="59"/>
                </a:cxn>
                <a:cxn ang="0">
                  <a:pos x="45" y="44"/>
                </a:cxn>
                <a:cxn ang="0">
                  <a:pos x="74" y="29"/>
                </a:cxn>
                <a:cxn ang="0">
                  <a:pos x="111" y="18"/>
                </a:cxn>
                <a:cxn ang="0">
                  <a:pos x="174" y="3"/>
                </a:cxn>
                <a:cxn ang="0">
                  <a:pos x="207" y="3"/>
                </a:cxn>
                <a:cxn ang="0">
                  <a:pos x="207" y="0"/>
                </a:cxn>
                <a:cxn ang="0">
                  <a:pos x="170" y="3"/>
                </a:cxn>
                <a:cxn ang="0">
                  <a:pos x="111" y="18"/>
                </a:cxn>
                <a:cxn ang="0">
                  <a:pos x="74" y="29"/>
                </a:cxn>
                <a:cxn ang="0">
                  <a:pos x="41" y="40"/>
                </a:cxn>
                <a:cxn ang="0">
                  <a:pos x="15" y="55"/>
                </a:cxn>
                <a:cxn ang="0">
                  <a:pos x="4" y="74"/>
                </a:cxn>
                <a:cxn ang="0">
                  <a:pos x="0" y="85"/>
                </a:cxn>
                <a:cxn ang="0">
                  <a:pos x="4" y="103"/>
                </a:cxn>
                <a:cxn ang="0">
                  <a:pos x="15" y="118"/>
                </a:cxn>
                <a:cxn ang="0">
                  <a:pos x="19" y="118"/>
                </a:cxn>
                <a:cxn ang="0">
                  <a:pos x="11" y="103"/>
                </a:cxn>
                <a:cxn ang="0">
                  <a:pos x="4" y="85"/>
                </a:cxn>
                <a:cxn ang="0">
                  <a:pos x="4" y="74"/>
                </a:cxn>
              </a:cxnLst>
              <a:rect l="0" t="0" r="0" b="0"/>
              <a:pathLst>
                <a:path w="207" h="118">
                  <a:moveTo>
                    <a:pt x="4" y="74"/>
                  </a:moveTo>
                  <a:lnTo>
                    <a:pt x="19" y="59"/>
                  </a:lnTo>
                  <a:lnTo>
                    <a:pt x="45" y="44"/>
                  </a:lnTo>
                  <a:lnTo>
                    <a:pt x="74" y="29"/>
                  </a:lnTo>
                  <a:lnTo>
                    <a:pt x="111" y="18"/>
                  </a:lnTo>
                  <a:lnTo>
                    <a:pt x="174" y="3"/>
                  </a:lnTo>
                  <a:lnTo>
                    <a:pt x="207" y="3"/>
                  </a:lnTo>
                  <a:lnTo>
                    <a:pt x="207" y="0"/>
                  </a:lnTo>
                  <a:lnTo>
                    <a:pt x="170" y="3"/>
                  </a:lnTo>
                  <a:lnTo>
                    <a:pt x="111" y="18"/>
                  </a:lnTo>
                  <a:lnTo>
                    <a:pt x="74" y="29"/>
                  </a:lnTo>
                  <a:lnTo>
                    <a:pt x="41" y="40"/>
                  </a:lnTo>
                  <a:lnTo>
                    <a:pt x="15" y="55"/>
                  </a:lnTo>
                  <a:lnTo>
                    <a:pt x="4" y="74"/>
                  </a:lnTo>
                  <a:lnTo>
                    <a:pt x="0" y="85"/>
                  </a:lnTo>
                  <a:lnTo>
                    <a:pt x="4" y="103"/>
                  </a:lnTo>
                  <a:lnTo>
                    <a:pt x="15" y="118"/>
                  </a:lnTo>
                  <a:lnTo>
                    <a:pt x="19" y="118"/>
                  </a:lnTo>
                  <a:lnTo>
                    <a:pt x="11" y="103"/>
                  </a:lnTo>
                  <a:lnTo>
                    <a:pt x="4" y="85"/>
                  </a:lnTo>
                  <a:lnTo>
                    <a:pt x="4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8" name="図形 17"/>
            <p:cNvSpPr>
              <a:spLocks/>
            </p:cNvSpPr>
            <p:nvPr/>
          </p:nvSpPr>
          <p:spPr bwMode="auto">
            <a:xfrm>
              <a:off x="16865" y="4984607"/>
              <a:ext cx="22998" cy="6779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7" y="22"/>
                </a:cxn>
                <a:cxn ang="0">
                  <a:pos x="7" y="33"/>
                </a:cxn>
                <a:cxn ang="0">
                  <a:pos x="0" y="44"/>
                </a:cxn>
                <a:cxn ang="0">
                  <a:pos x="0" y="48"/>
                </a:cxn>
                <a:cxn ang="0">
                  <a:pos x="4" y="48"/>
                </a:cxn>
                <a:cxn ang="0">
                  <a:pos x="7" y="33"/>
                </a:cxn>
                <a:cxn ang="0">
                  <a:pos x="15" y="22"/>
                </a:cxn>
              </a:cxnLst>
              <a:rect l="0" t="0" r="0" b="0"/>
              <a:pathLst>
                <a:path w="15" h="48">
                  <a:moveTo>
                    <a:pt x="15" y="22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7" y="22"/>
                  </a:lnTo>
                  <a:lnTo>
                    <a:pt x="7" y="33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7" y="33"/>
                  </a:lnTo>
                  <a:lnTo>
                    <a:pt x="15" y="2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9" name="図形 18"/>
            <p:cNvSpPr>
              <a:spLocks/>
            </p:cNvSpPr>
            <p:nvPr/>
          </p:nvSpPr>
          <p:spPr bwMode="auto">
            <a:xfrm>
              <a:off x="16865" y="5470497"/>
              <a:ext cx="159455" cy="261307"/>
            </a:xfrm>
            <a:custGeom>
              <a:avLst/>
              <a:gdLst/>
              <a:ahLst/>
              <a:cxnLst>
                <a:cxn ang="0">
                  <a:pos x="78" y="137"/>
                </a:cxn>
                <a:cxn ang="0">
                  <a:pos x="100" y="107"/>
                </a:cxn>
                <a:cxn ang="0">
                  <a:pos x="104" y="70"/>
                </a:cxn>
                <a:cxn ang="0">
                  <a:pos x="100" y="63"/>
                </a:cxn>
                <a:cxn ang="0">
                  <a:pos x="89" y="44"/>
                </a:cxn>
                <a:cxn ang="0">
                  <a:pos x="56" y="22"/>
                </a:cxn>
                <a:cxn ang="0">
                  <a:pos x="0" y="0"/>
                </a:cxn>
                <a:cxn ang="0">
                  <a:pos x="56" y="26"/>
                </a:cxn>
                <a:cxn ang="0">
                  <a:pos x="85" y="44"/>
                </a:cxn>
                <a:cxn ang="0">
                  <a:pos x="100" y="66"/>
                </a:cxn>
                <a:cxn ang="0">
                  <a:pos x="100" y="70"/>
                </a:cxn>
                <a:cxn ang="0">
                  <a:pos x="96" y="107"/>
                </a:cxn>
                <a:cxn ang="0">
                  <a:pos x="78" y="137"/>
                </a:cxn>
                <a:cxn ang="0">
                  <a:pos x="59" y="151"/>
                </a:cxn>
                <a:cxn ang="0">
                  <a:pos x="44" y="162"/>
                </a:cxn>
                <a:cxn ang="0">
                  <a:pos x="0" y="181"/>
                </a:cxn>
                <a:cxn ang="0">
                  <a:pos x="0" y="185"/>
                </a:cxn>
                <a:cxn ang="0">
                  <a:pos x="44" y="166"/>
                </a:cxn>
                <a:cxn ang="0">
                  <a:pos x="63" y="151"/>
                </a:cxn>
                <a:cxn ang="0">
                  <a:pos x="78" y="137"/>
                </a:cxn>
              </a:cxnLst>
              <a:rect l="0" t="0" r="0" b="0"/>
              <a:pathLst>
                <a:path w="104" h="185">
                  <a:moveTo>
                    <a:pt x="78" y="137"/>
                  </a:moveTo>
                  <a:lnTo>
                    <a:pt x="100" y="107"/>
                  </a:lnTo>
                  <a:lnTo>
                    <a:pt x="104" y="70"/>
                  </a:lnTo>
                  <a:lnTo>
                    <a:pt x="100" y="63"/>
                  </a:lnTo>
                  <a:lnTo>
                    <a:pt x="89" y="44"/>
                  </a:lnTo>
                  <a:lnTo>
                    <a:pt x="56" y="22"/>
                  </a:lnTo>
                  <a:lnTo>
                    <a:pt x="0" y="0"/>
                  </a:lnTo>
                  <a:lnTo>
                    <a:pt x="56" y="26"/>
                  </a:lnTo>
                  <a:lnTo>
                    <a:pt x="85" y="44"/>
                  </a:lnTo>
                  <a:lnTo>
                    <a:pt x="100" y="66"/>
                  </a:lnTo>
                  <a:lnTo>
                    <a:pt x="100" y="70"/>
                  </a:lnTo>
                  <a:lnTo>
                    <a:pt x="96" y="107"/>
                  </a:lnTo>
                  <a:lnTo>
                    <a:pt x="78" y="137"/>
                  </a:lnTo>
                  <a:lnTo>
                    <a:pt x="59" y="151"/>
                  </a:lnTo>
                  <a:lnTo>
                    <a:pt x="44" y="162"/>
                  </a:lnTo>
                  <a:lnTo>
                    <a:pt x="0" y="181"/>
                  </a:lnTo>
                  <a:lnTo>
                    <a:pt x="0" y="185"/>
                  </a:lnTo>
                  <a:lnTo>
                    <a:pt x="44" y="166"/>
                  </a:lnTo>
                  <a:lnTo>
                    <a:pt x="63" y="151"/>
                  </a:lnTo>
                  <a:lnTo>
                    <a:pt x="78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0" name="図形 19"/>
            <p:cNvSpPr>
              <a:spLocks/>
            </p:cNvSpPr>
            <p:nvPr/>
          </p:nvSpPr>
          <p:spPr bwMode="auto">
            <a:xfrm>
              <a:off x="16865" y="4817936"/>
              <a:ext cx="5067302" cy="1268398"/>
            </a:xfrm>
            <a:custGeom>
              <a:avLst/>
              <a:gdLst/>
              <a:ahLst/>
              <a:cxnLst>
                <a:cxn ang="0">
                  <a:pos x="2033" y="665"/>
                </a:cxn>
                <a:cxn ang="0">
                  <a:pos x="2103" y="332"/>
                </a:cxn>
                <a:cxn ang="0">
                  <a:pos x="1042" y="192"/>
                </a:cxn>
                <a:cxn ang="0">
                  <a:pos x="987" y="0"/>
                </a:cxn>
                <a:cxn ang="0">
                  <a:pos x="159" y="118"/>
                </a:cxn>
                <a:cxn ang="0">
                  <a:pos x="174" y="22"/>
                </a:cxn>
                <a:cxn ang="0">
                  <a:pos x="314" y="236"/>
                </a:cxn>
                <a:cxn ang="0">
                  <a:pos x="381" y="122"/>
                </a:cxn>
                <a:cxn ang="0">
                  <a:pos x="104" y="266"/>
                </a:cxn>
                <a:cxn ang="0">
                  <a:pos x="621" y="51"/>
                </a:cxn>
                <a:cxn ang="0">
                  <a:pos x="89" y="362"/>
                </a:cxn>
                <a:cxn ang="0">
                  <a:pos x="717" y="628"/>
                </a:cxn>
                <a:cxn ang="0">
                  <a:pos x="185" y="754"/>
                </a:cxn>
                <a:cxn ang="0">
                  <a:pos x="647" y="473"/>
                </a:cxn>
                <a:cxn ang="0">
                  <a:pos x="155" y="454"/>
                </a:cxn>
                <a:cxn ang="0">
                  <a:pos x="148" y="680"/>
                </a:cxn>
                <a:cxn ang="0">
                  <a:pos x="588" y="898"/>
                </a:cxn>
                <a:cxn ang="0">
                  <a:pos x="932" y="772"/>
                </a:cxn>
                <a:cxn ang="0">
                  <a:pos x="813" y="813"/>
                </a:cxn>
                <a:cxn ang="0">
                  <a:pos x="817" y="883"/>
                </a:cxn>
                <a:cxn ang="0">
                  <a:pos x="924" y="806"/>
                </a:cxn>
                <a:cxn ang="0">
                  <a:pos x="1028" y="809"/>
                </a:cxn>
                <a:cxn ang="0">
                  <a:pos x="1150" y="854"/>
                </a:cxn>
                <a:cxn ang="0">
                  <a:pos x="1209" y="865"/>
                </a:cxn>
                <a:cxn ang="0">
                  <a:pos x="1261" y="854"/>
                </a:cxn>
                <a:cxn ang="0">
                  <a:pos x="1309" y="839"/>
                </a:cxn>
                <a:cxn ang="0">
                  <a:pos x="1408" y="783"/>
                </a:cxn>
                <a:cxn ang="0">
                  <a:pos x="1567" y="757"/>
                </a:cxn>
                <a:cxn ang="0">
                  <a:pos x="1586" y="757"/>
                </a:cxn>
                <a:cxn ang="0">
                  <a:pos x="2170" y="595"/>
                </a:cxn>
                <a:cxn ang="0">
                  <a:pos x="2048" y="403"/>
                </a:cxn>
                <a:cxn ang="0">
                  <a:pos x="1490" y="717"/>
                </a:cxn>
                <a:cxn ang="0">
                  <a:pos x="1819" y="547"/>
                </a:cxn>
                <a:cxn ang="0">
                  <a:pos x="1379" y="358"/>
                </a:cxn>
                <a:cxn ang="0">
                  <a:pos x="1597" y="639"/>
                </a:cxn>
                <a:cxn ang="0">
                  <a:pos x="1967" y="547"/>
                </a:cxn>
                <a:cxn ang="0">
                  <a:pos x="1848" y="436"/>
                </a:cxn>
                <a:cxn ang="0">
                  <a:pos x="1386" y="377"/>
                </a:cxn>
                <a:cxn ang="0">
                  <a:pos x="2717" y="547"/>
                </a:cxn>
                <a:cxn ang="0">
                  <a:pos x="2410" y="373"/>
                </a:cxn>
                <a:cxn ang="0">
                  <a:pos x="2499" y="417"/>
                </a:cxn>
                <a:cxn ang="0">
                  <a:pos x="2303" y="617"/>
                </a:cxn>
                <a:cxn ang="0">
                  <a:pos x="2388" y="517"/>
                </a:cxn>
                <a:cxn ang="0">
                  <a:pos x="1911" y="373"/>
                </a:cxn>
                <a:cxn ang="0">
                  <a:pos x="1889" y="743"/>
                </a:cxn>
                <a:cxn ang="0">
                  <a:pos x="1645" y="787"/>
                </a:cxn>
                <a:cxn ang="0">
                  <a:pos x="1671" y="813"/>
                </a:cxn>
                <a:cxn ang="0">
                  <a:pos x="1715" y="857"/>
                </a:cxn>
                <a:cxn ang="0">
                  <a:pos x="1800" y="879"/>
                </a:cxn>
                <a:cxn ang="0">
                  <a:pos x="2022" y="876"/>
                </a:cxn>
                <a:cxn ang="0">
                  <a:pos x="2122" y="798"/>
                </a:cxn>
                <a:cxn ang="0">
                  <a:pos x="2296" y="842"/>
                </a:cxn>
                <a:cxn ang="0">
                  <a:pos x="2366" y="879"/>
                </a:cxn>
                <a:cxn ang="0">
                  <a:pos x="2429" y="854"/>
                </a:cxn>
                <a:cxn ang="0">
                  <a:pos x="2554" y="898"/>
                </a:cxn>
                <a:cxn ang="0">
                  <a:pos x="2606" y="842"/>
                </a:cxn>
                <a:cxn ang="0">
                  <a:pos x="2639" y="879"/>
                </a:cxn>
                <a:cxn ang="0">
                  <a:pos x="2676" y="879"/>
                </a:cxn>
                <a:cxn ang="0">
                  <a:pos x="2976" y="809"/>
                </a:cxn>
                <a:cxn ang="0">
                  <a:pos x="3027" y="824"/>
                </a:cxn>
                <a:cxn ang="0">
                  <a:pos x="3042" y="839"/>
                </a:cxn>
                <a:cxn ang="0">
                  <a:pos x="3264" y="850"/>
                </a:cxn>
                <a:cxn ang="0">
                  <a:pos x="3279" y="879"/>
                </a:cxn>
              </a:cxnLst>
              <a:rect l="0" t="0" r="0" b="0"/>
              <a:pathLst>
                <a:path w="3305" h="898">
                  <a:moveTo>
                    <a:pt x="3209" y="794"/>
                  </a:moveTo>
                  <a:lnTo>
                    <a:pt x="3131" y="780"/>
                  </a:lnTo>
                  <a:lnTo>
                    <a:pt x="3046" y="772"/>
                  </a:lnTo>
                  <a:lnTo>
                    <a:pt x="2928" y="769"/>
                  </a:lnTo>
                  <a:lnTo>
                    <a:pt x="2832" y="769"/>
                  </a:lnTo>
                  <a:lnTo>
                    <a:pt x="2514" y="780"/>
                  </a:lnTo>
                  <a:lnTo>
                    <a:pt x="2325" y="783"/>
                  </a:lnTo>
                  <a:lnTo>
                    <a:pt x="2188" y="787"/>
                  </a:lnTo>
                  <a:lnTo>
                    <a:pt x="2107" y="783"/>
                  </a:lnTo>
                  <a:lnTo>
                    <a:pt x="2092" y="783"/>
                  </a:lnTo>
                  <a:lnTo>
                    <a:pt x="2022" y="780"/>
                  </a:lnTo>
                  <a:lnTo>
                    <a:pt x="1978" y="772"/>
                  </a:lnTo>
                  <a:lnTo>
                    <a:pt x="1937" y="765"/>
                  </a:lnTo>
                  <a:lnTo>
                    <a:pt x="1907" y="754"/>
                  </a:lnTo>
                  <a:lnTo>
                    <a:pt x="1907" y="750"/>
                  </a:lnTo>
                  <a:lnTo>
                    <a:pt x="1904" y="750"/>
                  </a:lnTo>
                  <a:lnTo>
                    <a:pt x="1893" y="739"/>
                  </a:lnTo>
                  <a:lnTo>
                    <a:pt x="1889" y="728"/>
                  </a:lnTo>
                  <a:lnTo>
                    <a:pt x="1889" y="717"/>
                  </a:lnTo>
                  <a:lnTo>
                    <a:pt x="1896" y="713"/>
                  </a:lnTo>
                  <a:lnTo>
                    <a:pt x="1926" y="695"/>
                  </a:lnTo>
                  <a:lnTo>
                    <a:pt x="1989" y="672"/>
                  </a:lnTo>
                  <a:lnTo>
                    <a:pt x="2033" y="665"/>
                  </a:lnTo>
                  <a:lnTo>
                    <a:pt x="2089" y="654"/>
                  </a:lnTo>
                  <a:lnTo>
                    <a:pt x="2199" y="639"/>
                  </a:lnTo>
                  <a:lnTo>
                    <a:pt x="2403" y="613"/>
                  </a:lnTo>
                  <a:lnTo>
                    <a:pt x="2484" y="602"/>
                  </a:lnTo>
                  <a:lnTo>
                    <a:pt x="2565" y="595"/>
                  </a:lnTo>
                  <a:lnTo>
                    <a:pt x="2647" y="576"/>
                  </a:lnTo>
                  <a:lnTo>
                    <a:pt x="2650" y="576"/>
                  </a:lnTo>
                  <a:lnTo>
                    <a:pt x="2710" y="558"/>
                  </a:lnTo>
                  <a:lnTo>
                    <a:pt x="2732" y="547"/>
                  </a:lnTo>
                  <a:lnTo>
                    <a:pt x="2747" y="532"/>
                  </a:lnTo>
                  <a:lnTo>
                    <a:pt x="2765" y="513"/>
                  </a:lnTo>
                  <a:lnTo>
                    <a:pt x="2776" y="488"/>
                  </a:lnTo>
                  <a:lnTo>
                    <a:pt x="2776" y="473"/>
                  </a:lnTo>
                  <a:lnTo>
                    <a:pt x="2776" y="458"/>
                  </a:lnTo>
                  <a:lnTo>
                    <a:pt x="2765" y="447"/>
                  </a:lnTo>
                  <a:lnTo>
                    <a:pt x="2750" y="432"/>
                  </a:lnTo>
                  <a:lnTo>
                    <a:pt x="2732" y="417"/>
                  </a:lnTo>
                  <a:lnTo>
                    <a:pt x="2706" y="406"/>
                  </a:lnTo>
                  <a:lnTo>
                    <a:pt x="2636" y="384"/>
                  </a:lnTo>
                  <a:lnTo>
                    <a:pt x="2547" y="366"/>
                  </a:lnTo>
                  <a:lnTo>
                    <a:pt x="2480" y="362"/>
                  </a:lnTo>
                  <a:lnTo>
                    <a:pt x="2325" y="343"/>
                  </a:lnTo>
                  <a:lnTo>
                    <a:pt x="2103" y="332"/>
                  </a:lnTo>
                  <a:lnTo>
                    <a:pt x="1978" y="332"/>
                  </a:lnTo>
                  <a:lnTo>
                    <a:pt x="1852" y="332"/>
                  </a:lnTo>
                  <a:lnTo>
                    <a:pt x="1700" y="336"/>
                  </a:lnTo>
                  <a:lnTo>
                    <a:pt x="1405" y="347"/>
                  </a:lnTo>
                  <a:lnTo>
                    <a:pt x="1401" y="347"/>
                  </a:lnTo>
                  <a:lnTo>
                    <a:pt x="1305" y="347"/>
                  </a:lnTo>
                  <a:lnTo>
                    <a:pt x="1238" y="347"/>
                  </a:lnTo>
                  <a:lnTo>
                    <a:pt x="1198" y="343"/>
                  </a:lnTo>
                  <a:lnTo>
                    <a:pt x="1113" y="332"/>
                  </a:lnTo>
                  <a:lnTo>
                    <a:pt x="1109" y="332"/>
                  </a:lnTo>
                  <a:lnTo>
                    <a:pt x="1065" y="329"/>
                  </a:lnTo>
                  <a:lnTo>
                    <a:pt x="1013" y="318"/>
                  </a:lnTo>
                  <a:lnTo>
                    <a:pt x="972" y="303"/>
                  </a:lnTo>
                  <a:lnTo>
                    <a:pt x="943" y="288"/>
                  </a:lnTo>
                  <a:lnTo>
                    <a:pt x="939" y="288"/>
                  </a:lnTo>
                  <a:lnTo>
                    <a:pt x="932" y="277"/>
                  </a:lnTo>
                  <a:lnTo>
                    <a:pt x="928" y="266"/>
                  </a:lnTo>
                  <a:lnTo>
                    <a:pt x="928" y="251"/>
                  </a:lnTo>
                  <a:lnTo>
                    <a:pt x="928" y="244"/>
                  </a:lnTo>
                  <a:lnTo>
                    <a:pt x="943" y="225"/>
                  </a:lnTo>
                  <a:lnTo>
                    <a:pt x="972" y="207"/>
                  </a:lnTo>
                  <a:lnTo>
                    <a:pt x="1039" y="192"/>
                  </a:lnTo>
                  <a:lnTo>
                    <a:pt x="1042" y="192"/>
                  </a:lnTo>
                  <a:lnTo>
                    <a:pt x="1113" y="181"/>
                  </a:lnTo>
                  <a:lnTo>
                    <a:pt x="1168" y="181"/>
                  </a:lnTo>
                  <a:lnTo>
                    <a:pt x="1279" y="173"/>
                  </a:lnTo>
                  <a:lnTo>
                    <a:pt x="1294" y="173"/>
                  </a:lnTo>
                  <a:lnTo>
                    <a:pt x="1371" y="155"/>
                  </a:lnTo>
                  <a:lnTo>
                    <a:pt x="1442" y="148"/>
                  </a:lnTo>
                  <a:lnTo>
                    <a:pt x="1497" y="125"/>
                  </a:lnTo>
                  <a:lnTo>
                    <a:pt x="1516" y="118"/>
                  </a:lnTo>
                  <a:lnTo>
                    <a:pt x="1530" y="103"/>
                  </a:lnTo>
                  <a:lnTo>
                    <a:pt x="1542" y="81"/>
                  </a:lnTo>
                  <a:lnTo>
                    <a:pt x="1545" y="66"/>
                  </a:lnTo>
                  <a:lnTo>
                    <a:pt x="1542" y="48"/>
                  </a:lnTo>
                  <a:lnTo>
                    <a:pt x="1530" y="37"/>
                  </a:lnTo>
                  <a:lnTo>
                    <a:pt x="1516" y="26"/>
                  </a:lnTo>
                  <a:lnTo>
                    <a:pt x="1479" y="11"/>
                  </a:lnTo>
                  <a:lnTo>
                    <a:pt x="1427" y="0"/>
                  </a:lnTo>
                  <a:lnTo>
                    <a:pt x="1349" y="0"/>
                  </a:lnTo>
                  <a:lnTo>
                    <a:pt x="1338" y="0"/>
                  </a:lnTo>
                  <a:lnTo>
                    <a:pt x="1323" y="0"/>
                  </a:lnTo>
                  <a:lnTo>
                    <a:pt x="1275" y="0"/>
                  </a:lnTo>
                  <a:lnTo>
                    <a:pt x="1268" y="0"/>
                  </a:lnTo>
                  <a:lnTo>
                    <a:pt x="1002" y="0"/>
                  </a:lnTo>
                  <a:lnTo>
                    <a:pt x="987" y="0"/>
                  </a:lnTo>
                  <a:lnTo>
                    <a:pt x="854" y="0"/>
                  </a:lnTo>
                  <a:lnTo>
                    <a:pt x="843" y="0"/>
                  </a:lnTo>
                  <a:lnTo>
                    <a:pt x="813" y="0"/>
                  </a:lnTo>
                  <a:lnTo>
                    <a:pt x="706" y="0"/>
                  </a:lnTo>
                  <a:lnTo>
                    <a:pt x="691" y="0"/>
                  </a:lnTo>
                  <a:lnTo>
                    <a:pt x="351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30" y="14"/>
                  </a:lnTo>
                  <a:lnTo>
                    <a:pt x="44" y="26"/>
                  </a:lnTo>
                  <a:lnTo>
                    <a:pt x="48" y="37"/>
                  </a:lnTo>
                  <a:lnTo>
                    <a:pt x="41" y="48"/>
                  </a:lnTo>
                  <a:lnTo>
                    <a:pt x="30" y="51"/>
                  </a:lnTo>
                  <a:lnTo>
                    <a:pt x="19" y="51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44" y="63"/>
                  </a:lnTo>
                  <a:lnTo>
                    <a:pt x="85" y="66"/>
                  </a:lnTo>
                  <a:lnTo>
                    <a:pt x="85" y="70"/>
                  </a:lnTo>
                  <a:lnTo>
                    <a:pt x="89" y="70"/>
                  </a:lnTo>
                  <a:lnTo>
                    <a:pt x="118" y="81"/>
                  </a:lnTo>
                  <a:lnTo>
                    <a:pt x="144" y="96"/>
                  </a:lnTo>
                  <a:lnTo>
                    <a:pt x="159" y="118"/>
                  </a:lnTo>
                  <a:lnTo>
                    <a:pt x="166" y="133"/>
                  </a:lnTo>
                  <a:lnTo>
                    <a:pt x="166" y="151"/>
                  </a:lnTo>
                  <a:lnTo>
                    <a:pt x="155" y="166"/>
                  </a:lnTo>
                  <a:lnTo>
                    <a:pt x="133" y="181"/>
                  </a:lnTo>
                  <a:lnTo>
                    <a:pt x="104" y="196"/>
                  </a:lnTo>
                  <a:lnTo>
                    <a:pt x="70" y="207"/>
                  </a:lnTo>
                  <a:lnTo>
                    <a:pt x="0" y="218"/>
                  </a:lnTo>
                  <a:lnTo>
                    <a:pt x="70" y="210"/>
                  </a:lnTo>
                  <a:lnTo>
                    <a:pt x="104" y="203"/>
                  </a:lnTo>
                  <a:lnTo>
                    <a:pt x="133" y="188"/>
                  </a:lnTo>
                  <a:lnTo>
                    <a:pt x="155" y="173"/>
                  </a:lnTo>
                  <a:lnTo>
                    <a:pt x="166" y="151"/>
                  </a:lnTo>
                  <a:lnTo>
                    <a:pt x="170" y="133"/>
                  </a:lnTo>
                  <a:lnTo>
                    <a:pt x="159" y="111"/>
                  </a:lnTo>
                  <a:lnTo>
                    <a:pt x="148" y="92"/>
                  </a:lnTo>
                  <a:lnTo>
                    <a:pt x="126" y="81"/>
                  </a:lnTo>
                  <a:lnTo>
                    <a:pt x="104" y="70"/>
                  </a:lnTo>
                  <a:lnTo>
                    <a:pt x="159" y="63"/>
                  </a:lnTo>
                  <a:lnTo>
                    <a:pt x="185" y="55"/>
                  </a:lnTo>
                  <a:lnTo>
                    <a:pt x="189" y="51"/>
                  </a:lnTo>
                  <a:lnTo>
                    <a:pt x="196" y="40"/>
                  </a:lnTo>
                  <a:lnTo>
                    <a:pt x="196" y="33"/>
                  </a:lnTo>
                  <a:lnTo>
                    <a:pt x="174" y="22"/>
                  </a:lnTo>
                  <a:lnTo>
                    <a:pt x="141" y="7"/>
                  </a:lnTo>
                  <a:lnTo>
                    <a:pt x="351" y="11"/>
                  </a:lnTo>
                  <a:lnTo>
                    <a:pt x="385" y="7"/>
                  </a:lnTo>
                  <a:lnTo>
                    <a:pt x="385" y="11"/>
                  </a:lnTo>
                  <a:lnTo>
                    <a:pt x="414" y="14"/>
                  </a:lnTo>
                  <a:lnTo>
                    <a:pt x="425" y="26"/>
                  </a:lnTo>
                  <a:lnTo>
                    <a:pt x="414" y="37"/>
                  </a:lnTo>
                  <a:lnTo>
                    <a:pt x="396" y="40"/>
                  </a:lnTo>
                  <a:lnTo>
                    <a:pt x="377" y="48"/>
                  </a:lnTo>
                  <a:lnTo>
                    <a:pt x="336" y="48"/>
                  </a:lnTo>
                  <a:lnTo>
                    <a:pt x="285" y="51"/>
                  </a:lnTo>
                  <a:lnTo>
                    <a:pt x="281" y="51"/>
                  </a:lnTo>
                  <a:lnTo>
                    <a:pt x="311" y="63"/>
                  </a:lnTo>
                  <a:lnTo>
                    <a:pt x="336" y="70"/>
                  </a:lnTo>
                  <a:lnTo>
                    <a:pt x="377" y="96"/>
                  </a:lnTo>
                  <a:lnTo>
                    <a:pt x="396" y="118"/>
                  </a:lnTo>
                  <a:lnTo>
                    <a:pt x="407" y="125"/>
                  </a:lnTo>
                  <a:lnTo>
                    <a:pt x="410" y="148"/>
                  </a:lnTo>
                  <a:lnTo>
                    <a:pt x="399" y="173"/>
                  </a:lnTo>
                  <a:lnTo>
                    <a:pt x="392" y="188"/>
                  </a:lnTo>
                  <a:lnTo>
                    <a:pt x="381" y="203"/>
                  </a:lnTo>
                  <a:lnTo>
                    <a:pt x="351" y="221"/>
                  </a:lnTo>
                  <a:lnTo>
                    <a:pt x="314" y="236"/>
                  </a:lnTo>
                  <a:lnTo>
                    <a:pt x="274" y="244"/>
                  </a:lnTo>
                  <a:lnTo>
                    <a:pt x="311" y="233"/>
                  </a:lnTo>
                  <a:lnTo>
                    <a:pt x="340" y="218"/>
                  </a:lnTo>
                  <a:lnTo>
                    <a:pt x="362" y="203"/>
                  </a:lnTo>
                  <a:lnTo>
                    <a:pt x="377" y="181"/>
                  </a:lnTo>
                  <a:lnTo>
                    <a:pt x="392" y="151"/>
                  </a:lnTo>
                  <a:lnTo>
                    <a:pt x="396" y="148"/>
                  </a:lnTo>
                  <a:lnTo>
                    <a:pt x="385" y="122"/>
                  </a:lnTo>
                  <a:lnTo>
                    <a:pt x="366" y="96"/>
                  </a:lnTo>
                  <a:lnTo>
                    <a:pt x="344" y="81"/>
                  </a:lnTo>
                  <a:lnTo>
                    <a:pt x="322" y="66"/>
                  </a:lnTo>
                  <a:lnTo>
                    <a:pt x="274" y="51"/>
                  </a:lnTo>
                  <a:lnTo>
                    <a:pt x="251" y="48"/>
                  </a:lnTo>
                  <a:lnTo>
                    <a:pt x="229" y="40"/>
                  </a:lnTo>
                  <a:lnTo>
                    <a:pt x="196" y="48"/>
                  </a:lnTo>
                  <a:lnTo>
                    <a:pt x="200" y="48"/>
                  </a:lnTo>
                  <a:lnTo>
                    <a:pt x="229" y="48"/>
                  </a:lnTo>
                  <a:lnTo>
                    <a:pt x="251" y="51"/>
                  </a:lnTo>
                  <a:lnTo>
                    <a:pt x="270" y="55"/>
                  </a:lnTo>
                  <a:lnTo>
                    <a:pt x="314" y="70"/>
                  </a:lnTo>
                  <a:lnTo>
                    <a:pt x="340" y="81"/>
                  </a:lnTo>
                  <a:lnTo>
                    <a:pt x="366" y="103"/>
                  </a:lnTo>
                  <a:lnTo>
                    <a:pt x="381" y="122"/>
                  </a:lnTo>
                  <a:lnTo>
                    <a:pt x="392" y="148"/>
                  </a:lnTo>
                  <a:lnTo>
                    <a:pt x="385" y="151"/>
                  </a:lnTo>
                  <a:lnTo>
                    <a:pt x="370" y="181"/>
                  </a:lnTo>
                  <a:lnTo>
                    <a:pt x="355" y="203"/>
                  </a:lnTo>
                  <a:lnTo>
                    <a:pt x="329" y="218"/>
                  </a:lnTo>
                  <a:lnTo>
                    <a:pt x="296" y="233"/>
                  </a:lnTo>
                  <a:lnTo>
                    <a:pt x="255" y="244"/>
                  </a:lnTo>
                  <a:lnTo>
                    <a:pt x="255" y="247"/>
                  </a:lnTo>
                  <a:lnTo>
                    <a:pt x="104" y="266"/>
                  </a:lnTo>
                  <a:lnTo>
                    <a:pt x="74" y="273"/>
                  </a:lnTo>
                  <a:lnTo>
                    <a:pt x="74" y="266"/>
                  </a:lnTo>
                  <a:lnTo>
                    <a:pt x="44" y="273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44" y="277"/>
                  </a:lnTo>
                  <a:lnTo>
                    <a:pt x="56" y="273"/>
                  </a:lnTo>
                  <a:lnTo>
                    <a:pt x="26" y="281"/>
                  </a:lnTo>
                  <a:lnTo>
                    <a:pt x="0" y="295"/>
                  </a:lnTo>
                  <a:lnTo>
                    <a:pt x="0" y="303"/>
                  </a:lnTo>
                  <a:lnTo>
                    <a:pt x="4" y="303"/>
                  </a:lnTo>
                  <a:lnTo>
                    <a:pt x="4" y="295"/>
                  </a:lnTo>
                  <a:lnTo>
                    <a:pt x="48" y="281"/>
                  </a:lnTo>
                  <a:lnTo>
                    <a:pt x="104" y="266"/>
                  </a:lnTo>
                  <a:lnTo>
                    <a:pt x="470" y="221"/>
                  </a:lnTo>
                  <a:lnTo>
                    <a:pt x="507" y="218"/>
                  </a:lnTo>
                  <a:lnTo>
                    <a:pt x="510" y="218"/>
                  </a:lnTo>
                  <a:lnTo>
                    <a:pt x="547" y="207"/>
                  </a:lnTo>
                  <a:lnTo>
                    <a:pt x="588" y="192"/>
                  </a:lnTo>
                  <a:lnTo>
                    <a:pt x="606" y="181"/>
                  </a:lnTo>
                  <a:lnTo>
                    <a:pt x="617" y="166"/>
                  </a:lnTo>
                  <a:lnTo>
                    <a:pt x="628" y="151"/>
                  </a:lnTo>
                  <a:lnTo>
                    <a:pt x="628" y="140"/>
                  </a:lnTo>
                  <a:lnTo>
                    <a:pt x="632" y="133"/>
                  </a:lnTo>
                  <a:lnTo>
                    <a:pt x="628" y="118"/>
                  </a:lnTo>
                  <a:lnTo>
                    <a:pt x="617" y="103"/>
                  </a:lnTo>
                  <a:lnTo>
                    <a:pt x="603" y="85"/>
                  </a:lnTo>
                  <a:lnTo>
                    <a:pt x="566" y="66"/>
                  </a:lnTo>
                  <a:lnTo>
                    <a:pt x="518" y="55"/>
                  </a:lnTo>
                  <a:lnTo>
                    <a:pt x="447" y="48"/>
                  </a:lnTo>
                  <a:lnTo>
                    <a:pt x="451" y="48"/>
                  </a:lnTo>
                  <a:lnTo>
                    <a:pt x="477" y="40"/>
                  </a:lnTo>
                  <a:lnTo>
                    <a:pt x="477" y="48"/>
                  </a:lnTo>
                  <a:lnTo>
                    <a:pt x="484" y="40"/>
                  </a:lnTo>
                  <a:lnTo>
                    <a:pt x="525" y="40"/>
                  </a:lnTo>
                  <a:lnTo>
                    <a:pt x="580" y="40"/>
                  </a:lnTo>
                  <a:lnTo>
                    <a:pt x="621" y="51"/>
                  </a:lnTo>
                  <a:lnTo>
                    <a:pt x="658" y="66"/>
                  </a:lnTo>
                  <a:lnTo>
                    <a:pt x="677" y="77"/>
                  </a:lnTo>
                  <a:lnTo>
                    <a:pt x="688" y="92"/>
                  </a:lnTo>
                  <a:lnTo>
                    <a:pt x="699" y="103"/>
                  </a:lnTo>
                  <a:lnTo>
                    <a:pt x="706" y="118"/>
                  </a:lnTo>
                  <a:lnTo>
                    <a:pt x="702" y="148"/>
                  </a:lnTo>
                  <a:lnTo>
                    <a:pt x="688" y="166"/>
                  </a:lnTo>
                  <a:lnTo>
                    <a:pt x="673" y="188"/>
                  </a:lnTo>
                  <a:lnTo>
                    <a:pt x="636" y="207"/>
                  </a:lnTo>
                  <a:lnTo>
                    <a:pt x="595" y="218"/>
                  </a:lnTo>
                  <a:lnTo>
                    <a:pt x="558" y="225"/>
                  </a:lnTo>
                  <a:lnTo>
                    <a:pt x="484" y="236"/>
                  </a:lnTo>
                  <a:lnTo>
                    <a:pt x="455" y="236"/>
                  </a:lnTo>
                  <a:lnTo>
                    <a:pt x="381" y="244"/>
                  </a:lnTo>
                  <a:lnTo>
                    <a:pt x="311" y="258"/>
                  </a:lnTo>
                  <a:lnTo>
                    <a:pt x="255" y="258"/>
                  </a:lnTo>
                  <a:lnTo>
                    <a:pt x="185" y="273"/>
                  </a:lnTo>
                  <a:lnTo>
                    <a:pt x="141" y="288"/>
                  </a:lnTo>
                  <a:lnTo>
                    <a:pt x="111" y="306"/>
                  </a:lnTo>
                  <a:lnTo>
                    <a:pt x="96" y="321"/>
                  </a:lnTo>
                  <a:lnTo>
                    <a:pt x="89" y="336"/>
                  </a:lnTo>
                  <a:lnTo>
                    <a:pt x="89" y="351"/>
                  </a:lnTo>
                  <a:lnTo>
                    <a:pt x="89" y="362"/>
                  </a:lnTo>
                  <a:lnTo>
                    <a:pt x="100" y="377"/>
                  </a:lnTo>
                  <a:lnTo>
                    <a:pt x="111" y="392"/>
                  </a:lnTo>
                  <a:lnTo>
                    <a:pt x="133" y="406"/>
                  </a:lnTo>
                  <a:lnTo>
                    <a:pt x="159" y="417"/>
                  </a:lnTo>
                  <a:lnTo>
                    <a:pt x="218" y="436"/>
                  </a:lnTo>
                  <a:lnTo>
                    <a:pt x="296" y="447"/>
                  </a:lnTo>
                  <a:lnTo>
                    <a:pt x="433" y="458"/>
                  </a:lnTo>
                  <a:lnTo>
                    <a:pt x="495" y="462"/>
                  </a:lnTo>
                  <a:lnTo>
                    <a:pt x="521" y="462"/>
                  </a:lnTo>
                  <a:lnTo>
                    <a:pt x="702" y="477"/>
                  </a:lnTo>
                  <a:lnTo>
                    <a:pt x="743" y="484"/>
                  </a:lnTo>
                  <a:lnTo>
                    <a:pt x="776" y="491"/>
                  </a:lnTo>
                  <a:lnTo>
                    <a:pt x="854" y="513"/>
                  </a:lnTo>
                  <a:lnTo>
                    <a:pt x="887" y="528"/>
                  </a:lnTo>
                  <a:lnTo>
                    <a:pt x="909" y="539"/>
                  </a:lnTo>
                  <a:lnTo>
                    <a:pt x="917" y="547"/>
                  </a:lnTo>
                  <a:lnTo>
                    <a:pt x="924" y="558"/>
                  </a:lnTo>
                  <a:lnTo>
                    <a:pt x="917" y="573"/>
                  </a:lnTo>
                  <a:lnTo>
                    <a:pt x="902" y="584"/>
                  </a:lnTo>
                  <a:lnTo>
                    <a:pt x="876" y="595"/>
                  </a:lnTo>
                  <a:lnTo>
                    <a:pt x="799" y="617"/>
                  </a:lnTo>
                  <a:lnTo>
                    <a:pt x="728" y="628"/>
                  </a:lnTo>
                  <a:lnTo>
                    <a:pt x="717" y="628"/>
                  </a:lnTo>
                  <a:lnTo>
                    <a:pt x="658" y="632"/>
                  </a:lnTo>
                  <a:lnTo>
                    <a:pt x="628" y="639"/>
                  </a:lnTo>
                  <a:lnTo>
                    <a:pt x="462" y="658"/>
                  </a:lnTo>
                  <a:lnTo>
                    <a:pt x="385" y="672"/>
                  </a:lnTo>
                  <a:lnTo>
                    <a:pt x="325" y="687"/>
                  </a:lnTo>
                  <a:lnTo>
                    <a:pt x="285" y="702"/>
                  </a:lnTo>
                  <a:lnTo>
                    <a:pt x="259" y="717"/>
                  </a:lnTo>
                  <a:lnTo>
                    <a:pt x="244" y="735"/>
                  </a:lnTo>
                  <a:lnTo>
                    <a:pt x="240" y="754"/>
                  </a:lnTo>
                  <a:lnTo>
                    <a:pt x="240" y="757"/>
                  </a:lnTo>
                  <a:lnTo>
                    <a:pt x="251" y="772"/>
                  </a:lnTo>
                  <a:lnTo>
                    <a:pt x="266" y="794"/>
                  </a:lnTo>
                  <a:lnTo>
                    <a:pt x="292" y="809"/>
                  </a:lnTo>
                  <a:lnTo>
                    <a:pt x="322" y="824"/>
                  </a:lnTo>
                  <a:lnTo>
                    <a:pt x="385" y="839"/>
                  </a:lnTo>
                  <a:lnTo>
                    <a:pt x="447" y="850"/>
                  </a:lnTo>
                  <a:lnTo>
                    <a:pt x="381" y="842"/>
                  </a:lnTo>
                  <a:lnTo>
                    <a:pt x="292" y="824"/>
                  </a:lnTo>
                  <a:lnTo>
                    <a:pt x="251" y="813"/>
                  </a:lnTo>
                  <a:lnTo>
                    <a:pt x="214" y="794"/>
                  </a:lnTo>
                  <a:lnTo>
                    <a:pt x="196" y="772"/>
                  </a:lnTo>
                  <a:lnTo>
                    <a:pt x="185" y="757"/>
                  </a:lnTo>
                  <a:lnTo>
                    <a:pt x="185" y="754"/>
                  </a:lnTo>
                  <a:lnTo>
                    <a:pt x="185" y="743"/>
                  </a:lnTo>
                  <a:lnTo>
                    <a:pt x="189" y="728"/>
                  </a:lnTo>
                  <a:lnTo>
                    <a:pt x="200" y="717"/>
                  </a:lnTo>
                  <a:lnTo>
                    <a:pt x="218" y="702"/>
                  </a:lnTo>
                  <a:lnTo>
                    <a:pt x="244" y="687"/>
                  </a:lnTo>
                  <a:lnTo>
                    <a:pt x="281" y="680"/>
                  </a:lnTo>
                  <a:lnTo>
                    <a:pt x="329" y="669"/>
                  </a:lnTo>
                  <a:lnTo>
                    <a:pt x="425" y="658"/>
                  </a:lnTo>
                  <a:lnTo>
                    <a:pt x="592" y="632"/>
                  </a:lnTo>
                  <a:lnTo>
                    <a:pt x="628" y="628"/>
                  </a:lnTo>
                  <a:lnTo>
                    <a:pt x="699" y="617"/>
                  </a:lnTo>
                  <a:lnTo>
                    <a:pt x="776" y="602"/>
                  </a:lnTo>
                  <a:lnTo>
                    <a:pt x="806" y="587"/>
                  </a:lnTo>
                  <a:lnTo>
                    <a:pt x="824" y="573"/>
                  </a:lnTo>
                  <a:lnTo>
                    <a:pt x="828" y="562"/>
                  </a:lnTo>
                  <a:lnTo>
                    <a:pt x="828" y="554"/>
                  </a:lnTo>
                  <a:lnTo>
                    <a:pt x="824" y="539"/>
                  </a:lnTo>
                  <a:lnTo>
                    <a:pt x="817" y="525"/>
                  </a:lnTo>
                  <a:lnTo>
                    <a:pt x="791" y="506"/>
                  </a:lnTo>
                  <a:lnTo>
                    <a:pt x="758" y="491"/>
                  </a:lnTo>
                  <a:lnTo>
                    <a:pt x="714" y="488"/>
                  </a:lnTo>
                  <a:lnTo>
                    <a:pt x="677" y="477"/>
                  </a:lnTo>
                  <a:lnTo>
                    <a:pt x="647" y="473"/>
                  </a:lnTo>
                  <a:lnTo>
                    <a:pt x="610" y="473"/>
                  </a:lnTo>
                  <a:lnTo>
                    <a:pt x="562" y="469"/>
                  </a:lnTo>
                  <a:lnTo>
                    <a:pt x="425" y="469"/>
                  </a:lnTo>
                  <a:lnTo>
                    <a:pt x="336" y="469"/>
                  </a:lnTo>
                  <a:lnTo>
                    <a:pt x="300" y="462"/>
                  </a:lnTo>
                  <a:lnTo>
                    <a:pt x="240" y="458"/>
                  </a:lnTo>
                  <a:lnTo>
                    <a:pt x="144" y="443"/>
                  </a:lnTo>
                  <a:lnTo>
                    <a:pt x="63" y="421"/>
                  </a:lnTo>
                  <a:lnTo>
                    <a:pt x="30" y="406"/>
                  </a:lnTo>
                  <a:lnTo>
                    <a:pt x="0" y="392"/>
                  </a:lnTo>
                  <a:lnTo>
                    <a:pt x="0" y="399"/>
                  </a:lnTo>
                  <a:lnTo>
                    <a:pt x="41" y="417"/>
                  </a:lnTo>
                  <a:lnTo>
                    <a:pt x="89" y="432"/>
                  </a:lnTo>
                  <a:lnTo>
                    <a:pt x="189" y="454"/>
                  </a:lnTo>
                  <a:lnTo>
                    <a:pt x="100" y="447"/>
                  </a:lnTo>
                  <a:lnTo>
                    <a:pt x="48" y="432"/>
                  </a:lnTo>
                  <a:lnTo>
                    <a:pt x="0" y="417"/>
                  </a:lnTo>
                  <a:lnTo>
                    <a:pt x="0" y="421"/>
                  </a:lnTo>
                  <a:lnTo>
                    <a:pt x="59" y="443"/>
                  </a:lnTo>
                  <a:lnTo>
                    <a:pt x="0" y="428"/>
                  </a:lnTo>
                  <a:lnTo>
                    <a:pt x="0" y="432"/>
                  </a:lnTo>
                  <a:lnTo>
                    <a:pt x="74" y="447"/>
                  </a:lnTo>
                  <a:lnTo>
                    <a:pt x="155" y="454"/>
                  </a:lnTo>
                  <a:lnTo>
                    <a:pt x="96" y="454"/>
                  </a:lnTo>
                  <a:lnTo>
                    <a:pt x="0" y="443"/>
                  </a:lnTo>
                  <a:lnTo>
                    <a:pt x="41" y="454"/>
                  </a:lnTo>
                  <a:lnTo>
                    <a:pt x="0" y="447"/>
                  </a:lnTo>
                  <a:lnTo>
                    <a:pt x="0" y="454"/>
                  </a:lnTo>
                  <a:lnTo>
                    <a:pt x="48" y="454"/>
                  </a:lnTo>
                  <a:lnTo>
                    <a:pt x="111" y="462"/>
                  </a:lnTo>
                  <a:lnTo>
                    <a:pt x="144" y="473"/>
                  </a:lnTo>
                  <a:lnTo>
                    <a:pt x="181" y="488"/>
                  </a:lnTo>
                  <a:lnTo>
                    <a:pt x="203" y="502"/>
                  </a:lnTo>
                  <a:lnTo>
                    <a:pt x="229" y="528"/>
                  </a:lnTo>
                  <a:lnTo>
                    <a:pt x="237" y="543"/>
                  </a:lnTo>
                  <a:lnTo>
                    <a:pt x="237" y="562"/>
                  </a:lnTo>
                  <a:lnTo>
                    <a:pt x="229" y="576"/>
                  </a:lnTo>
                  <a:lnTo>
                    <a:pt x="211" y="602"/>
                  </a:lnTo>
                  <a:lnTo>
                    <a:pt x="181" y="624"/>
                  </a:lnTo>
                  <a:lnTo>
                    <a:pt x="118" y="643"/>
                  </a:lnTo>
                  <a:lnTo>
                    <a:pt x="63" y="658"/>
                  </a:lnTo>
                  <a:lnTo>
                    <a:pt x="0" y="669"/>
                  </a:lnTo>
                  <a:lnTo>
                    <a:pt x="0" y="680"/>
                  </a:lnTo>
                  <a:lnTo>
                    <a:pt x="85" y="672"/>
                  </a:lnTo>
                  <a:lnTo>
                    <a:pt x="155" y="672"/>
                  </a:lnTo>
                  <a:lnTo>
                    <a:pt x="148" y="680"/>
                  </a:lnTo>
                  <a:lnTo>
                    <a:pt x="63" y="680"/>
                  </a:lnTo>
                  <a:lnTo>
                    <a:pt x="26" y="684"/>
                  </a:lnTo>
                  <a:lnTo>
                    <a:pt x="0" y="684"/>
                  </a:lnTo>
                  <a:lnTo>
                    <a:pt x="0" y="687"/>
                  </a:lnTo>
                  <a:lnTo>
                    <a:pt x="26" y="687"/>
                  </a:lnTo>
                  <a:lnTo>
                    <a:pt x="59" y="684"/>
                  </a:lnTo>
                  <a:lnTo>
                    <a:pt x="141" y="680"/>
                  </a:lnTo>
                  <a:lnTo>
                    <a:pt x="89" y="702"/>
                  </a:lnTo>
                  <a:lnTo>
                    <a:pt x="63" y="724"/>
                  </a:lnTo>
                  <a:lnTo>
                    <a:pt x="48" y="739"/>
                  </a:lnTo>
                  <a:lnTo>
                    <a:pt x="44" y="750"/>
                  </a:lnTo>
                  <a:lnTo>
                    <a:pt x="44" y="757"/>
                  </a:lnTo>
                  <a:lnTo>
                    <a:pt x="56" y="765"/>
                  </a:lnTo>
                  <a:lnTo>
                    <a:pt x="74" y="783"/>
                  </a:lnTo>
                  <a:lnTo>
                    <a:pt x="104" y="798"/>
                  </a:lnTo>
                  <a:lnTo>
                    <a:pt x="141" y="820"/>
                  </a:lnTo>
                  <a:lnTo>
                    <a:pt x="211" y="839"/>
                  </a:lnTo>
                  <a:lnTo>
                    <a:pt x="244" y="850"/>
                  </a:lnTo>
                  <a:lnTo>
                    <a:pt x="325" y="868"/>
                  </a:lnTo>
                  <a:lnTo>
                    <a:pt x="421" y="879"/>
                  </a:lnTo>
                  <a:lnTo>
                    <a:pt x="518" y="883"/>
                  </a:lnTo>
                  <a:lnTo>
                    <a:pt x="603" y="891"/>
                  </a:lnTo>
                  <a:lnTo>
                    <a:pt x="588" y="898"/>
                  </a:lnTo>
                  <a:lnTo>
                    <a:pt x="592" y="898"/>
                  </a:lnTo>
                  <a:lnTo>
                    <a:pt x="606" y="891"/>
                  </a:lnTo>
                  <a:lnTo>
                    <a:pt x="610" y="891"/>
                  </a:lnTo>
                  <a:lnTo>
                    <a:pt x="628" y="898"/>
                  </a:lnTo>
                  <a:lnTo>
                    <a:pt x="636" y="898"/>
                  </a:lnTo>
                  <a:lnTo>
                    <a:pt x="617" y="891"/>
                  </a:lnTo>
                  <a:lnTo>
                    <a:pt x="665" y="891"/>
                  </a:lnTo>
                  <a:lnTo>
                    <a:pt x="665" y="883"/>
                  </a:lnTo>
                  <a:lnTo>
                    <a:pt x="673" y="898"/>
                  </a:lnTo>
                  <a:lnTo>
                    <a:pt x="677" y="898"/>
                  </a:lnTo>
                  <a:lnTo>
                    <a:pt x="673" y="891"/>
                  </a:lnTo>
                  <a:lnTo>
                    <a:pt x="673" y="876"/>
                  </a:lnTo>
                  <a:lnTo>
                    <a:pt x="677" y="857"/>
                  </a:lnTo>
                  <a:lnTo>
                    <a:pt x="680" y="839"/>
                  </a:lnTo>
                  <a:lnTo>
                    <a:pt x="714" y="824"/>
                  </a:lnTo>
                  <a:lnTo>
                    <a:pt x="747" y="809"/>
                  </a:lnTo>
                  <a:lnTo>
                    <a:pt x="773" y="806"/>
                  </a:lnTo>
                  <a:lnTo>
                    <a:pt x="832" y="783"/>
                  </a:lnTo>
                  <a:lnTo>
                    <a:pt x="839" y="787"/>
                  </a:lnTo>
                  <a:lnTo>
                    <a:pt x="843" y="783"/>
                  </a:lnTo>
                  <a:lnTo>
                    <a:pt x="876" y="780"/>
                  </a:lnTo>
                  <a:lnTo>
                    <a:pt x="884" y="780"/>
                  </a:lnTo>
                  <a:lnTo>
                    <a:pt x="932" y="772"/>
                  </a:lnTo>
                  <a:lnTo>
                    <a:pt x="998" y="780"/>
                  </a:lnTo>
                  <a:lnTo>
                    <a:pt x="939" y="783"/>
                  </a:lnTo>
                  <a:lnTo>
                    <a:pt x="932" y="783"/>
                  </a:lnTo>
                  <a:lnTo>
                    <a:pt x="924" y="783"/>
                  </a:lnTo>
                  <a:lnTo>
                    <a:pt x="887" y="787"/>
                  </a:lnTo>
                  <a:lnTo>
                    <a:pt x="817" y="806"/>
                  </a:lnTo>
                  <a:lnTo>
                    <a:pt x="784" y="813"/>
                  </a:lnTo>
                  <a:lnTo>
                    <a:pt x="747" y="828"/>
                  </a:lnTo>
                  <a:lnTo>
                    <a:pt x="717" y="850"/>
                  </a:lnTo>
                  <a:lnTo>
                    <a:pt x="706" y="865"/>
                  </a:lnTo>
                  <a:lnTo>
                    <a:pt x="702" y="876"/>
                  </a:lnTo>
                  <a:lnTo>
                    <a:pt x="702" y="883"/>
                  </a:lnTo>
                  <a:lnTo>
                    <a:pt x="714" y="898"/>
                  </a:lnTo>
                  <a:lnTo>
                    <a:pt x="717" y="898"/>
                  </a:lnTo>
                  <a:lnTo>
                    <a:pt x="706" y="883"/>
                  </a:lnTo>
                  <a:lnTo>
                    <a:pt x="706" y="876"/>
                  </a:lnTo>
                  <a:lnTo>
                    <a:pt x="714" y="857"/>
                  </a:lnTo>
                  <a:lnTo>
                    <a:pt x="728" y="842"/>
                  </a:lnTo>
                  <a:lnTo>
                    <a:pt x="769" y="824"/>
                  </a:lnTo>
                  <a:lnTo>
                    <a:pt x="817" y="806"/>
                  </a:lnTo>
                  <a:lnTo>
                    <a:pt x="861" y="794"/>
                  </a:lnTo>
                  <a:lnTo>
                    <a:pt x="832" y="806"/>
                  </a:lnTo>
                  <a:lnTo>
                    <a:pt x="813" y="813"/>
                  </a:lnTo>
                  <a:lnTo>
                    <a:pt x="776" y="839"/>
                  </a:lnTo>
                  <a:lnTo>
                    <a:pt x="769" y="857"/>
                  </a:lnTo>
                  <a:lnTo>
                    <a:pt x="762" y="868"/>
                  </a:lnTo>
                  <a:lnTo>
                    <a:pt x="769" y="883"/>
                  </a:lnTo>
                  <a:lnTo>
                    <a:pt x="776" y="898"/>
                  </a:lnTo>
                  <a:lnTo>
                    <a:pt x="784" y="898"/>
                  </a:lnTo>
                  <a:lnTo>
                    <a:pt x="773" y="883"/>
                  </a:lnTo>
                  <a:lnTo>
                    <a:pt x="769" y="868"/>
                  </a:lnTo>
                  <a:lnTo>
                    <a:pt x="773" y="857"/>
                  </a:lnTo>
                  <a:lnTo>
                    <a:pt x="791" y="835"/>
                  </a:lnTo>
                  <a:lnTo>
                    <a:pt x="806" y="820"/>
                  </a:lnTo>
                  <a:lnTo>
                    <a:pt x="832" y="809"/>
                  </a:lnTo>
                  <a:lnTo>
                    <a:pt x="869" y="798"/>
                  </a:lnTo>
                  <a:lnTo>
                    <a:pt x="917" y="787"/>
                  </a:lnTo>
                  <a:lnTo>
                    <a:pt x="887" y="798"/>
                  </a:lnTo>
                  <a:lnTo>
                    <a:pt x="858" y="813"/>
                  </a:lnTo>
                  <a:lnTo>
                    <a:pt x="832" y="835"/>
                  </a:lnTo>
                  <a:lnTo>
                    <a:pt x="817" y="857"/>
                  </a:lnTo>
                  <a:lnTo>
                    <a:pt x="817" y="865"/>
                  </a:lnTo>
                  <a:lnTo>
                    <a:pt x="817" y="883"/>
                  </a:lnTo>
                  <a:lnTo>
                    <a:pt x="828" y="898"/>
                  </a:lnTo>
                  <a:lnTo>
                    <a:pt x="832" y="898"/>
                  </a:lnTo>
                  <a:lnTo>
                    <a:pt x="817" y="883"/>
                  </a:lnTo>
                  <a:lnTo>
                    <a:pt x="817" y="868"/>
                  </a:lnTo>
                  <a:lnTo>
                    <a:pt x="817" y="857"/>
                  </a:lnTo>
                  <a:lnTo>
                    <a:pt x="832" y="839"/>
                  </a:lnTo>
                  <a:lnTo>
                    <a:pt x="847" y="824"/>
                  </a:lnTo>
                  <a:lnTo>
                    <a:pt x="872" y="809"/>
                  </a:lnTo>
                  <a:lnTo>
                    <a:pt x="898" y="798"/>
                  </a:lnTo>
                  <a:lnTo>
                    <a:pt x="943" y="787"/>
                  </a:lnTo>
                  <a:lnTo>
                    <a:pt x="983" y="783"/>
                  </a:lnTo>
                  <a:lnTo>
                    <a:pt x="943" y="794"/>
                  </a:lnTo>
                  <a:lnTo>
                    <a:pt x="917" y="806"/>
                  </a:lnTo>
                  <a:lnTo>
                    <a:pt x="898" y="820"/>
                  </a:lnTo>
                  <a:lnTo>
                    <a:pt x="884" y="828"/>
                  </a:lnTo>
                  <a:lnTo>
                    <a:pt x="872" y="854"/>
                  </a:lnTo>
                  <a:lnTo>
                    <a:pt x="872" y="865"/>
                  </a:lnTo>
                  <a:lnTo>
                    <a:pt x="876" y="879"/>
                  </a:lnTo>
                  <a:lnTo>
                    <a:pt x="895" y="898"/>
                  </a:lnTo>
                  <a:lnTo>
                    <a:pt x="898" y="898"/>
                  </a:lnTo>
                  <a:lnTo>
                    <a:pt x="884" y="879"/>
                  </a:lnTo>
                  <a:lnTo>
                    <a:pt x="876" y="865"/>
                  </a:lnTo>
                  <a:lnTo>
                    <a:pt x="876" y="854"/>
                  </a:lnTo>
                  <a:lnTo>
                    <a:pt x="887" y="828"/>
                  </a:lnTo>
                  <a:lnTo>
                    <a:pt x="902" y="820"/>
                  </a:lnTo>
                  <a:lnTo>
                    <a:pt x="924" y="806"/>
                  </a:lnTo>
                  <a:lnTo>
                    <a:pt x="946" y="794"/>
                  </a:lnTo>
                  <a:lnTo>
                    <a:pt x="987" y="783"/>
                  </a:lnTo>
                  <a:lnTo>
                    <a:pt x="1028" y="780"/>
                  </a:lnTo>
                  <a:lnTo>
                    <a:pt x="1054" y="780"/>
                  </a:lnTo>
                  <a:lnTo>
                    <a:pt x="1002" y="794"/>
                  </a:lnTo>
                  <a:lnTo>
                    <a:pt x="965" y="813"/>
                  </a:lnTo>
                  <a:lnTo>
                    <a:pt x="932" y="839"/>
                  </a:lnTo>
                  <a:lnTo>
                    <a:pt x="924" y="850"/>
                  </a:lnTo>
                  <a:lnTo>
                    <a:pt x="917" y="865"/>
                  </a:lnTo>
                  <a:lnTo>
                    <a:pt x="924" y="876"/>
                  </a:lnTo>
                  <a:lnTo>
                    <a:pt x="939" y="898"/>
                  </a:lnTo>
                  <a:lnTo>
                    <a:pt x="943" y="898"/>
                  </a:lnTo>
                  <a:lnTo>
                    <a:pt x="928" y="876"/>
                  </a:lnTo>
                  <a:lnTo>
                    <a:pt x="924" y="865"/>
                  </a:lnTo>
                  <a:lnTo>
                    <a:pt x="928" y="850"/>
                  </a:lnTo>
                  <a:lnTo>
                    <a:pt x="943" y="828"/>
                  </a:lnTo>
                  <a:lnTo>
                    <a:pt x="969" y="813"/>
                  </a:lnTo>
                  <a:lnTo>
                    <a:pt x="994" y="806"/>
                  </a:lnTo>
                  <a:lnTo>
                    <a:pt x="1054" y="783"/>
                  </a:lnTo>
                  <a:lnTo>
                    <a:pt x="1109" y="772"/>
                  </a:lnTo>
                  <a:lnTo>
                    <a:pt x="1079" y="783"/>
                  </a:lnTo>
                  <a:lnTo>
                    <a:pt x="1050" y="794"/>
                  </a:lnTo>
                  <a:lnTo>
                    <a:pt x="1028" y="809"/>
                  </a:lnTo>
                  <a:lnTo>
                    <a:pt x="1009" y="828"/>
                  </a:lnTo>
                  <a:lnTo>
                    <a:pt x="998" y="842"/>
                  </a:lnTo>
                  <a:lnTo>
                    <a:pt x="994" y="857"/>
                  </a:lnTo>
                  <a:lnTo>
                    <a:pt x="994" y="879"/>
                  </a:lnTo>
                  <a:lnTo>
                    <a:pt x="1009" y="898"/>
                  </a:lnTo>
                  <a:lnTo>
                    <a:pt x="1013" y="898"/>
                  </a:lnTo>
                  <a:lnTo>
                    <a:pt x="998" y="876"/>
                  </a:lnTo>
                  <a:lnTo>
                    <a:pt x="998" y="857"/>
                  </a:lnTo>
                  <a:lnTo>
                    <a:pt x="1002" y="842"/>
                  </a:lnTo>
                  <a:lnTo>
                    <a:pt x="1013" y="835"/>
                  </a:lnTo>
                  <a:lnTo>
                    <a:pt x="1035" y="809"/>
                  </a:lnTo>
                  <a:lnTo>
                    <a:pt x="1065" y="794"/>
                  </a:lnTo>
                  <a:lnTo>
                    <a:pt x="1105" y="780"/>
                  </a:lnTo>
                  <a:lnTo>
                    <a:pt x="1139" y="769"/>
                  </a:lnTo>
                  <a:lnTo>
                    <a:pt x="1205" y="765"/>
                  </a:lnTo>
                  <a:lnTo>
                    <a:pt x="1235" y="765"/>
                  </a:lnTo>
                  <a:lnTo>
                    <a:pt x="1238" y="765"/>
                  </a:lnTo>
                  <a:lnTo>
                    <a:pt x="1209" y="772"/>
                  </a:lnTo>
                  <a:lnTo>
                    <a:pt x="1183" y="787"/>
                  </a:lnTo>
                  <a:lnTo>
                    <a:pt x="1161" y="806"/>
                  </a:lnTo>
                  <a:lnTo>
                    <a:pt x="1142" y="828"/>
                  </a:lnTo>
                  <a:lnTo>
                    <a:pt x="1142" y="842"/>
                  </a:lnTo>
                  <a:lnTo>
                    <a:pt x="1150" y="854"/>
                  </a:lnTo>
                  <a:lnTo>
                    <a:pt x="1161" y="876"/>
                  </a:lnTo>
                  <a:lnTo>
                    <a:pt x="1183" y="898"/>
                  </a:lnTo>
                  <a:lnTo>
                    <a:pt x="1190" y="898"/>
                  </a:lnTo>
                  <a:lnTo>
                    <a:pt x="1161" y="868"/>
                  </a:lnTo>
                  <a:lnTo>
                    <a:pt x="1153" y="854"/>
                  </a:lnTo>
                  <a:lnTo>
                    <a:pt x="1150" y="842"/>
                  </a:lnTo>
                  <a:lnTo>
                    <a:pt x="1150" y="828"/>
                  </a:lnTo>
                  <a:lnTo>
                    <a:pt x="1153" y="820"/>
                  </a:lnTo>
                  <a:lnTo>
                    <a:pt x="1164" y="806"/>
                  </a:lnTo>
                  <a:lnTo>
                    <a:pt x="1194" y="783"/>
                  </a:lnTo>
                  <a:lnTo>
                    <a:pt x="1224" y="772"/>
                  </a:lnTo>
                  <a:lnTo>
                    <a:pt x="1253" y="765"/>
                  </a:lnTo>
                  <a:lnTo>
                    <a:pt x="1261" y="765"/>
                  </a:lnTo>
                  <a:lnTo>
                    <a:pt x="1279" y="757"/>
                  </a:lnTo>
                  <a:lnTo>
                    <a:pt x="1286" y="757"/>
                  </a:lnTo>
                  <a:lnTo>
                    <a:pt x="1290" y="757"/>
                  </a:lnTo>
                  <a:lnTo>
                    <a:pt x="1305" y="757"/>
                  </a:lnTo>
                  <a:lnTo>
                    <a:pt x="1249" y="780"/>
                  </a:lnTo>
                  <a:lnTo>
                    <a:pt x="1224" y="794"/>
                  </a:lnTo>
                  <a:lnTo>
                    <a:pt x="1209" y="813"/>
                  </a:lnTo>
                  <a:lnTo>
                    <a:pt x="1205" y="828"/>
                  </a:lnTo>
                  <a:lnTo>
                    <a:pt x="1205" y="842"/>
                  </a:lnTo>
                  <a:lnTo>
                    <a:pt x="1209" y="865"/>
                  </a:lnTo>
                  <a:lnTo>
                    <a:pt x="1224" y="879"/>
                  </a:lnTo>
                  <a:lnTo>
                    <a:pt x="1249" y="898"/>
                  </a:lnTo>
                  <a:lnTo>
                    <a:pt x="1261" y="898"/>
                  </a:lnTo>
                  <a:lnTo>
                    <a:pt x="1231" y="879"/>
                  </a:lnTo>
                  <a:lnTo>
                    <a:pt x="1213" y="857"/>
                  </a:lnTo>
                  <a:lnTo>
                    <a:pt x="1209" y="842"/>
                  </a:lnTo>
                  <a:lnTo>
                    <a:pt x="1205" y="828"/>
                  </a:lnTo>
                  <a:lnTo>
                    <a:pt x="1209" y="813"/>
                  </a:lnTo>
                  <a:lnTo>
                    <a:pt x="1220" y="806"/>
                  </a:lnTo>
                  <a:lnTo>
                    <a:pt x="1235" y="787"/>
                  </a:lnTo>
                  <a:lnTo>
                    <a:pt x="1268" y="772"/>
                  </a:lnTo>
                  <a:lnTo>
                    <a:pt x="1323" y="757"/>
                  </a:lnTo>
                  <a:lnTo>
                    <a:pt x="1331" y="757"/>
                  </a:lnTo>
                  <a:lnTo>
                    <a:pt x="1335" y="757"/>
                  </a:lnTo>
                  <a:lnTo>
                    <a:pt x="1357" y="750"/>
                  </a:lnTo>
                  <a:lnTo>
                    <a:pt x="1427" y="743"/>
                  </a:lnTo>
                  <a:lnTo>
                    <a:pt x="1375" y="754"/>
                  </a:lnTo>
                  <a:lnTo>
                    <a:pt x="1338" y="765"/>
                  </a:lnTo>
                  <a:lnTo>
                    <a:pt x="1305" y="783"/>
                  </a:lnTo>
                  <a:lnTo>
                    <a:pt x="1290" y="794"/>
                  </a:lnTo>
                  <a:lnTo>
                    <a:pt x="1275" y="809"/>
                  </a:lnTo>
                  <a:lnTo>
                    <a:pt x="1261" y="835"/>
                  </a:lnTo>
                  <a:lnTo>
                    <a:pt x="1261" y="854"/>
                  </a:lnTo>
                  <a:lnTo>
                    <a:pt x="1264" y="857"/>
                  </a:lnTo>
                  <a:lnTo>
                    <a:pt x="1279" y="879"/>
                  </a:lnTo>
                  <a:lnTo>
                    <a:pt x="1309" y="898"/>
                  </a:lnTo>
                  <a:lnTo>
                    <a:pt x="1316" y="898"/>
                  </a:lnTo>
                  <a:lnTo>
                    <a:pt x="1286" y="879"/>
                  </a:lnTo>
                  <a:lnTo>
                    <a:pt x="1264" y="857"/>
                  </a:lnTo>
                  <a:lnTo>
                    <a:pt x="1264" y="850"/>
                  </a:lnTo>
                  <a:lnTo>
                    <a:pt x="1264" y="835"/>
                  </a:lnTo>
                  <a:lnTo>
                    <a:pt x="1279" y="809"/>
                  </a:lnTo>
                  <a:lnTo>
                    <a:pt x="1290" y="798"/>
                  </a:lnTo>
                  <a:lnTo>
                    <a:pt x="1309" y="787"/>
                  </a:lnTo>
                  <a:lnTo>
                    <a:pt x="1357" y="765"/>
                  </a:lnTo>
                  <a:lnTo>
                    <a:pt x="1401" y="750"/>
                  </a:lnTo>
                  <a:lnTo>
                    <a:pt x="1464" y="739"/>
                  </a:lnTo>
                  <a:lnTo>
                    <a:pt x="1505" y="735"/>
                  </a:lnTo>
                  <a:lnTo>
                    <a:pt x="1534" y="735"/>
                  </a:lnTo>
                  <a:lnTo>
                    <a:pt x="1486" y="743"/>
                  </a:lnTo>
                  <a:lnTo>
                    <a:pt x="1431" y="757"/>
                  </a:lnTo>
                  <a:lnTo>
                    <a:pt x="1371" y="772"/>
                  </a:lnTo>
                  <a:lnTo>
                    <a:pt x="1346" y="787"/>
                  </a:lnTo>
                  <a:lnTo>
                    <a:pt x="1323" y="809"/>
                  </a:lnTo>
                  <a:lnTo>
                    <a:pt x="1320" y="820"/>
                  </a:lnTo>
                  <a:lnTo>
                    <a:pt x="1309" y="839"/>
                  </a:lnTo>
                  <a:lnTo>
                    <a:pt x="1316" y="850"/>
                  </a:lnTo>
                  <a:lnTo>
                    <a:pt x="1320" y="857"/>
                  </a:lnTo>
                  <a:lnTo>
                    <a:pt x="1331" y="876"/>
                  </a:lnTo>
                  <a:lnTo>
                    <a:pt x="1364" y="898"/>
                  </a:lnTo>
                  <a:lnTo>
                    <a:pt x="1375" y="898"/>
                  </a:lnTo>
                  <a:lnTo>
                    <a:pt x="1364" y="894"/>
                  </a:lnTo>
                  <a:lnTo>
                    <a:pt x="1331" y="876"/>
                  </a:lnTo>
                  <a:lnTo>
                    <a:pt x="1320" y="857"/>
                  </a:lnTo>
                  <a:lnTo>
                    <a:pt x="1316" y="850"/>
                  </a:lnTo>
                  <a:lnTo>
                    <a:pt x="1316" y="835"/>
                  </a:lnTo>
                  <a:lnTo>
                    <a:pt x="1320" y="824"/>
                  </a:lnTo>
                  <a:lnTo>
                    <a:pt x="1323" y="813"/>
                  </a:lnTo>
                  <a:lnTo>
                    <a:pt x="1357" y="787"/>
                  </a:lnTo>
                  <a:lnTo>
                    <a:pt x="1390" y="769"/>
                  </a:lnTo>
                  <a:lnTo>
                    <a:pt x="1431" y="757"/>
                  </a:lnTo>
                  <a:lnTo>
                    <a:pt x="1471" y="750"/>
                  </a:lnTo>
                  <a:lnTo>
                    <a:pt x="1542" y="739"/>
                  </a:lnTo>
                  <a:lnTo>
                    <a:pt x="1571" y="735"/>
                  </a:lnTo>
                  <a:lnTo>
                    <a:pt x="1623" y="735"/>
                  </a:lnTo>
                  <a:lnTo>
                    <a:pt x="1527" y="750"/>
                  </a:lnTo>
                  <a:lnTo>
                    <a:pt x="1486" y="757"/>
                  </a:lnTo>
                  <a:lnTo>
                    <a:pt x="1445" y="769"/>
                  </a:lnTo>
                  <a:lnTo>
                    <a:pt x="1408" y="783"/>
                  </a:lnTo>
                  <a:lnTo>
                    <a:pt x="1390" y="798"/>
                  </a:lnTo>
                  <a:lnTo>
                    <a:pt x="1375" y="809"/>
                  </a:lnTo>
                  <a:lnTo>
                    <a:pt x="1364" y="835"/>
                  </a:lnTo>
                  <a:lnTo>
                    <a:pt x="1364" y="842"/>
                  </a:lnTo>
                  <a:lnTo>
                    <a:pt x="1371" y="857"/>
                  </a:lnTo>
                  <a:lnTo>
                    <a:pt x="1379" y="876"/>
                  </a:lnTo>
                  <a:lnTo>
                    <a:pt x="1416" y="898"/>
                  </a:lnTo>
                  <a:lnTo>
                    <a:pt x="1427" y="898"/>
                  </a:lnTo>
                  <a:lnTo>
                    <a:pt x="1386" y="876"/>
                  </a:lnTo>
                  <a:lnTo>
                    <a:pt x="1371" y="857"/>
                  </a:lnTo>
                  <a:lnTo>
                    <a:pt x="1371" y="842"/>
                  </a:lnTo>
                  <a:lnTo>
                    <a:pt x="1371" y="835"/>
                  </a:lnTo>
                  <a:lnTo>
                    <a:pt x="1379" y="813"/>
                  </a:lnTo>
                  <a:lnTo>
                    <a:pt x="1394" y="798"/>
                  </a:lnTo>
                  <a:lnTo>
                    <a:pt x="1416" y="783"/>
                  </a:lnTo>
                  <a:lnTo>
                    <a:pt x="1445" y="769"/>
                  </a:lnTo>
                  <a:lnTo>
                    <a:pt x="1486" y="757"/>
                  </a:lnTo>
                  <a:lnTo>
                    <a:pt x="1567" y="743"/>
                  </a:lnTo>
                  <a:lnTo>
                    <a:pt x="1645" y="735"/>
                  </a:lnTo>
                  <a:lnTo>
                    <a:pt x="1737" y="728"/>
                  </a:lnTo>
                  <a:lnTo>
                    <a:pt x="1756" y="735"/>
                  </a:lnTo>
                  <a:lnTo>
                    <a:pt x="1638" y="743"/>
                  </a:lnTo>
                  <a:lnTo>
                    <a:pt x="1567" y="757"/>
                  </a:lnTo>
                  <a:lnTo>
                    <a:pt x="1534" y="765"/>
                  </a:lnTo>
                  <a:lnTo>
                    <a:pt x="1512" y="772"/>
                  </a:lnTo>
                  <a:lnTo>
                    <a:pt x="1471" y="794"/>
                  </a:lnTo>
                  <a:lnTo>
                    <a:pt x="1445" y="820"/>
                  </a:lnTo>
                  <a:lnTo>
                    <a:pt x="1442" y="828"/>
                  </a:lnTo>
                  <a:lnTo>
                    <a:pt x="1434" y="842"/>
                  </a:lnTo>
                  <a:lnTo>
                    <a:pt x="1442" y="857"/>
                  </a:lnTo>
                  <a:lnTo>
                    <a:pt x="1449" y="868"/>
                  </a:lnTo>
                  <a:lnTo>
                    <a:pt x="1464" y="883"/>
                  </a:lnTo>
                  <a:lnTo>
                    <a:pt x="1490" y="894"/>
                  </a:lnTo>
                  <a:lnTo>
                    <a:pt x="1497" y="898"/>
                  </a:lnTo>
                  <a:lnTo>
                    <a:pt x="1505" y="898"/>
                  </a:lnTo>
                  <a:lnTo>
                    <a:pt x="1490" y="894"/>
                  </a:lnTo>
                  <a:lnTo>
                    <a:pt x="1471" y="879"/>
                  </a:lnTo>
                  <a:lnTo>
                    <a:pt x="1449" y="868"/>
                  </a:lnTo>
                  <a:lnTo>
                    <a:pt x="1442" y="857"/>
                  </a:lnTo>
                  <a:lnTo>
                    <a:pt x="1442" y="842"/>
                  </a:lnTo>
                  <a:lnTo>
                    <a:pt x="1442" y="828"/>
                  </a:lnTo>
                  <a:lnTo>
                    <a:pt x="1449" y="820"/>
                  </a:lnTo>
                  <a:lnTo>
                    <a:pt x="1475" y="798"/>
                  </a:lnTo>
                  <a:lnTo>
                    <a:pt x="1512" y="780"/>
                  </a:lnTo>
                  <a:lnTo>
                    <a:pt x="1545" y="765"/>
                  </a:lnTo>
                  <a:lnTo>
                    <a:pt x="1586" y="757"/>
                  </a:lnTo>
                  <a:lnTo>
                    <a:pt x="1671" y="743"/>
                  </a:lnTo>
                  <a:lnTo>
                    <a:pt x="1782" y="735"/>
                  </a:lnTo>
                  <a:lnTo>
                    <a:pt x="1882" y="739"/>
                  </a:lnTo>
                  <a:lnTo>
                    <a:pt x="1882" y="735"/>
                  </a:lnTo>
                  <a:lnTo>
                    <a:pt x="1797" y="728"/>
                  </a:lnTo>
                  <a:lnTo>
                    <a:pt x="1737" y="728"/>
                  </a:lnTo>
                  <a:lnTo>
                    <a:pt x="1652" y="728"/>
                  </a:lnTo>
                  <a:lnTo>
                    <a:pt x="1567" y="728"/>
                  </a:lnTo>
                  <a:lnTo>
                    <a:pt x="1560" y="728"/>
                  </a:lnTo>
                  <a:lnTo>
                    <a:pt x="1519" y="724"/>
                  </a:lnTo>
                  <a:lnTo>
                    <a:pt x="1501" y="717"/>
                  </a:lnTo>
                  <a:lnTo>
                    <a:pt x="1490" y="709"/>
                  </a:lnTo>
                  <a:lnTo>
                    <a:pt x="1497" y="702"/>
                  </a:lnTo>
                  <a:lnTo>
                    <a:pt x="1505" y="695"/>
                  </a:lnTo>
                  <a:lnTo>
                    <a:pt x="1582" y="680"/>
                  </a:lnTo>
                  <a:lnTo>
                    <a:pt x="1675" y="672"/>
                  </a:lnTo>
                  <a:lnTo>
                    <a:pt x="1822" y="669"/>
                  </a:lnTo>
                  <a:lnTo>
                    <a:pt x="1882" y="665"/>
                  </a:lnTo>
                  <a:lnTo>
                    <a:pt x="1941" y="658"/>
                  </a:lnTo>
                  <a:lnTo>
                    <a:pt x="2007" y="647"/>
                  </a:lnTo>
                  <a:lnTo>
                    <a:pt x="2077" y="632"/>
                  </a:lnTo>
                  <a:lnTo>
                    <a:pt x="2144" y="610"/>
                  </a:lnTo>
                  <a:lnTo>
                    <a:pt x="2170" y="595"/>
                  </a:lnTo>
                  <a:lnTo>
                    <a:pt x="2188" y="576"/>
                  </a:lnTo>
                  <a:lnTo>
                    <a:pt x="2207" y="558"/>
                  </a:lnTo>
                  <a:lnTo>
                    <a:pt x="2218" y="539"/>
                  </a:lnTo>
                  <a:lnTo>
                    <a:pt x="2225" y="525"/>
                  </a:lnTo>
                  <a:lnTo>
                    <a:pt x="2225" y="502"/>
                  </a:lnTo>
                  <a:lnTo>
                    <a:pt x="2214" y="477"/>
                  </a:lnTo>
                  <a:lnTo>
                    <a:pt x="2203" y="462"/>
                  </a:lnTo>
                  <a:lnTo>
                    <a:pt x="2188" y="454"/>
                  </a:lnTo>
                  <a:lnTo>
                    <a:pt x="2170" y="436"/>
                  </a:lnTo>
                  <a:lnTo>
                    <a:pt x="2137" y="421"/>
                  </a:lnTo>
                  <a:lnTo>
                    <a:pt x="2100" y="414"/>
                  </a:lnTo>
                  <a:lnTo>
                    <a:pt x="2048" y="399"/>
                  </a:lnTo>
                  <a:lnTo>
                    <a:pt x="1992" y="388"/>
                  </a:lnTo>
                  <a:lnTo>
                    <a:pt x="1922" y="377"/>
                  </a:lnTo>
                  <a:lnTo>
                    <a:pt x="1863" y="373"/>
                  </a:lnTo>
                  <a:lnTo>
                    <a:pt x="1782" y="373"/>
                  </a:lnTo>
                  <a:lnTo>
                    <a:pt x="1652" y="366"/>
                  </a:lnTo>
                  <a:lnTo>
                    <a:pt x="1652" y="373"/>
                  </a:lnTo>
                  <a:lnTo>
                    <a:pt x="1782" y="373"/>
                  </a:lnTo>
                  <a:lnTo>
                    <a:pt x="1863" y="377"/>
                  </a:lnTo>
                  <a:lnTo>
                    <a:pt x="1922" y="384"/>
                  </a:lnTo>
                  <a:lnTo>
                    <a:pt x="1992" y="392"/>
                  </a:lnTo>
                  <a:lnTo>
                    <a:pt x="2048" y="403"/>
                  </a:lnTo>
                  <a:lnTo>
                    <a:pt x="2100" y="414"/>
                  </a:lnTo>
                  <a:lnTo>
                    <a:pt x="2133" y="428"/>
                  </a:lnTo>
                  <a:lnTo>
                    <a:pt x="2163" y="443"/>
                  </a:lnTo>
                  <a:lnTo>
                    <a:pt x="2185" y="454"/>
                  </a:lnTo>
                  <a:lnTo>
                    <a:pt x="2203" y="469"/>
                  </a:lnTo>
                  <a:lnTo>
                    <a:pt x="2214" y="484"/>
                  </a:lnTo>
                  <a:lnTo>
                    <a:pt x="2218" y="502"/>
                  </a:lnTo>
                  <a:lnTo>
                    <a:pt x="2218" y="525"/>
                  </a:lnTo>
                  <a:lnTo>
                    <a:pt x="2214" y="539"/>
                  </a:lnTo>
                  <a:lnTo>
                    <a:pt x="2203" y="558"/>
                  </a:lnTo>
                  <a:lnTo>
                    <a:pt x="2188" y="576"/>
                  </a:lnTo>
                  <a:lnTo>
                    <a:pt x="2163" y="595"/>
                  </a:lnTo>
                  <a:lnTo>
                    <a:pt x="2137" y="610"/>
                  </a:lnTo>
                  <a:lnTo>
                    <a:pt x="2074" y="628"/>
                  </a:lnTo>
                  <a:lnTo>
                    <a:pt x="2004" y="643"/>
                  </a:lnTo>
                  <a:lnTo>
                    <a:pt x="1878" y="658"/>
                  </a:lnTo>
                  <a:lnTo>
                    <a:pt x="1822" y="665"/>
                  </a:lnTo>
                  <a:lnTo>
                    <a:pt x="1675" y="669"/>
                  </a:lnTo>
                  <a:lnTo>
                    <a:pt x="1575" y="680"/>
                  </a:lnTo>
                  <a:lnTo>
                    <a:pt x="1505" y="687"/>
                  </a:lnTo>
                  <a:lnTo>
                    <a:pt x="1490" y="698"/>
                  </a:lnTo>
                  <a:lnTo>
                    <a:pt x="1486" y="709"/>
                  </a:lnTo>
                  <a:lnTo>
                    <a:pt x="1490" y="717"/>
                  </a:lnTo>
                  <a:lnTo>
                    <a:pt x="1505" y="724"/>
                  </a:lnTo>
                  <a:lnTo>
                    <a:pt x="1534" y="728"/>
                  </a:lnTo>
                  <a:lnTo>
                    <a:pt x="1501" y="735"/>
                  </a:lnTo>
                  <a:lnTo>
                    <a:pt x="1464" y="735"/>
                  </a:lnTo>
                  <a:lnTo>
                    <a:pt x="1394" y="739"/>
                  </a:lnTo>
                  <a:lnTo>
                    <a:pt x="1320" y="724"/>
                  </a:lnTo>
                  <a:lnTo>
                    <a:pt x="1286" y="709"/>
                  </a:lnTo>
                  <a:lnTo>
                    <a:pt x="1275" y="702"/>
                  </a:lnTo>
                  <a:lnTo>
                    <a:pt x="1275" y="695"/>
                  </a:lnTo>
                  <a:lnTo>
                    <a:pt x="1275" y="687"/>
                  </a:lnTo>
                  <a:lnTo>
                    <a:pt x="1279" y="672"/>
                  </a:lnTo>
                  <a:lnTo>
                    <a:pt x="1286" y="665"/>
                  </a:lnTo>
                  <a:lnTo>
                    <a:pt x="1305" y="658"/>
                  </a:lnTo>
                  <a:lnTo>
                    <a:pt x="1331" y="647"/>
                  </a:lnTo>
                  <a:lnTo>
                    <a:pt x="1364" y="639"/>
                  </a:lnTo>
                  <a:lnTo>
                    <a:pt x="1527" y="624"/>
                  </a:lnTo>
                  <a:lnTo>
                    <a:pt x="1567" y="624"/>
                  </a:lnTo>
                  <a:lnTo>
                    <a:pt x="1656" y="617"/>
                  </a:lnTo>
                  <a:lnTo>
                    <a:pt x="1708" y="610"/>
                  </a:lnTo>
                  <a:lnTo>
                    <a:pt x="1752" y="599"/>
                  </a:lnTo>
                  <a:lnTo>
                    <a:pt x="1793" y="576"/>
                  </a:lnTo>
                  <a:lnTo>
                    <a:pt x="1808" y="562"/>
                  </a:lnTo>
                  <a:lnTo>
                    <a:pt x="1819" y="547"/>
                  </a:lnTo>
                  <a:lnTo>
                    <a:pt x="1822" y="532"/>
                  </a:lnTo>
                  <a:lnTo>
                    <a:pt x="1822" y="517"/>
                  </a:lnTo>
                  <a:lnTo>
                    <a:pt x="1811" y="499"/>
                  </a:lnTo>
                  <a:lnTo>
                    <a:pt x="1808" y="488"/>
                  </a:lnTo>
                  <a:lnTo>
                    <a:pt x="1793" y="473"/>
                  </a:lnTo>
                  <a:lnTo>
                    <a:pt x="1767" y="462"/>
                  </a:lnTo>
                  <a:lnTo>
                    <a:pt x="1741" y="454"/>
                  </a:lnTo>
                  <a:lnTo>
                    <a:pt x="1700" y="447"/>
                  </a:lnTo>
                  <a:lnTo>
                    <a:pt x="1652" y="436"/>
                  </a:lnTo>
                  <a:lnTo>
                    <a:pt x="1597" y="432"/>
                  </a:lnTo>
                  <a:lnTo>
                    <a:pt x="1527" y="428"/>
                  </a:lnTo>
                  <a:lnTo>
                    <a:pt x="1512" y="428"/>
                  </a:lnTo>
                  <a:lnTo>
                    <a:pt x="1471" y="421"/>
                  </a:lnTo>
                  <a:lnTo>
                    <a:pt x="1427" y="417"/>
                  </a:lnTo>
                  <a:lnTo>
                    <a:pt x="1375" y="403"/>
                  </a:lnTo>
                  <a:lnTo>
                    <a:pt x="1338" y="388"/>
                  </a:lnTo>
                  <a:lnTo>
                    <a:pt x="1335" y="384"/>
                  </a:lnTo>
                  <a:lnTo>
                    <a:pt x="1331" y="377"/>
                  </a:lnTo>
                  <a:lnTo>
                    <a:pt x="1335" y="366"/>
                  </a:lnTo>
                  <a:lnTo>
                    <a:pt x="1338" y="358"/>
                  </a:lnTo>
                  <a:lnTo>
                    <a:pt x="1349" y="351"/>
                  </a:lnTo>
                  <a:lnTo>
                    <a:pt x="1390" y="351"/>
                  </a:lnTo>
                  <a:lnTo>
                    <a:pt x="1379" y="358"/>
                  </a:lnTo>
                  <a:lnTo>
                    <a:pt x="1375" y="366"/>
                  </a:lnTo>
                  <a:lnTo>
                    <a:pt x="1379" y="373"/>
                  </a:lnTo>
                  <a:lnTo>
                    <a:pt x="1386" y="384"/>
                  </a:lnTo>
                  <a:lnTo>
                    <a:pt x="1420" y="392"/>
                  </a:lnTo>
                  <a:lnTo>
                    <a:pt x="1431" y="399"/>
                  </a:lnTo>
                  <a:lnTo>
                    <a:pt x="1460" y="406"/>
                  </a:lnTo>
                  <a:lnTo>
                    <a:pt x="1516" y="417"/>
                  </a:lnTo>
                  <a:lnTo>
                    <a:pt x="1604" y="421"/>
                  </a:lnTo>
                  <a:lnTo>
                    <a:pt x="1615" y="421"/>
                  </a:lnTo>
                  <a:lnTo>
                    <a:pt x="1741" y="432"/>
                  </a:lnTo>
                  <a:lnTo>
                    <a:pt x="1808" y="454"/>
                  </a:lnTo>
                  <a:lnTo>
                    <a:pt x="1852" y="462"/>
                  </a:lnTo>
                  <a:lnTo>
                    <a:pt x="1878" y="484"/>
                  </a:lnTo>
                  <a:lnTo>
                    <a:pt x="1893" y="502"/>
                  </a:lnTo>
                  <a:lnTo>
                    <a:pt x="1896" y="517"/>
                  </a:lnTo>
                  <a:lnTo>
                    <a:pt x="1896" y="528"/>
                  </a:lnTo>
                  <a:lnTo>
                    <a:pt x="1893" y="539"/>
                  </a:lnTo>
                  <a:lnTo>
                    <a:pt x="1878" y="554"/>
                  </a:lnTo>
                  <a:lnTo>
                    <a:pt x="1856" y="569"/>
                  </a:lnTo>
                  <a:lnTo>
                    <a:pt x="1811" y="587"/>
                  </a:lnTo>
                  <a:lnTo>
                    <a:pt x="1756" y="610"/>
                  </a:lnTo>
                  <a:lnTo>
                    <a:pt x="1697" y="624"/>
                  </a:lnTo>
                  <a:lnTo>
                    <a:pt x="1597" y="639"/>
                  </a:lnTo>
                  <a:lnTo>
                    <a:pt x="1553" y="643"/>
                  </a:lnTo>
                  <a:lnTo>
                    <a:pt x="1553" y="647"/>
                  </a:lnTo>
                  <a:lnTo>
                    <a:pt x="1601" y="643"/>
                  </a:lnTo>
                  <a:lnTo>
                    <a:pt x="1700" y="624"/>
                  </a:lnTo>
                  <a:lnTo>
                    <a:pt x="1763" y="613"/>
                  </a:lnTo>
                  <a:lnTo>
                    <a:pt x="1819" y="595"/>
                  </a:lnTo>
                  <a:lnTo>
                    <a:pt x="1863" y="569"/>
                  </a:lnTo>
                  <a:lnTo>
                    <a:pt x="1878" y="558"/>
                  </a:lnTo>
                  <a:lnTo>
                    <a:pt x="1893" y="543"/>
                  </a:lnTo>
                  <a:lnTo>
                    <a:pt x="1896" y="528"/>
                  </a:lnTo>
                  <a:lnTo>
                    <a:pt x="1896" y="517"/>
                  </a:lnTo>
                  <a:lnTo>
                    <a:pt x="1896" y="499"/>
                  </a:lnTo>
                  <a:lnTo>
                    <a:pt x="1882" y="484"/>
                  </a:lnTo>
                  <a:lnTo>
                    <a:pt x="1863" y="462"/>
                  </a:lnTo>
                  <a:lnTo>
                    <a:pt x="1822" y="454"/>
                  </a:lnTo>
                  <a:lnTo>
                    <a:pt x="1767" y="436"/>
                  </a:lnTo>
                  <a:lnTo>
                    <a:pt x="1848" y="443"/>
                  </a:lnTo>
                  <a:lnTo>
                    <a:pt x="1904" y="454"/>
                  </a:lnTo>
                  <a:lnTo>
                    <a:pt x="1941" y="469"/>
                  </a:lnTo>
                  <a:lnTo>
                    <a:pt x="1967" y="488"/>
                  </a:lnTo>
                  <a:lnTo>
                    <a:pt x="1981" y="506"/>
                  </a:lnTo>
                  <a:lnTo>
                    <a:pt x="1978" y="528"/>
                  </a:lnTo>
                  <a:lnTo>
                    <a:pt x="1967" y="547"/>
                  </a:lnTo>
                  <a:lnTo>
                    <a:pt x="1952" y="569"/>
                  </a:lnTo>
                  <a:lnTo>
                    <a:pt x="1919" y="587"/>
                  </a:lnTo>
                  <a:lnTo>
                    <a:pt x="1878" y="610"/>
                  </a:lnTo>
                  <a:lnTo>
                    <a:pt x="1837" y="624"/>
                  </a:lnTo>
                  <a:lnTo>
                    <a:pt x="1800" y="632"/>
                  </a:lnTo>
                  <a:lnTo>
                    <a:pt x="1745" y="639"/>
                  </a:lnTo>
                  <a:lnTo>
                    <a:pt x="1726" y="643"/>
                  </a:lnTo>
                  <a:lnTo>
                    <a:pt x="1771" y="643"/>
                  </a:lnTo>
                  <a:lnTo>
                    <a:pt x="1819" y="639"/>
                  </a:lnTo>
                  <a:lnTo>
                    <a:pt x="1907" y="628"/>
                  </a:lnTo>
                  <a:lnTo>
                    <a:pt x="1959" y="613"/>
                  </a:lnTo>
                  <a:lnTo>
                    <a:pt x="2007" y="595"/>
                  </a:lnTo>
                  <a:lnTo>
                    <a:pt x="2037" y="569"/>
                  </a:lnTo>
                  <a:lnTo>
                    <a:pt x="2052" y="554"/>
                  </a:lnTo>
                  <a:lnTo>
                    <a:pt x="2059" y="539"/>
                  </a:lnTo>
                  <a:lnTo>
                    <a:pt x="2059" y="525"/>
                  </a:lnTo>
                  <a:lnTo>
                    <a:pt x="2052" y="513"/>
                  </a:lnTo>
                  <a:lnTo>
                    <a:pt x="2044" y="491"/>
                  </a:lnTo>
                  <a:lnTo>
                    <a:pt x="2022" y="477"/>
                  </a:lnTo>
                  <a:lnTo>
                    <a:pt x="1981" y="458"/>
                  </a:lnTo>
                  <a:lnTo>
                    <a:pt x="1933" y="447"/>
                  </a:lnTo>
                  <a:lnTo>
                    <a:pt x="1852" y="436"/>
                  </a:lnTo>
                  <a:lnTo>
                    <a:pt x="1848" y="436"/>
                  </a:lnTo>
                  <a:lnTo>
                    <a:pt x="1841" y="436"/>
                  </a:lnTo>
                  <a:lnTo>
                    <a:pt x="1656" y="421"/>
                  </a:lnTo>
                  <a:lnTo>
                    <a:pt x="1545" y="406"/>
                  </a:lnTo>
                  <a:lnTo>
                    <a:pt x="1505" y="403"/>
                  </a:lnTo>
                  <a:lnTo>
                    <a:pt x="1479" y="392"/>
                  </a:lnTo>
                  <a:lnTo>
                    <a:pt x="1456" y="384"/>
                  </a:lnTo>
                  <a:lnTo>
                    <a:pt x="1442" y="373"/>
                  </a:lnTo>
                  <a:lnTo>
                    <a:pt x="1434" y="366"/>
                  </a:lnTo>
                  <a:lnTo>
                    <a:pt x="1442" y="351"/>
                  </a:lnTo>
                  <a:lnTo>
                    <a:pt x="1434" y="351"/>
                  </a:lnTo>
                  <a:lnTo>
                    <a:pt x="1431" y="358"/>
                  </a:lnTo>
                  <a:lnTo>
                    <a:pt x="1431" y="366"/>
                  </a:lnTo>
                  <a:lnTo>
                    <a:pt x="1442" y="377"/>
                  </a:lnTo>
                  <a:lnTo>
                    <a:pt x="1456" y="388"/>
                  </a:lnTo>
                  <a:lnTo>
                    <a:pt x="1479" y="399"/>
                  </a:lnTo>
                  <a:lnTo>
                    <a:pt x="1530" y="406"/>
                  </a:lnTo>
                  <a:lnTo>
                    <a:pt x="1612" y="421"/>
                  </a:lnTo>
                  <a:lnTo>
                    <a:pt x="1604" y="421"/>
                  </a:lnTo>
                  <a:lnTo>
                    <a:pt x="1516" y="417"/>
                  </a:lnTo>
                  <a:lnTo>
                    <a:pt x="1460" y="406"/>
                  </a:lnTo>
                  <a:lnTo>
                    <a:pt x="1431" y="399"/>
                  </a:lnTo>
                  <a:lnTo>
                    <a:pt x="1420" y="392"/>
                  </a:lnTo>
                  <a:lnTo>
                    <a:pt x="1386" y="377"/>
                  </a:lnTo>
                  <a:lnTo>
                    <a:pt x="1379" y="366"/>
                  </a:lnTo>
                  <a:lnTo>
                    <a:pt x="1390" y="358"/>
                  </a:lnTo>
                  <a:lnTo>
                    <a:pt x="1401" y="351"/>
                  </a:lnTo>
                  <a:lnTo>
                    <a:pt x="1693" y="343"/>
                  </a:lnTo>
                  <a:lnTo>
                    <a:pt x="1852" y="336"/>
                  </a:lnTo>
                  <a:lnTo>
                    <a:pt x="1978" y="332"/>
                  </a:lnTo>
                  <a:lnTo>
                    <a:pt x="2103" y="336"/>
                  </a:lnTo>
                  <a:lnTo>
                    <a:pt x="2325" y="347"/>
                  </a:lnTo>
                  <a:lnTo>
                    <a:pt x="2480" y="362"/>
                  </a:lnTo>
                  <a:lnTo>
                    <a:pt x="2547" y="373"/>
                  </a:lnTo>
                  <a:lnTo>
                    <a:pt x="2650" y="392"/>
                  </a:lnTo>
                  <a:lnTo>
                    <a:pt x="2687" y="403"/>
                  </a:lnTo>
                  <a:lnTo>
                    <a:pt x="2717" y="417"/>
                  </a:lnTo>
                  <a:lnTo>
                    <a:pt x="2739" y="428"/>
                  </a:lnTo>
                  <a:lnTo>
                    <a:pt x="2758" y="443"/>
                  </a:lnTo>
                  <a:lnTo>
                    <a:pt x="2765" y="454"/>
                  </a:lnTo>
                  <a:lnTo>
                    <a:pt x="2772" y="462"/>
                  </a:lnTo>
                  <a:lnTo>
                    <a:pt x="2772" y="473"/>
                  </a:lnTo>
                  <a:lnTo>
                    <a:pt x="2772" y="488"/>
                  </a:lnTo>
                  <a:lnTo>
                    <a:pt x="2761" y="506"/>
                  </a:lnTo>
                  <a:lnTo>
                    <a:pt x="2747" y="532"/>
                  </a:lnTo>
                  <a:lnTo>
                    <a:pt x="2735" y="543"/>
                  </a:lnTo>
                  <a:lnTo>
                    <a:pt x="2717" y="547"/>
                  </a:lnTo>
                  <a:lnTo>
                    <a:pt x="2669" y="569"/>
                  </a:lnTo>
                  <a:lnTo>
                    <a:pt x="2695" y="554"/>
                  </a:lnTo>
                  <a:lnTo>
                    <a:pt x="2717" y="532"/>
                  </a:lnTo>
                  <a:lnTo>
                    <a:pt x="2732" y="517"/>
                  </a:lnTo>
                  <a:lnTo>
                    <a:pt x="2735" y="502"/>
                  </a:lnTo>
                  <a:lnTo>
                    <a:pt x="2747" y="477"/>
                  </a:lnTo>
                  <a:lnTo>
                    <a:pt x="2747" y="469"/>
                  </a:lnTo>
                  <a:lnTo>
                    <a:pt x="2735" y="454"/>
                  </a:lnTo>
                  <a:lnTo>
                    <a:pt x="2724" y="447"/>
                  </a:lnTo>
                  <a:lnTo>
                    <a:pt x="2702" y="421"/>
                  </a:lnTo>
                  <a:lnTo>
                    <a:pt x="2662" y="406"/>
                  </a:lnTo>
                  <a:lnTo>
                    <a:pt x="2621" y="392"/>
                  </a:lnTo>
                  <a:lnTo>
                    <a:pt x="2547" y="377"/>
                  </a:lnTo>
                  <a:lnTo>
                    <a:pt x="2510" y="373"/>
                  </a:lnTo>
                  <a:lnTo>
                    <a:pt x="2510" y="377"/>
                  </a:lnTo>
                  <a:lnTo>
                    <a:pt x="2455" y="366"/>
                  </a:lnTo>
                  <a:lnTo>
                    <a:pt x="2384" y="358"/>
                  </a:lnTo>
                  <a:lnTo>
                    <a:pt x="2384" y="362"/>
                  </a:lnTo>
                  <a:lnTo>
                    <a:pt x="2270" y="351"/>
                  </a:lnTo>
                  <a:lnTo>
                    <a:pt x="2214" y="347"/>
                  </a:lnTo>
                  <a:lnTo>
                    <a:pt x="2214" y="351"/>
                  </a:lnTo>
                  <a:lnTo>
                    <a:pt x="2273" y="351"/>
                  </a:lnTo>
                  <a:lnTo>
                    <a:pt x="2410" y="373"/>
                  </a:lnTo>
                  <a:lnTo>
                    <a:pt x="2480" y="388"/>
                  </a:lnTo>
                  <a:lnTo>
                    <a:pt x="2551" y="406"/>
                  </a:lnTo>
                  <a:lnTo>
                    <a:pt x="2610" y="436"/>
                  </a:lnTo>
                  <a:lnTo>
                    <a:pt x="2636" y="454"/>
                  </a:lnTo>
                  <a:lnTo>
                    <a:pt x="2650" y="469"/>
                  </a:lnTo>
                  <a:lnTo>
                    <a:pt x="2654" y="484"/>
                  </a:lnTo>
                  <a:lnTo>
                    <a:pt x="2654" y="499"/>
                  </a:lnTo>
                  <a:lnTo>
                    <a:pt x="2647" y="517"/>
                  </a:lnTo>
                  <a:lnTo>
                    <a:pt x="2632" y="543"/>
                  </a:lnTo>
                  <a:lnTo>
                    <a:pt x="2606" y="562"/>
                  </a:lnTo>
                  <a:lnTo>
                    <a:pt x="2569" y="576"/>
                  </a:lnTo>
                  <a:lnTo>
                    <a:pt x="2525" y="595"/>
                  </a:lnTo>
                  <a:lnTo>
                    <a:pt x="2440" y="610"/>
                  </a:lnTo>
                  <a:lnTo>
                    <a:pt x="2473" y="587"/>
                  </a:lnTo>
                  <a:lnTo>
                    <a:pt x="2521" y="562"/>
                  </a:lnTo>
                  <a:lnTo>
                    <a:pt x="2540" y="543"/>
                  </a:lnTo>
                  <a:lnTo>
                    <a:pt x="2554" y="525"/>
                  </a:lnTo>
                  <a:lnTo>
                    <a:pt x="2565" y="499"/>
                  </a:lnTo>
                  <a:lnTo>
                    <a:pt x="2565" y="469"/>
                  </a:lnTo>
                  <a:lnTo>
                    <a:pt x="2554" y="458"/>
                  </a:lnTo>
                  <a:lnTo>
                    <a:pt x="2547" y="447"/>
                  </a:lnTo>
                  <a:lnTo>
                    <a:pt x="2525" y="432"/>
                  </a:lnTo>
                  <a:lnTo>
                    <a:pt x="2499" y="417"/>
                  </a:lnTo>
                  <a:lnTo>
                    <a:pt x="2466" y="403"/>
                  </a:lnTo>
                  <a:lnTo>
                    <a:pt x="2410" y="392"/>
                  </a:lnTo>
                  <a:lnTo>
                    <a:pt x="2344" y="384"/>
                  </a:lnTo>
                  <a:lnTo>
                    <a:pt x="2273" y="373"/>
                  </a:lnTo>
                  <a:lnTo>
                    <a:pt x="2214" y="366"/>
                  </a:lnTo>
                  <a:lnTo>
                    <a:pt x="2148" y="362"/>
                  </a:lnTo>
                  <a:lnTo>
                    <a:pt x="2148" y="366"/>
                  </a:lnTo>
                  <a:lnTo>
                    <a:pt x="2203" y="373"/>
                  </a:lnTo>
                  <a:lnTo>
                    <a:pt x="2325" y="384"/>
                  </a:lnTo>
                  <a:lnTo>
                    <a:pt x="2388" y="399"/>
                  </a:lnTo>
                  <a:lnTo>
                    <a:pt x="2451" y="417"/>
                  </a:lnTo>
                  <a:lnTo>
                    <a:pt x="2473" y="432"/>
                  </a:lnTo>
                  <a:lnTo>
                    <a:pt x="2495" y="447"/>
                  </a:lnTo>
                  <a:lnTo>
                    <a:pt x="2510" y="458"/>
                  </a:lnTo>
                  <a:lnTo>
                    <a:pt x="2525" y="477"/>
                  </a:lnTo>
                  <a:lnTo>
                    <a:pt x="2525" y="491"/>
                  </a:lnTo>
                  <a:lnTo>
                    <a:pt x="2514" y="525"/>
                  </a:lnTo>
                  <a:lnTo>
                    <a:pt x="2506" y="543"/>
                  </a:lnTo>
                  <a:lnTo>
                    <a:pt x="2484" y="562"/>
                  </a:lnTo>
                  <a:lnTo>
                    <a:pt x="2466" y="587"/>
                  </a:lnTo>
                  <a:lnTo>
                    <a:pt x="2425" y="610"/>
                  </a:lnTo>
                  <a:lnTo>
                    <a:pt x="2403" y="610"/>
                  </a:lnTo>
                  <a:lnTo>
                    <a:pt x="2303" y="617"/>
                  </a:lnTo>
                  <a:lnTo>
                    <a:pt x="2351" y="602"/>
                  </a:lnTo>
                  <a:lnTo>
                    <a:pt x="2384" y="584"/>
                  </a:lnTo>
                  <a:lnTo>
                    <a:pt x="2410" y="562"/>
                  </a:lnTo>
                  <a:lnTo>
                    <a:pt x="2429" y="539"/>
                  </a:lnTo>
                  <a:lnTo>
                    <a:pt x="2436" y="513"/>
                  </a:lnTo>
                  <a:lnTo>
                    <a:pt x="2440" y="491"/>
                  </a:lnTo>
                  <a:lnTo>
                    <a:pt x="2436" y="477"/>
                  </a:lnTo>
                  <a:lnTo>
                    <a:pt x="2421" y="458"/>
                  </a:lnTo>
                  <a:lnTo>
                    <a:pt x="2399" y="447"/>
                  </a:lnTo>
                  <a:lnTo>
                    <a:pt x="2344" y="421"/>
                  </a:lnTo>
                  <a:lnTo>
                    <a:pt x="2277" y="399"/>
                  </a:lnTo>
                  <a:lnTo>
                    <a:pt x="2203" y="384"/>
                  </a:lnTo>
                  <a:lnTo>
                    <a:pt x="2066" y="366"/>
                  </a:lnTo>
                  <a:lnTo>
                    <a:pt x="2004" y="362"/>
                  </a:lnTo>
                  <a:lnTo>
                    <a:pt x="2004" y="366"/>
                  </a:lnTo>
                  <a:lnTo>
                    <a:pt x="2118" y="384"/>
                  </a:lnTo>
                  <a:lnTo>
                    <a:pt x="2207" y="403"/>
                  </a:lnTo>
                  <a:lnTo>
                    <a:pt x="2277" y="421"/>
                  </a:lnTo>
                  <a:lnTo>
                    <a:pt x="2325" y="443"/>
                  </a:lnTo>
                  <a:lnTo>
                    <a:pt x="2355" y="454"/>
                  </a:lnTo>
                  <a:lnTo>
                    <a:pt x="2373" y="469"/>
                  </a:lnTo>
                  <a:lnTo>
                    <a:pt x="2384" y="484"/>
                  </a:lnTo>
                  <a:lnTo>
                    <a:pt x="2388" y="517"/>
                  </a:lnTo>
                  <a:lnTo>
                    <a:pt x="2384" y="543"/>
                  </a:lnTo>
                  <a:lnTo>
                    <a:pt x="2370" y="569"/>
                  </a:lnTo>
                  <a:lnTo>
                    <a:pt x="2351" y="587"/>
                  </a:lnTo>
                  <a:lnTo>
                    <a:pt x="2310" y="613"/>
                  </a:lnTo>
                  <a:lnTo>
                    <a:pt x="2296" y="617"/>
                  </a:lnTo>
                  <a:lnTo>
                    <a:pt x="2296" y="624"/>
                  </a:lnTo>
                  <a:lnTo>
                    <a:pt x="2159" y="639"/>
                  </a:lnTo>
                  <a:lnTo>
                    <a:pt x="2207" y="617"/>
                  </a:lnTo>
                  <a:lnTo>
                    <a:pt x="2244" y="595"/>
                  </a:lnTo>
                  <a:lnTo>
                    <a:pt x="2270" y="569"/>
                  </a:lnTo>
                  <a:lnTo>
                    <a:pt x="2284" y="543"/>
                  </a:lnTo>
                  <a:lnTo>
                    <a:pt x="2288" y="525"/>
                  </a:lnTo>
                  <a:lnTo>
                    <a:pt x="2296" y="506"/>
                  </a:lnTo>
                  <a:lnTo>
                    <a:pt x="2288" y="488"/>
                  </a:lnTo>
                  <a:lnTo>
                    <a:pt x="2284" y="473"/>
                  </a:lnTo>
                  <a:lnTo>
                    <a:pt x="2273" y="454"/>
                  </a:lnTo>
                  <a:lnTo>
                    <a:pt x="2255" y="443"/>
                  </a:lnTo>
                  <a:lnTo>
                    <a:pt x="2229" y="432"/>
                  </a:lnTo>
                  <a:lnTo>
                    <a:pt x="2174" y="406"/>
                  </a:lnTo>
                  <a:lnTo>
                    <a:pt x="2103" y="392"/>
                  </a:lnTo>
                  <a:lnTo>
                    <a:pt x="1978" y="373"/>
                  </a:lnTo>
                  <a:lnTo>
                    <a:pt x="1919" y="366"/>
                  </a:lnTo>
                  <a:lnTo>
                    <a:pt x="1911" y="373"/>
                  </a:lnTo>
                  <a:lnTo>
                    <a:pt x="1974" y="377"/>
                  </a:lnTo>
                  <a:lnTo>
                    <a:pt x="2100" y="399"/>
                  </a:lnTo>
                  <a:lnTo>
                    <a:pt x="2163" y="414"/>
                  </a:lnTo>
                  <a:lnTo>
                    <a:pt x="2225" y="432"/>
                  </a:lnTo>
                  <a:lnTo>
                    <a:pt x="2248" y="447"/>
                  </a:lnTo>
                  <a:lnTo>
                    <a:pt x="2270" y="458"/>
                  </a:lnTo>
                  <a:lnTo>
                    <a:pt x="2284" y="473"/>
                  </a:lnTo>
                  <a:lnTo>
                    <a:pt x="2288" y="488"/>
                  </a:lnTo>
                  <a:lnTo>
                    <a:pt x="2288" y="506"/>
                  </a:lnTo>
                  <a:lnTo>
                    <a:pt x="2284" y="525"/>
                  </a:lnTo>
                  <a:lnTo>
                    <a:pt x="2277" y="547"/>
                  </a:lnTo>
                  <a:lnTo>
                    <a:pt x="2262" y="573"/>
                  </a:lnTo>
                  <a:lnTo>
                    <a:pt x="2233" y="599"/>
                  </a:lnTo>
                  <a:lnTo>
                    <a:pt x="2199" y="617"/>
                  </a:lnTo>
                  <a:lnTo>
                    <a:pt x="2144" y="643"/>
                  </a:lnTo>
                  <a:lnTo>
                    <a:pt x="2089" y="647"/>
                  </a:lnTo>
                  <a:lnTo>
                    <a:pt x="2033" y="658"/>
                  </a:lnTo>
                  <a:lnTo>
                    <a:pt x="1989" y="669"/>
                  </a:lnTo>
                  <a:lnTo>
                    <a:pt x="1922" y="695"/>
                  </a:lnTo>
                  <a:lnTo>
                    <a:pt x="1893" y="709"/>
                  </a:lnTo>
                  <a:lnTo>
                    <a:pt x="1889" y="717"/>
                  </a:lnTo>
                  <a:lnTo>
                    <a:pt x="1882" y="728"/>
                  </a:lnTo>
                  <a:lnTo>
                    <a:pt x="1889" y="743"/>
                  </a:lnTo>
                  <a:lnTo>
                    <a:pt x="1893" y="750"/>
                  </a:lnTo>
                  <a:lnTo>
                    <a:pt x="1863" y="750"/>
                  </a:lnTo>
                  <a:lnTo>
                    <a:pt x="1778" y="757"/>
                  </a:lnTo>
                  <a:lnTo>
                    <a:pt x="1715" y="765"/>
                  </a:lnTo>
                  <a:lnTo>
                    <a:pt x="1671" y="772"/>
                  </a:lnTo>
                  <a:lnTo>
                    <a:pt x="1641" y="783"/>
                  </a:lnTo>
                  <a:lnTo>
                    <a:pt x="1623" y="794"/>
                  </a:lnTo>
                  <a:lnTo>
                    <a:pt x="1604" y="809"/>
                  </a:lnTo>
                  <a:lnTo>
                    <a:pt x="1597" y="824"/>
                  </a:lnTo>
                  <a:lnTo>
                    <a:pt x="1597" y="839"/>
                  </a:lnTo>
                  <a:lnTo>
                    <a:pt x="1597" y="854"/>
                  </a:lnTo>
                  <a:lnTo>
                    <a:pt x="1601" y="857"/>
                  </a:lnTo>
                  <a:lnTo>
                    <a:pt x="1623" y="879"/>
                  </a:lnTo>
                  <a:lnTo>
                    <a:pt x="1660" y="898"/>
                  </a:lnTo>
                  <a:lnTo>
                    <a:pt x="1671" y="898"/>
                  </a:lnTo>
                  <a:lnTo>
                    <a:pt x="1627" y="879"/>
                  </a:lnTo>
                  <a:lnTo>
                    <a:pt x="1604" y="857"/>
                  </a:lnTo>
                  <a:lnTo>
                    <a:pt x="1601" y="850"/>
                  </a:lnTo>
                  <a:lnTo>
                    <a:pt x="1597" y="839"/>
                  </a:lnTo>
                  <a:lnTo>
                    <a:pt x="1601" y="824"/>
                  </a:lnTo>
                  <a:lnTo>
                    <a:pt x="1612" y="809"/>
                  </a:lnTo>
                  <a:lnTo>
                    <a:pt x="1627" y="798"/>
                  </a:lnTo>
                  <a:lnTo>
                    <a:pt x="1645" y="787"/>
                  </a:lnTo>
                  <a:lnTo>
                    <a:pt x="1671" y="780"/>
                  </a:lnTo>
                  <a:lnTo>
                    <a:pt x="1715" y="769"/>
                  </a:lnTo>
                  <a:lnTo>
                    <a:pt x="1778" y="757"/>
                  </a:lnTo>
                  <a:lnTo>
                    <a:pt x="1863" y="754"/>
                  </a:lnTo>
                  <a:lnTo>
                    <a:pt x="1896" y="754"/>
                  </a:lnTo>
                  <a:lnTo>
                    <a:pt x="1919" y="757"/>
                  </a:lnTo>
                  <a:lnTo>
                    <a:pt x="1878" y="757"/>
                  </a:lnTo>
                  <a:lnTo>
                    <a:pt x="1811" y="765"/>
                  </a:lnTo>
                  <a:lnTo>
                    <a:pt x="1737" y="780"/>
                  </a:lnTo>
                  <a:lnTo>
                    <a:pt x="1708" y="787"/>
                  </a:lnTo>
                  <a:lnTo>
                    <a:pt x="1682" y="798"/>
                  </a:lnTo>
                  <a:lnTo>
                    <a:pt x="1671" y="813"/>
                  </a:lnTo>
                  <a:lnTo>
                    <a:pt x="1660" y="828"/>
                  </a:lnTo>
                  <a:lnTo>
                    <a:pt x="1656" y="842"/>
                  </a:lnTo>
                  <a:lnTo>
                    <a:pt x="1667" y="865"/>
                  </a:lnTo>
                  <a:lnTo>
                    <a:pt x="1686" y="883"/>
                  </a:lnTo>
                  <a:lnTo>
                    <a:pt x="1712" y="898"/>
                  </a:lnTo>
                  <a:lnTo>
                    <a:pt x="1723" y="898"/>
                  </a:lnTo>
                  <a:lnTo>
                    <a:pt x="1686" y="883"/>
                  </a:lnTo>
                  <a:lnTo>
                    <a:pt x="1667" y="865"/>
                  </a:lnTo>
                  <a:lnTo>
                    <a:pt x="1660" y="842"/>
                  </a:lnTo>
                  <a:lnTo>
                    <a:pt x="1667" y="828"/>
                  </a:lnTo>
                  <a:lnTo>
                    <a:pt x="1671" y="813"/>
                  </a:lnTo>
                  <a:lnTo>
                    <a:pt x="1686" y="806"/>
                  </a:lnTo>
                  <a:lnTo>
                    <a:pt x="1712" y="787"/>
                  </a:lnTo>
                  <a:lnTo>
                    <a:pt x="1745" y="780"/>
                  </a:lnTo>
                  <a:lnTo>
                    <a:pt x="1822" y="769"/>
                  </a:lnTo>
                  <a:lnTo>
                    <a:pt x="1893" y="765"/>
                  </a:lnTo>
                  <a:lnTo>
                    <a:pt x="1922" y="765"/>
                  </a:lnTo>
                  <a:lnTo>
                    <a:pt x="1922" y="757"/>
                  </a:lnTo>
                  <a:lnTo>
                    <a:pt x="1963" y="772"/>
                  </a:lnTo>
                  <a:lnTo>
                    <a:pt x="1870" y="772"/>
                  </a:lnTo>
                  <a:lnTo>
                    <a:pt x="1837" y="772"/>
                  </a:lnTo>
                  <a:lnTo>
                    <a:pt x="1797" y="780"/>
                  </a:lnTo>
                  <a:lnTo>
                    <a:pt x="1767" y="787"/>
                  </a:lnTo>
                  <a:lnTo>
                    <a:pt x="1730" y="809"/>
                  </a:lnTo>
                  <a:lnTo>
                    <a:pt x="1715" y="824"/>
                  </a:lnTo>
                  <a:lnTo>
                    <a:pt x="1712" y="835"/>
                  </a:lnTo>
                  <a:lnTo>
                    <a:pt x="1712" y="850"/>
                  </a:lnTo>
                  <a:lnTo>
                    <a:pt x="1715" y="865"/>
                  </a:lnTo>
                  <a:lnTo>
                    <a:pt x="1737" y="883"/>
                  </a:lnTo>
                  <a:lnTo>
                    <a:pt x="1771" y="898"/>
                  </a:lnTo>
                  <a:lnTo>
                    <a:pt x="1782" y="898"/>
                  </a:lnTo>
                  <a:lnTo>
                    <a:pt x="1741" y="879"/>
                  </a:lnTo>
                  <a:lnTo>
                    <a:pt x="1730" y="868"/>
                  </a:lnTo>
                  <a:lnTo>
                    <a:pt x="1715" y="857"/>
                  </a:lnTo>
                  <a:lnTo>
                    <a:pt x="1712" y="850"/>
                  </a:lnTo>
                  <a:lnTo>
                    <a:pt x="1715" y="835"/>
                  </a:lnTo>
                  <a:lnTo>
                    <a:pt x="1715" y="828"/>
                  </a:lnTo>
                  <a:lnTo>
                    <a:pt x="1737" y="809"/>
                  </a:lnTo>
                  <a:lnTo>
                    <a:pt x="1771" y="794"/>
                  </a:lnTo>
                  <a:lnTo>
                    <a:pt x="1797" y="783"/>
                  </a:lnTo>
                  <a:lnTo>
                    <a:pt x="1837" y="780"/>
                  </a:lnTo>
                  <a:lnTo>
                    <a:pt x="1878" y="772"/>
                  </a:lnTo>
                  <a:lnTo>
                    <a:pt x="1978" y="780"/>
                  </a:lnTo>
                  <a:lnTo>
                    <a:pt x="1922" y="780"/>
                  </a:lnTo>
                  <a:lnTo>
                    <a:pt x="1852" y="787"/>
                  </a:lnTo>
                  <a:lnTo>
                    <a:pt x="1822" y="798"/>
                  </a:lnTo>
                  <a:lnTo>
                    <a:pt x="1793" y="809"/>
                  </a:lnTo>
                  <a:lnTo>
                    <a:pt x="1771" y="824"/>
                  </a:lnTo>
                  <a:lnTo>
                    <a:pt x="1763" y="839"/>
                  </a:lnTo>
                  <a:lnTo>
                    <a:pt x="1763" y="842"/>
                  </a:lnTo>
                  <a:lnTo>
                    <a:pt x="1767" y="857"/>
                  </a:lnTo>
                  <a:lnTo>
                    <a:pt x="1778" y="865"/>
                  </a:lnTo>
                  <a:lnTo>
                    <a:pt x="1785" y="879"/>
                  </a:lnTo>
                  <a:lnTo>
                    <a:pt x="1811" y="891"/>
                  </a:lnTo>
                  <a:lnTo>
                    <a:pt x="1837" y="898"/>
                  </a:lnTo>
                  <a:lnTo>
                    <a:pt x="1852" y="898"/>
                  </a:lnTo>
                  <a:lnTo>
                    <a:pt x="1800" y="879"/>
                  </a:lnTo>
                  <a:lnTo>
                    <a:pt x="1778" y="857"/>
                  </a:lnTo>
                  <a:lnTo>
                    <a:pt x="1767" y="842"/>
                  </a:lnTo>
                  <a:lnTo>
                    <a:pt x="1767" y="839"/>
                  </a:lnTo>
                  <a:lnTo>
                    <a:pt x="1771" y="828"/>
                  </a:lnTo>
                  <a:lnTo>
                    <a:pt x="1782" y="820"/>
                  </a:lnTo>
                  <a:lnTo>
                    <a:pt x="1808" y="809"/>
                  </a:lnTo>
                  <a:lnTo>
                    <a:pt x="1848" y="798"/>
                  </a:lnTo>
                  <a:lnTo>
                    <a:pt x="1889" y="787"/>
                  </a:lnTo>
                  <a:lnTo>
                    <a:pt x="1963" y="783"/>
                  </a:lnTo>
                  <a:lnTo>
                    <a:pt x="1996" y="780"/>
                  </a:lnTo>
                  <a:lnTo>
                    <a:pt x="2018" y="783"/>
                  </a:lnTo>
                  <a:lnTo>
                    <a:pt x="2074" y="787"/>
                  </a:lnTo>
                  <a:lnTo>
                    <a:pt x="2037" y="798"/>
                  </a:lnTo>
                  <a:lnTo>
                    <a:pt x="2018" y="820"/>
                  </a:lnTo>
                  <a:lnTo>
                    <a:pt x="2007" y="835"/>
                  </a:lnTo>
                  <a:lnTo>
                    <a:pt x="2007" y="839"/>
                  </a:lnTo>
                  <a:lnTo>
                    <a:pt x="2007" y="857"/>
                  </a:lnTo>
                  <a:lnTo>
                    <a:pt x="2018" y="876"/>
                  </a:lnTo>
                  <a:lnTo>
                    <a:pt x="2029" y="891"/>
                  </a:lnTo>
                  <a:lnTo>
                    <a:pt x="2044" y="898"/>
                  </a:lnTo>
                  <a:lnTo>
                    <a:pt x="2052" y="898"/>
                  </a:lnTo>
                  <a:lnTo>
                    <a:pt x="2037" y="891"/>
                  </a:lnTo>
                  <a:lnTo>
                    <a:pt x="2022" y="876"/>
                  </a:lnTo>
                  <a:lnTo>
                    <a:pt x="2011" y="857"/>
                  </a:lnTo>
                  <a:lnTo>
                    <a:pt x="2007" y="839"/>
                  </a:lnTo>
                  <a:lnTo>
                    <a:pt x="2011" y="835"/>
                  </a:lnTo>
                  <a:lnTo>
                    <a:pt x="2029" y="820"/>
                  </a:lnTo>
                  <a:lnTo>
                    <a:pt x="2052" y="798"/>
                  </a:lnTo>
                  <a:lnTo>
                    <a:pt x="2074" y="794"/>
                  </a:lnTo>
                  <a:lnTo>
                    <a:pt x="2092" y="787"/>
                  </a:lnTo>
                  <a:lnTo>
                    <a:pt x="2137" y="787"/>
                  </a:lnTo>
                  <a:lnTo>
                    <a:pt x="2103" y="806"/>
                  </a:lnTo>
                  <a:lnTo>
                    <a:pt x="2085" y="813"/>
                  </a:lnTo>
                  <a:lnTo>
                    <a:pt x="2074" y="828"/>
                  </a:lnTo>
                  <a:lnTo>
                    <a:pt x="2063" y="842"/>
                  </a:lnTo>
                  <a:lnTo>
                    <a:pt x="2066" y="857"/>
                  </a:lnTo>
                  <a:lnTo>
                    <a:pt x="2074" y="876"/>
                  </a:lnTo>
                  <a:lnTo>
                    <a:pt x="2103" y="898"/>
                  </a:lnTo>
                  <a:lnTo>
                    <a:pt x="2107" y="898"/>
                  </a:lnTo>
                  <a:lnTo>
                    <a:pt x="2089" y="883"/>
                  </a:lnTo>
                  <a:lnTo>
                    <a:pt x="2077" y="868"/>
                  </a:lnTo>
                  <a:lnTo>
                    <a:pt x="2066" y="857"/>
                  </a:lnTo>
                  <a:lnTo>
                    <a:pt x="2066" y="842"/>
                  </a:lnTo>
                  <a:lnTo>
                    <a:pt x="2074" y="828"/>
                  </a:lnTo>
                  <a:lnTo>
                    <a:pt x="2100" y="809"/>
                  </a:lnTo>
                  <a:lnTo>
                    <a:pt x="2122" y="798"/>
                  </a:lnTo>
                  <a:lnTo>
                    <a:pt x="2159" y="787"/>
                  </a:lnTo>
                  <a:lnTo>
                    <a:pt x="2188" y="787"/>
                  </a:lnTo>
                  <a:lnTo>
                    <a:pt x="2296" y="787"/>
                  </a:lnTo>
                  <a:lnTo>
                    <a:pt x="2255" y="806"/>
                  </a:lnTo>
                  <a:lnTo>
                    <a:pt x="2240" y="813"/>
                  </a:lnTo>
                  <a:lnTo>
                    <a:pt x="2225" y="835"/>
                  </a:lnTo>
                  <a:lnTo>
                    <a:pt x="2225" y="850"/>
                  </a:lnTo>
                  <a:lnTo>
                    <a:pt x="2233" y="868"/>
                  </a:lnTo>
                  <a:lnTo>
                    <a:pt x="2270" y="898"/>
                  </a:lnTo>
                  <a:lnTo>
                    <a:pt x="2277" y="898"/>
                  </a:lnTo>
                  <a:lnTo>
                    <a:pt x="2248" y="879"/>
                  </a:lnTo>
                  <a:lnTo>
                    <a:pt x="2240" y="868"/>
                  </a:lnTo>
                  <a:lnTo>
                    <a:pt x="2229" y="850"/>
                  </a:lnTo>
                  <a:lnTo>
                    <a:pt x="2229" y="835"/>
                  </a:lnTo>
                  <a:lnTo>
                    <a:pt x="2233" y="824"/>
                  </a:lnTo>
                  <a:lnTo>
                    <a:pt x="2244" y="813"/>
                  </a:lnTo>
                  <a:lnTo>
                    <a:pt x="2270" y="798"/>
                  </a:lnTo>
                  <a:lnTo>
                    <a:pt x="2303" y="787"/>
                  </a:lnTo>
                  <a:lnTo>
                    <a:pt x="2325" y="787"/>
                  </a:lnTo>
                  <a:lnTo>
                    <a:pt x="2381" y="787"/>
                  </a:lnTo>
                  <a:lnTo>
                    <a:pt x="2329" y="809"/>
                  </a:lnTo>
                  <a:lnTo>
                    <a:pt x="2303" y="824"/>
                  </a:lnTo>
                  <a:lnTo>
                    <a:pt x="2296" y="842"/>
                  </a:lnTo>
                  <a:lnTo>
                    <a:pt x="2296" y="857"/>
                  </a:lnTo>
                  <a:lnTo>
                    <a:pt x="2296" y="868"/>
                  </a:lnTo>
                  <a:lnTo>
                    <a:pt x="2303" y="879"/>
                  </a:lnTo>
                  <a:lnTo>
                    <a:pt x="2325" y="898"/>
                  </a:lnTo>
                  <a:lnTo>
                    <a:pt x="2329" y="898"/>
                  </a:lnTo>
                  <a:lnTo>
                    <a:pt x="2303" y="876"/>
                  </a:lnTo>
                  <a:lnTo>
                    <a:pt x="2299" y="868"/>
                  </a:lnTo>
                  <a:lnTo>
                    <a:pt x="2296" y="857"/>
                  </a:lnTo>
                  <a:lnTo>
                    <a:pt x="2296" y="842"/>
                  </a:lnTo>
                  <a:lnTo>
                    <a:pt x="2310" y="828"/>
                  </a:lnTo>
                  <a:lnTo>
                    <a:pt x="2329" y="813"/>
                  </a:lnTo>
                  <a:lnTo>
                    <a:pt x="2355" y="798"/>
                  </a:lnTo>
                  <a:lnTo>
                    <a:pt x="2395" y="787"/>
                  </a:lnTo>
                  <a:lnTo>
                    <a:pt x="2451" y="783"/>
                  </a:lnTo>
                  <a:lnTo>
                    <a:pt x="2395" y="809"/>
                  </a:lnTo>
                  <a:lnTo>
                    <a:pt x="2370" y="824"/>
                  </a:lnTo>
                  <a:lnTo>
                    <a:pt x="2358" y="835"/>
                  </a:lnTo>
                  <a:lnTo>
                    <a:pt x="2351" y="850"/>
                  </a:lnTo>
                  <a:lnTo>
                    <a:pt x="2351" y="865"/>
                  </a:lnTo>
                  <a:lnTo>
                    <a:pt x="2358" y="883"/>
                  </a:lnTo>
                  <a:lnTo>
                    <a:pt x="2381" y="898"/>
                  </a:lnTo>
                  <a:lnTo>
                    <a:pt x="2388" y="898"/>
                  </a:lnTo>
                  <a:lnTo>
                    <a:pt x="2366" y="879"/>
                  </a:lnTo>
                  <a:lnTo>
                    <a:pt x="2355" y="865"/>
                  </a:lnTo>
                  <a:lnTo>
                    <a:pt x="2355" y="850"/>
                  </a:lnTo>
                  <a:lnTo>
                    <a:pt x="2366" y="835"/>
                  </a:lnTo>
                  <a:lnTo>
                    <a:pt x="2381" y="824"/>
                  </a:lnTo>
                  <a:lnTo>
                    <a:pt x="2414" y="806"/>
                  </a:lnTo>
                  <a:lnTo>
                    <a:pt x="2466" y="783"/>
                  </a:lnTo>
                  <a:lnTo>
                    <a:pt x="2514" y="783"/>
                  </a:lnTo>
                  <a:lnTo>
                    <a:pt x="2580" y="783"/>
                  </a:lnTo>
                  <a:lnTo>
                    <a:pt x="2536" y="794"/>
                  </a:lnTo>
                  <a:lnTo>
                    <a:pt x="2506" y="806"/>
                  </a:lnTo>
                  <a:lnTo>
                    <a:pt x="2480" y="813"/>
                  </a:lnTo>
                  <a:lnTo>
                    <a:pt x="2443" y="835"/>
                  </a:lnTo>
                  <a:lnTo>
                    <a:pt x="2436" y="842"/>
                  </a:lnTo>
                  <a:lnTo>
                    <a:pt x="2429" y="854"/>
                  </a:lnTo>
                  <a:lnTo>
                    <a:pt x="2425" y="868"/>
                  </a:lnTo>
                  <a:lnTo>
                    <a:pt x="2429" y="879"/>
                  </a:lnTo>
                  <a:lnTo>
                    <a:pt x="2436" y="891"/>
                  </a:lnTo>
                  <a:lnTo>
                    <a:pt x="2443" y="898"/>
                  </a:lnTo>
                  <a:lnTo>
                    <a:pt x="2451" y="898"/>
                  </a:lnTo>
                  <a:lnTo>
                    <a:pt x="2440" y="883"/>
                  </a:lnTo>
                  <a:lnTo>
                    <a:pt x="2436" y="879"/>
                  </a:lnTo>
                  <a:lnTo>
                    <a:pt x="2429" y="868"/>
                  </a:lnTo>
                  <a:lnTo>
                    <a:pt x="2429" y="854"/>
                  </a:lnTo>
                  <a:lnTo>
                    <a:pt x="2436" y="842"/>
                  </a:lnTo>
                  <a:lnTo>
                    <a:pt x="2443" y="835"/>
                  </a:lnTo>
                  <a:lnTo>
                    <a:pt x="2480" y="820"/>
                  </a:lnTo>
                  <a:lnTo>
                    <a:pt x="2510" y="806"/>
                  </a:lnTo>
                  <a:lnTo>
                    <a:pt x="2551" y="794"/>
                  </a:lnTo>
                  <a:lnTo>
                    <a:pt x="2606" y="783"/>
                  </a:lnTo>
                  <a:lnTo>
                    <a:pt x="2606" y="780"/>
                  </a:lnTo>
                  <a:lnTo>
                    <a:pt x="2928" y="772"/>
                  </a:lnTo>
                  <a:lnTo>
                    <a:pt x="2991" y="772"/>
                  </a:lnTo>
                  <a:lnTo>
                    <a:pt x="2987" y="772"/>
                  </a:lnTo>
                  <a:lnTo>
                    <a:pt x="2917" y="772"/>
                  </a:lnTo>
                  <a:lnTo>
                    <a:pt x="2872" y="780"/>
                  </a:lnTo>
                  <a:lnTo>
                    <a:pt x="2872" y="772"/>
                  </a:lnTo>
                  <a:lnTo>
                    <a:pt x="2765" y="783"/>
                  </a:lnTo>
                  <a:lnTo>
                    <a:pt x="2687" y="798"/>
                  </a:lnTo>
                  <a:lnTo>
                    <a:pt x="2636" y="809"/>
                  </a:lnTo>
                  <a:lnTo>
                    <a:pt x="2617" y="813"/>
                  </a:lnTo>
                  <a:lnTo>
                    <a:pt x="2577" y="835"/>
                  </a:lnTo>
                  <a:lnTo>
                    <a:pt x="2562" y="842"/>
                  </a:lnTo>
                  <a:lnTo>
                    <a:pt x="2551" y="857"/>
                  </a:lnTo>
                  <a:lnTo>
                    <a:pt x="2547" y="879"/>
                  </a:lnTo>
                  <a:lnTo>
                    <a:pt x="2547" y="883"/>
                  </a:lnTo>
                  <a:lnTo>
                    <a:pt x="2554" y="898"/>
                  </a:lnTo>
                  <a:lnTo>
                    <a:pt x="2562" y="898"/>
                  </a:lnTo>
                  <a:lnTo>
                    <a:pt x="2551" y="883"/>
                  </a:lnTo>
                  <a:lnTo>
                    <a:pt x="2551" y="879"/>
                  </a:lnTo>
                  <a:lnTo>
                    <a:pt x="2554" y="857"/>
                  </a:lnTo>
                  <a:lnTo>
                    <a:pt x="2562" y="842"/>
                  </a:lnTo>
                  <a:lnTo>
                    <a:pt x="2577" y="835"/>
                  </a:lnTo>
                  <a:lnTo>
                    <a:pt x="2617" y="820"/>
                  </a:lnTo>
                  <a:lnTo>
                    <a:pt x="2676" y="806"/>
                  </a:lnTo>
                  <a:lnTo>
                    <a:pt x="2747" y="787"/>
                  </a:lnTo>
                  <a:lnTo>
                    <a:pt x="2835" y="780"/>
                  </a:lnTo>
                  <a:lnTo>
                    <a:pt x="2739" y="794"/>
                  </a:lnTo>
                  <a:lnTo>
                    <a:pt x="2680" y="806"/>
                  </a:lnTo>
                  <a:lnTo>
                    <a:pt x="2639" y="820"/>
                  </a:lnTo>
                  <a:lnTo>
                    <a:pt x="2599" y="839"/>
                  </a:lnTo>
                  <a:lnTo>
                    <a:pt x="2591" y="854"/>
                  </a:lnTo>
                  <a:lnTo>
                    <a:pt x="2584" y="865"/>
                  </a:lnTo>
                  <a:lnTo>
                    <a:pt x="2591" y="883"/>
                  </a:lnTo>
                  <a:lnTo>
                    <a:pt x="2595" y="898"/>
                  </a:lnTo>
                  <a:lnTo>
                    <a:pt x="2599" y="898"/>
                  </a:lnTo>
                  <a:lnTo>
                    <a:pt x="2595" y="883"/>
                  </a:lnTo>
                  <a:lnTo>
                    <a:pt x="2591" y="865"/>
                  </a:lnTo>
                  <a:lnTo>
                    <a:pt x="2595" y="854"/>
                  </a:lnTo>
                  <a:lnTo>
                    <a:pt x="2606" y="842"/>
                  </a:lnTo>
                  <a:lnTo>
                    <a:pt x="2639" y="824"/>
                  </a:lnTo>
                  <a:lnTo>
                    <a:pt x="2654" y="820"/>
                  </a:lnTo>
                  <a:lnTo>
                    <a:pt x="2702" y="806"/>
                  </a:lnTo>
                  <a:lnTo>
                    <a:pt x="2787" y="787"/>
                  </a:lnTo>
                  <a:lnTo>
                    <a:pt x="2917" y="780"/>
                  </a:lnTo>
                  <a:lnTo>
                    <a:pt x="2987" y="780"/>
                  </a:lnTo>
                  <a:lnTo>
                    <a:pt x="3016" y="772"/>
                  </a:lnTo>
                  <a:lnTo>
                    <a:pt x="3098" y="780"/>
                  </a:lnTo>
                  <a:lnTo>
                    <a:pt x="3157" y="787"/>
                  </a:lnTo>
                  <a:lnTo>
                    <a:pt x="3201" y="798"/>
                  </a:lnTo>
                  <a:lnTo>
                    <a:pt x="3223" y="809"/>
                  </a:lnTo>
                  <a:lnTo>
                    <a:pt x="3153" y="798"/>
                  </a:lnTo>
                  <a:lnTo>
                    <a:pt x="3101" y="794"/>
                  </a:lnTo>
                  <a:lnTo>
                    <a:pt x="3053" y="798"/>
                  </a:lnTo>
                  <a:lnTo>
                    <a:pt x="3053" y="794"/>
                  </a:lnTo>
                  <a:lnTo>
                    <a:pt x="3002" y="794"/>
                  </a:lnTo>
                  <a:lnTo>
                    <a:pt x="2898" y="794"/>
                  </a:lnTo>
                  <a:lnTo>
                    <a:pt x="2780" y="806"/>
                  </a:lnTo>
                  <a:lnTo>
                    <a:pt x="2732" y="813"/>
                  </a:lnTo>
                  <a:lnTo>
                    <a:pt x="2695" y="828"/>
                  </a:lnTo>
                  <a:lnTo>
                    <a:pt x="2665" y="850"/>
                  </a:lnTo>
                  <a:lnTo>
                    <a:pt x="2647" y="865"/>
                  </a:lnTo>
                  <a:lnTo>
                    <a:pt x="2639" y="879"/>
                  </a:lnTo>
                  <a:lnTo>
                    <a:pt x="2639" y="891"/>
                  </a:lnTo>
                  <a:lnTo>
                    <a:pt x="2639" y="898"/>
                  </a:lnTo>
                  <a:lnTo>
                    <a:pt x="2647" y="898"/>
                  </a:lnTo>
                  <a:lnTo>
                    <a:pt x="2639" y="891"/>
                  </a:lnTo>
                  <a:lnTo>
                    <a:pt x="2647" y="879"/>
                  </a:lnTo>
                  <a:lnTo>
                    <a:pt x="2650" y="868"/>
                  </a:lnTo>
                  <a:lnTo>
                    <a:pt x="2669" y="850"/>
                  </a:lnTo>
                  <a:lnTo>
                    <a:pt x="2695" y="835"/>
                  </a:lnTo>
                  <a:lnTo>
                    <a:pt x="2732" y="820"/>
                  </a:lnTo>
                  <a:lnTo>
                    <a:pt x="2776" y="809"/>
                  </a:lnTo>
                  <a:lnTo>
                    <a:pt x="2876" y="798"/>
                  </a:lnTo>
                  <a:lnTo>
                    <a:pt x="2976" y="798"/>
                  </a:lnTo>
                  <a:lnTo>
                    <a:pt x="3042" y="798"/>
                  </a:lnTo>
                  <a:lnTo>
                    <a:pt x="2972" y="806"/>
                  </a:lnTo>
                  <a:lnTo>
                    <a:pt x="2920" y="820"/>
                  </a:lnTo>
                  <a:lnTo>
                    <a:pt x="2920" y="813"/>
                  </a:lnTo>
                  <a:lnTo>
                    <a:pt x="2850" y="820"/>
                  </a:lnTo>
                  <a:lnTo>
                    <a:pt x="2802" y="820"/>
                  </a:lnTo>
                  <a:lnTo>
                    <a:pt x="2761" y="824"/>
                  </a:lnTo>
                  <a:lnTo>
                    <a:pt x="2732" y="835"/>
                  </a:lnTo>
                  <a:lnTo>
                    <a:pt x="2706" y="850"/>
                  </a:lnTo>
                  <a:lnTo>
                    <a:pt x="2680" y="868"/>
                  </a:lnTo>
                  <a:lnTo>
                    <a:pt x="2676" y="879"/>
                  </a:lnTo>
                  <a:lnTo>
                    <a:pt x="2676" y="898"/>
                  </a:lnTo>
                  <a:lnTo>
                    <a:pt x="2680" y="898"/>
                  </a:lnTo>
                  <a:lnTo>
                    <a:pt x="2680" y="883"/>
                  </a:lnTo>
                  <a:lnTo>
                    <a:pt x="2687" y="876"/>
                  </a:lnTo>
                  <a:lnTo>
                    <a:pt x="2710" y="850"/>
                  </a:lnTo>
                  <a:lnTo>
                    <a:pt x="2732" y="839"/>
                  </a:lnTo>
                  <a:lnTo>
                    <a:pt x="2761" y="828"/>
                  </a:lnTo>
                  <a:lnTo>
                    <a:pt x="2802" y="824"/>
                  </a:lnTo>
                  <a:lnTo>
                    <a:pt x="2850" y="820"/>
                  </a:lnTo>
                  <a:lnTo>
                    <a:pt x="2913" y="820"/>
                  </a:lnTo>
                  <a:lnTo>
                    <a:pt x="2865" y="842"/>
                  </a:lnTo>
                  <a:lnTo>
                    <a:pt x="2835" y="865"/>
                  </a:lnTo>
                  <a:lnTo>
                    <a:pt x="2828" y="883"/>
                  </a:lnTo>
                  <a:lnTo>
                    <a:pt x="2820" y="894"/>
                  </a:lnTo>
                  <a:lnTo>
                    <a:pt x="2820" y="898"/>
                  </a:lnTo>
                  <a:lnTo>
                    <a:pt x="2828" y="898"/>
                  </a:lnTo>
                  <a:lnTo>
                    <a:pt x="2828" y="894"/>
                  </a:lnTo>
                  <a:lnTo>
                    <a:pt x="2832" y="879"/>
                  </a:lnTo>
                  <a:lnTo>
                    <a:pt x="2843" y="865"/>
                  </a:lnTo>
                  <a:lnTo>
                    <a:pt x="2861" y="850"/>
                  </a:lnTo>
                  <a:lnTo>
                    <a:pt x="2887" y="835"/>
                  </a:lnTo>
                  <a:lnTo>
                    <a:pt x="2928" y="820"/>
                  </a:lnTo>
                  <a:lnTo>
                    <a:pt x="2976" y="809"/>
                  </a:lnTo>
                  <a:lnTo>
                    <a:pt x="3046" y="798"/>
                  </a:lnTo>
                  <a:lnTo>
                    <a:pt x="3094" y="798"/>
                  </a:lnTo>
                  <a:lnTo>
                    <a:pt x="3149" y="798"/>
                  </a:lnTo>
                  <a:lnTo>
                    <a:pt x="3227" y="813"/>
                  </a:lnTo>
                  <a:lnTo>
                    <a:pt x="3227" y="809"/>
                  </a:lnTo>
                  <a:lnTo>
                    <a:pt x="3249" y="824"/>
                  </a:lnTo>
                  <a:lnTo>
                    <a:pt x="3209" y="820"/>
                  </a:lnTo>
                  <a:lnTo>
                    <a:pt x="3194" y="820"/>
                  </a:lnTo>
                  <a:lnTo>
                    <a:pt x="3098" y="813"/>
                  </a:lnTo>
                  <a:lnTo>
                    <a:pt x="3024" y="820"/>
                  </a:lnTo>
                  <a:lnTo>
                    <a:pt x="2972" y="835"/>
                  </a:lnTo>
                  <a:lnTo>
                    <a:pt x="2931" y="842"/>
                  </a:lnTo>
                  <a:lnTo>
                    <a:pt x="2905" y="857"/>
                  </a:lnTo>
                  <a:lnTo>
                    <a:pt x="2891" y="876"/>
                  </a:lnTo>
                  <a:lnTo>
                    <a:pt x="2883" y="891"/>
                  </a:lnTo>
                  <a:lnTo>
                    <a:pt x="2883" y="898"/>
                  </a:lnTo>
                  <a:lnTo>
                    <a:pt x="2887" y="898"/>
                  </a:lnTo>
                  <a:lnTo>
                    <a:pt x="2887" y="891"/>
                  </a:lnTo>
                  <a:lnTo>
                    <a:pt x="2898" y="879"/>
                  </a:lnTo>
                  <a:lnTo>
                    <a:pt x="2913" y="865"/>
                  </a:lnTo>
                  <a:lnTo>
                    <a:pt x="2935" y="850"/>
                  </a:lnTo>
                  <a:lnTo>
                    <a:pt x="2972" y="835"/>
                  </a:lnTo>
                  <a:lnTo>
                    <a:pt x="3027" y="824"/>
                  </a:lnTo>
                  <a:lnTo>
                    <a:pt x="3098" y="820"/>
                  </a:lnTo>
                  <a:lnTo>
                    <a:pt x="3194" y="824"/>
                  </a:lnTo>
                  <a:lnTo>
                    <a:pt x="3212" y="824"/>
                  </a:lnTo>
                  <a:lnTo>
                    <a:pt x="3238" y="824"/>
                  </a:lnTo>
                  <a:lnTo>
                    <a:pt x="3257" y="828"/>
                  </a:lnTo>
                  <a:lnTo>
                    <a:pt x="3264" y="835"/>
                  </a:lnTo>
                  <a:lnTo>
                    <a:pt x="3201" y="828"/>
                  </a:lnTo>
                  <a:lnTo>
                    <a:pt x="3172" y="828"/>
                  </a:lnTo>
                  <a:lnTo>
                    <a:pt x="3098" y="828"/>
                  </a:lnTo>
                  <a:lnTo>
                    <a:pt x="3042" y="835"/>
                  </a:lnTo>
                  <a:lnTo>
                    <a:pt x="2998" y="842"/>
                  </a:lnTo>
                  <a:lnTo>
                    <a:pt x="2972" y="854"/>
                  </a:lnTo>
                  <a:lnTo>
                    <a:pt x="2954" y="865"/>
                  </a:lnTo>
                  <a:lnTo>
                    <a:pt x="2942" y="876"/>
                  </a:lnTo>
                  <a:lnTo>
                    <a:pt x="2935" y="891"/>
                  </a:lnTo>
                  <a:lnTo>
                    <a:pt x="2935" y="898"/>
                  </a:lnTo>
                  <a:lnTo>
                    <a:pt x="2942" y="898"/>
                  </a:lnTo>
                  <a:lnTo>
                    <a:pt x="2942" y="891"/>
                  </a:lnTo>
                  <a:lnTo>
                    <a:pt x="2946" y="879"/>
                  </a:lnTo>
                  <a:lnTo>
                    <a:pt x="2957" y="868"/>
                  </a:lnTo>
                  <a:lnTo>
                    <a:pt x="2972" y="857"/>
                  </a:lnTo>
                  <a:lnTo>
                    <a:pt x="3002" y="842"/>
                  </a:lnTo>
                  <a:lnTo>
                    <a:pt x="3042" y="839"/>
                  </a:lnTo>
                  <a:lnTo>
                    <a:pt x="3101" y="835"/>
                  </a:lnTo>
                  <a:lnTo>
                    <a:pt x="3179" y="835"/>
                  </a:lnTo>
                  <a:lnTo>
                    <a:pt x="3201" y="835"/>
                  </a:lnTo>
                  <a:lnTo>
                    <a:pt x="3268" y="839"/>
                  </a:lnTo>
                  <a:lnTo>
                    <a:pt x="3271" y="842"/>
                  </a:lnTo>
                  <a:lnTo>
                    <a:pt x="3194" y="839"/>
                  </a:lnTo>
                  <a:lnTo>
                    <a:pt x="3127" y="842"/>
                  </a:lnTo>
                  <a:lnTo>
                    <a:pt x="3083" y="850"/>
                  </a:lnTo>
                  <a:lnTo>
                    <a:pt x="3046" y="865"/>
                  </a:lnTo>
                  <a:lnTo>
                    <a:pt x="3027" y="876"/>
                  </a:lnTo>
                  <a:lnTo>
                    <a:pt x="3016" y="883"/>
                  </a:lnTo>
                  <a:lnTo>
                    <a:pt x="3005" y="898"/>
                  </a:lnTo>
                  <a:lnTo>
                    <a:pt x="3013" y="898"/>
                  </a:lnTo>
                  <a:lnTo>
                    <a:pt x="3024" y="883"/>
                  </a:lnTo>
                  <a:lnTo>
                    <a:pt x="3039" y="876"/>
                  </a:lnTo>
                  <a:lnTo>
                    <a:pt x="3057" y="865"/>
                  </a:lnTo>
                  <a:lnTo>
                    <a:pt x="3094" y="854"/>
                  </a:lnTo>
                  <a:lnTo>
                    <a:pt x="3138" y="842"/>
                  </a:lnTo>
                  <a:lnTo>
                    <a:pt x="3198" y="842"/>
                  </a:lnTo>
                  <a:lnTo>
                    <a:pt x="3279" y="850"/>
                  </a:lnTo>
                  <a:lnTo>
                    <a:pt x="3279" y="842"/>
                  </a:lnTo>
                  <a:lnTo>
                    <a:pt x="3290" y="854"/>
                  </a:lnTo>
                  <a:lnTo>
                    <a:pt x="3264" y="850"/>
                  </a:lnTo>
                  <a:lnTo>
                    <a:pt x="3249" y="850"/>
                  </a:lnTo>
                  <a:lnTo>
                    <a:pt x="3194" y="850"/>
                  </a:lnTo>
                  <a:lnTo>
                    <a:pt x="3153" y="854"/>
                  </a:lnTo>
                  <a:lnTo>
                    <a:pt x="3124" y="857"/>
                  </a:lnTo>
                  <a:lnTo>
                    <a:pt x="3101" y="868"/>
                  </a:lnTo>
                  <a:lnTo>
                    <a:pt x="3087" y="879"/>
                  </a:lnTo>
                  <a:lnTo>
                    <a:pt x="3083" y="891"/>
                  </a:lnTo>
                  <a:lnTo>
                    <a:pt x="3079" y="898"/>
                  </a:lnTo>
                  <a:lnTo>
                    <a:pt x="3083" y="898"/>
                  </a:lnTo>
                  <a:lnTo>
                    <a:pt x="3083" y="891"/>
                  </a:lnTo>
                  <a:lnTo>
                    <a:pt x="3094" y="879"/>
                  </a:lnTo>
                  <a:lnTo>
                    <a:pt x="3101" y="868"/>
                  </a:lnTo>
                  <a:lnTo>
                    <a:pt x="3124" y="865"/>
                  </a:lnTo>
                  <a:lnTo>
                    <a:pt x="3153" y="854"/>
                  </a:lnTo>
                  <a:lnTo>
                    <a:pt x="3194" y="850"/>
                  </a:lnTo>
                  <a:lnTo>
                    <a:pt x="3249" y="854"/>
                  </a:lnTo>
                  <a:lnTo>
                    <a:pt x="3264" y="854"/>
                  </a:lnTo>
                  <a:lnTo>
                    <a:pt x="3290" y="865"/>
                  </a:lnTo>
                  <a:lnTo>
                    <a:pt x="3290" y="857"/>
                  </a:lnTo>
                  <a:lnTo>
                    <a:pt x="3297" y="876"/>
                  </a:lnTo>
                  <a:lnTo>
                    <a:pt x="3297" y="891"/>
                  </a:lnTo>
                  <a:lnTo>
                    <a:pt x="3290" y="883"/>
                  </a:lnTo>
                  <a:lnTo>
                    <a:pt x="3279" y="879"/>
                  </a:lnTo>
                  <a:lnTo>
                    <a:pt x="3268" y="876"/>
                  </a:lnTo>
                  <a:lnTo>
                    <a:pt x="3212" y="868"/>
                  </a:lnTo>
                  <a:lnTo>
                    <a:pt x="3172" y="879"/>
                  </a:lnTo>
                  <a:lnTo>
                    <a:pt x="3153" y="891"/>
                  </a:lnTo>
                  <a:lnTo>
                    <a:pt x="3138" y="898"/>
                  </a:lnTo>
                  <a:lnTo>
                    <a:pt x="3142" y="898"/>
                  </a:lnTo>
                  <a:lnTo>
                    <a:pt x="3157" y="891"/>
                  </a:lnTo>
                  <a:lnTo>
                    <a:pt x="3183" y="879"/>
                  </a:lnTo>
                  <a:lnTo>
                    <a:pt x="3220" y="876"/>
                  </a:lnTo>
                  <a:lnTo>
                    <a:pt x="3264" y="879"/>
                  </a:lnTo>
                  <a:lnTo>
                    <a:pt x="3283" y="883"/>
                  </a:lnTo>
                  <a:lnTo>
                    <a:pt x="3294" y="891"/>
                  </a:lnTo>
                  <a:lnTo>
                    <a:pt x="3297" y="894"/>
                  </a:lnTo>
                  <a:lnTo>
                    <a:pt x="3297" y="898"/>
                  </a:lnTo>
                  <a:lnTo>
                    <a:pt x="3305" y="898"/>
                  </a:lnTo>
                  <a:lnTo>
                    <a:pt x="3305" y="891"/>
                  </a:lnTo>
                  <a:lnTo>
                    <a:pt x="3297" y="865"/>
                  </a:lnTo>
                  <a:lnTo>
                    <a:pt x="3279" y="842"/>
                  </a:lnTo>
                  <a:lnTo>
                    <a:pt x="3249" y="820"/>
                  </a:lnTo>
                  <a:lnTo>
                    <a:pt x="3209" y="79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1" name="図形 20"/>
            <p:cNvSpPr>
              <a:spLocks/>
            </p:cNvSpPr>
            <p:nvPr/>
          </p:nvSpPr>
          <p:spPr bwMode="auto">
            <a:xfrm>
              <a:off x="27598" y="4827823"/>
              <a:ext cx="165588" cy="79098"/>
            </a:xfrm>
            <a:custGeom>
              <a:avLst/>
              <a:gdLst/>
              <a:ahLst/>
              <a:cxnLst>
                <a:cxn ang="0">
                  <a:pos x="52" y="56"/>
                </a:cxn>
                <a:cxn ang="0">
                  <a:pos x="23" y="48"/>
                </a:cxn>
                <a:cxn ang="0">
                  <a:pos x="34" y="44"/>
                </a:cxn>
                <a:cxn ang="0">
                  <a:pos x="41" y="30"/>
                </a:cxn>
                <a:cxn ang="0">
                  <a:pos x="41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9" y="0"/>
                </a:cxn>
                <a:cxn ang="0">
                  <a:pos x="71" y="7"/>
                </a:cxn>
                <a:cxn ang="0">
                  <a:pos x="93" y="15"/>
                </a:cxn>
                <a:cxn ang="0">
                  <a:pos x="108" y="26"/>
                </a:cxn>
                <a:cxn ang="0">
                  <a:pos x="104" y="41"/>
                </a:cxn>
                <a:cxn ang="0">
                  <a:pos x="97" y="44"/>
                </a:cxn>
                <a:cxn ang="0">
                  <a:pos x="82" y="48"/>
                </a:cxn>
                <a:cxn ang="0">
                  <a:pos x="52" y="56"/>
                </a:cxn>
              </a:cxnLst>
              <a:rect l="0" t="0" r="0" b="0"/>
              <a:pathLst>
                <a:path w="108" h="56">
                  <a:moveTo>
                    <a:pt x="52" y="56"/>
                  </a:moveTo>
                  <a:lnTo>
                    <a:pt x="23" y="48"/>
                  </a:lnTo>
                  <a:lnTo>
                    <a:pt x="34" y="44"/>
                  </a:lnTo>
                  <a:lnTo>
                    <a:pt x="41" y="30"/>
                  </a:lnTo>
                  <a:lnTo>
                    <a:pt x="41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9" y="0"/>
                  </a:lnTo>
                  <a:lnTo>
                    <a:pt x="71" y="7"/>
                  </a:lnTo>
                  <a:lnTo>
                    <a:pt x="93" y="15"/>
                  </a:lnTo>
                  <a:lnTo>
                    <a:pt x="108" y="26"/>
                  </a:lnTo>
                  <a:lnTo>
                    <a:pt x="104" y="41"/>
                  </a:lnTo>
                  <a:lnTo>
                    <a:pt x="97" y="44"/>
                  </a:lnTo>
                  <a:lnTo>
                    <a:pt x="82" y="48"/>
                  </a:lnTo>
                  <a:lnTo>
                    <a:pt x="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2" name="図形 21"/>
            <p:cNvSpPr>
              <a:spLocks/>
            </p:cNvSpPr>
            <p:nvPr/>
          </p:nvSpPr>
          <p:spPr bwMode="auto">
            <a:xfrm>
              <a:off x="130324" y="4827823"/>
              <a:ext cx="187053" cy="83336"/>
            </a:xfrm>
            <a:custGeom>
              <a:avLst/>
              <a:gdLst/>
              <a:ahLst/>
              <a:cxnLst>
                <a:cxn ang="0">
                  <a:pos x="115" y="26"/>
                </a:cxn>
                <a:cxn ang="0">
                  <a:pos x="122" y="33"/>
                </a:cxn>
                <a:cxn ang="0">
                  <a:pos x="115" y="41"/>
                </a:cxn>
                <a:cxn ang="0">
                  <a:pos x="107" y="44"/>
                </a:cxn>
                <a:cxn ang="0">
                  <a:pos x="74" y="56"/>
                </a:cxn>
                <a:cxn ang="0">
                  <a:pos x="15" y="59"/>
                </a:cxn>
                <a:cxn ang="0">
                  <a:pos x="4" y="56"/>
                </a:cxn>
                <a:cxn ang="0">
                  <a:pos x="26" y="48"/>
                </a:cxn>
                <a:cxn ang="0">
                  <a:pos x="37" y="44"/>
                </a:cxn>
                <a:cxn ang="0">
                  <a:pos x="41" y="41"/>
                </a:cxn>
                <a:cxn ang="0">
                  <a:pos x="44" y="33"/>
                </a:cxn>
                <a:cxn ang="0">
                  <a:pos x="41" y="26"/>
                </a:cxn>
                <a:cxn ang="0">
                  <a:pos x="37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4" y="0"/>
                </a:cxn>
                <a:cxn ang="0">
                  <a:pos x="44" y="4"/>
                </a:cxn>
                <a:cxn ang="0">
                  <a:pos x="96" y="15"/>
                </a:cxn>
                <a:cxn ang="0">
                  <a:pos x="115" y="26"/>
                </a:cxn>
              </a:cxnLst>
              <a:rect l="0" t="0" r="0" b="0"/>
              <a:pathLst>
                <a:path w="122" h="59">
                  <a:moveTo>
                    <a:pt x="115" y="26"/>
                  </a:moveTo>
                  <a:lnTo>
                    <a:pt x="122" y="33"/>
                  </a:lnTo>
                  <a:lnTo>
                    <a:pt x="115" y="41"/>
                  </a:lnTo>
                  <a:lnTo>
                    <a:pt x="107" y="44"/>
                  </a:lnTo>
                  <a:lnTo>
                    <a:pt x="74" y="56"/>
                  </a:lnTo>
                  <a:lnTo>
                    <a:pt x="15" y="59"/>
                  </a:lnTo>
                  <a:lnTo>
                    <a:pt x="4" y="56"/>
                  </a:lnTo>
                  <a:lnTo>
                    <a:pt x="26" y="48"/>
                  </a:lnTo>
                  <a:lnTo>
                    <a:pt x="37" y="44"/>
                  </a:lnTo>
                  <a:lnTo>
                    <a:pt x="41" y="41"/>
                  </a:lnTo>
                  <a:lnTo>
                    <a:pt x="44" y="33"/>
                  </a:lnTo>
                  <a:lnTo>
                    <a:pt x="41" y="26"/>
                  </a:lnTo>
                  <a:lnTo>
                    <a:pt x="37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4"/>
                  </a:lnTo>
                  <a:lnTo>
                    <a:pt x="96" y="15"/>
                  </a:lnTo>
                  <a:lnTo>
                    <a:pt x="11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3" name="図形 22"/>
            <p:cNvSpPr>
              <a:spLocks/>
            </p:cNvSpPr>
            <p:nvPr/>
          </p:nvSpPr>
          <p:spPr bwMode="auto">
            <a:xfrm>
              <a:off x="1847533" y="5308063"/>
              <a:ext cx="390972" cy="120060"/>
            </a:xfrm>
            <a:custGeom>
              <a:avLst/>
              <a:gdLst/>
              <a:ahLst/>
              <a:cxnLst>
                <a:cxn ang="0">
                  <a:pos x="100" y="4"/>
                </a:cxn>
                <a:cxn ang="0">
                  <a:pos x="81" y="15"/>
                </a:cxn>
                <a:cxn ang="0">
                  <a:pos x="74" y="26"/>
                </a:cxn>
                <a:cxn ang="0">
                  <a:pos x="70" y="37"/>
                </a:cxn>
                <a:cxn ang="0">
                  <a:pos x="74" y="41"/>
                </a:cxn>
                <a:cxn ang="0">
                  <a:pos x="81" y="52"/>
                </a:cxn>
                <a:cxn ang="0">
                  <a:pos x="115" y="59"/>
                </a:cxn>
                <a:cxn ang="0">
                  <a:pos x="155" y="70"/>
                </a:cxn>
                <a:cxn ang="0">
                  <a:pos x="200" y="81"/>
                </a:cxn>
                <a:cxn ang="0">
                  <a:pos x="255" y="85"/>
                </a:cxn>
                <a:cxn ang="0">
                  <a:pos x="181" y="85"/>
                </a:cxn>
                <a:cxn ang="0">
                  <a:pos x="100" y="81"/>
                </a:cxn>
                <a:cxn ang="0">
                  <a:pos x="67" y="74"/>
                </a:cxn>
                <a:cxn ang="0">
                  <a:pos x="37" y="67"/>
                </a:cxn>
                <a:cxn ang="0">
                  <a:pos x="11" y="52"/>
                </a:cxn>
                <a:cxn ang="0">
                  <a:pos x="0" y="37"/>
                </a:cxn>
                <a:cxn ang="0">
                  <a:pos x="0" y="30"/>
                </a:cxn>
                <a:cxn ang="0">
                  <a:pos x="0" y="19"/>
                </a:cxn>
                <a:cxn ang="0">
                  <a:pos x="11" y="11"/>
                </a:cxn>
                <a:cxn ang="0">
                  <a:pos x="30" y="4"/>
                </a:cxn>
                <a:cxn ang="0">
                  <a:pos x="30" y="0"/>
                </a:cxn>
                <a:cxn ang="0">
                  <a:pos x="100" y="4"/>
                </a:cxn>
              </a:cxnLst>
              <a:rect l="0" t="0" r="0" b="0"/>
              <a:pathLst>
                <a:path w="255" h="85">
                  <a:moveTo>
                    <a:pt x="100" y="4"/>
                  </a:moveTo>
                  <a:lnTo>
                    <a:pt x="81" y="15"/>
                  </a:lnTo>
                  <a:lnTo>
                    <a:pt x="74" y="26"/>
                  </a:lnTo>
                  <a:lnTo>
                    <a:pt x="70" y="37"/>
                  </a:lnTo>
                  <a:lnTo>
                    <a:pt x="74" y="41"/>
                  </a:lnTo>
                  <a:lnTo>
                    <a:pt x="81" y="52"/>
                  </a:lnTo>
                  <a:lnTo>
                    <a:pt x="115" y="59"/>
                  </a:lnTo>
                  <a:lnTo>
                    <a:pt x="155" y="70"/>
                  </a:lnTo>
                  <a:lnTo>
                    <a:pt x="200" y="81"/>
                  </a:lnTo>
                  <a:lnTo>
                    <a:pt x="255" y="85"/>
                  </a:lnTo>
                  <a:lnTo>
                    <a:pt x="181" y="85"/>
                  </a:lnTo>
                  <a:lnTo>
                    <a:pt x="100" y="81"/>
                  </a:lnTo>
                  <a:lnTo>
                    <a:pt x="67" y="74"/>
                  </a:lnTo>
                  <a:lnTo>
                    <a:pt x="37" y="67"/>
                  </a:lnTo>
                  <a:lnTo>
                    <a:pt x="11" y="52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19"/>
                  </a:lnTo>
                  <a:lnTo>
                    <a:pt x="11" y="11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100" y="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4" name="図形 23"/>
            <p:cNvSpPr>
              <a:spLocks/>
            </p:cNvSpPr>
            <p:nvPr/>
          </p:nvSpPr>
          <p:spPr bwMode="auto">
            <a:xfrm>
              <a:off x="1649747" y="5292526"/>
              <a:ext cx="288246" cy="151134"/>
            </a:xfrm>
            <a:custGeom>
              <a:avLst/>
              <a:gdLst/>
              <a:ahLst/>
              <a:cxnLst>
                <a:cxn ang="0">
                  <a:pos x="88" y="7"/>
                </a:cxn>
                <a:cxn ang="0">
                  <a:pos x="63" y="15"/>
                </a:cxn>
                <a:cxn ang="0">
                  <a:pos x="55" y="26"/>
                </a:cxn>
                <a:cxn ang="0">
                  <a:pos x="44" y="37"/>
                </a:cxn>
                <a:cxn ang="0">
                  <a:pos x="48" y="56"/>
                </a:cxn>
                <a:cxn ang="0">
                  <a:pos x="63" y="70"/>
                </a:cxn>
                <a:cxn ang="0">
                  <a:pos x="88" y="85"/>
                </a:cxn>
                <a:cxn ang="0">
                  <a:pos x="129" y="96"/>
                </a:cxn>
                <a:cxn ang="0">
                  <a:pos x="188" y="107"/>
                </a:cxn>
                <a:cxn ang="0">
                  <a:pos x="96" y="107"/>
                </a:cxn>
                <a:cxn ang="0">
                  <a:pos x="59" y="96"/>
                </a:cxn>
                <a:cxn ang="0">
                  <a:pos x="40" y="92"/>
                </a:cxn>
                <a:cxn ang="0">
                  <a:pos x="29" y="81"/>
                </a:cxn>
                <a:cxn ang="0">
                  <a:pos x="26" y="78"/>
                </a:cxn>
                <a:cxn ang="0">
                  <a:pos x="3" y="56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5"/>
                </a:cxn>
                <a:cxn ang="0">
                  <a:pos x="44" y="0"/>
                </a:cxn>
                <a:cxn ang="0">
                  <a:pos x="88" y="7"/>
                </a:cxn>
              </a:cxnLst>
              <a:rect l="0" t="0" r="0" b="0"/>
              <a:pathLst>
                <a:path w="188" h="107">
                  <a:moveTo>
                    <a:pt x="88" y="7"/>
                  </a:moveTo>
                  <a:lnTo>
                    <a:pt x="63" y="15"/>
                  </a:lnTo>
                  <a:lnTo>
                    <a:pt x="55" y="26"/>
                  </a:lnTo>
                  <a:lnTo>
                    <a:pt x="44" y="37"/>
                  </a:lnTo>
                  <a:lnTo>
                    <a:pt x="48" y="56"/>
                  </a:lnTo>
                  <a:lnTo>
                    <a:pt x="63" y="70"/>
                  </a:lnTo>
                  <a:lnTo>
                    <a:pt x="88" y="85"/>
                  </a:lnTo>
                  <a:lnTo>
                    <a:pt x="129" y="96"/>
                  </a:lnTo>
                  <a:lnTo>
                    <a:pt x="188" y="107"/>
                  </a:lnTo>
                  <a:lnTo>
                    <a:pt x="96" y="107"/>
                  </a:lnTo>
                  <a:lnTo>
                    <a:pt x="59" y="96"/>
                  </a:lnTo>
                  <a:lnTo>
                    <a:pt x="40" y="92"/>
                  </a:lnTo>
                  <a:lnTo>
                    <a:pt x="29" y="81"/>
                  </a:lnTo>
                  <a:lnTo>
                    <a:pt x="26" y="78"/>
                  </a:lnTo>
                  <a:lnTo>
                    <a:pt x="3" y="56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5"/>
                  </a:lnTo>
                  <a:lnTo>
                    <a:pt x="44" y="0"/>
                  </a:lnTo>
                  <a:lnTo>
                    <a:pt x="88" y="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5" name="図形 24"/>
            <p:cNvSpPr>
              <a:spLocks/>
            </p:cNvSpPr>
            <p:nvPr/>
          </p:nvSpPr>
          <p:spPr bwMode="auto">
            <a:xfrm>
              <a:off x="1162183" y="5188003"/>
              <a:ext cx="617889" cy="255657"/>
            </a:xfrm>
            <a:custGeom>
              <a:avLst/>
              <a:gdLst/>
              <a:ahLst/>
              <a:cxnLst>
                <a:cxn ang="0">
                  <a:pos x="44" y="81"/>
                </a:cxn>
                <a:cxn ang="0">
                  <a:pos x="52" y="89"/>
                </a:cxn>
                <a:cxn ang="0">
                  <a:pos x="55" y="104"/>
                </a:cxn>
                <a:cxn ang="0">
                  <a:pos x="70" y="122"/>
                </a:cxn>
                <a:cxn ang="0">
                  <a:pos x="100" y="137"/>
                </a:cxn>
                <a:cxn ang="0">
                  <a:pos x="129" y="144"/>
                </a:cxn>
                <a:cxn ang="0">
                  <a:pos x="192" y="159"/>
                </a:cxn>
                <a:cxn ang="0">
                  <a:pos x="222" y="166"/>
                </a:cxn>
                <a:cxn ang="0">
                  <a:pos x="225" y="166"/>
                </a:cxn>
                <a:cxn ang="0">
                  <a:pos x="288" y="170"/>
                </a:cxn>
                <a:cxn ang="0">
                  <a:pos x="381" y="174"/>
                </a:cxn>
                <a:cxn ang="0">
                  <a:pos x="403" y="181"/>
                </a:cxn>
                <a:cxn ang="0">
                  <a:pos x="392" y="181"/>
                </a:cxn>
                <a:cxn ang="0">
                  <a:pos x="303" y="174"/>
                </a:cxn>
                <a:cxn ang="0">
                  <a:pos x="218" y="170"/>
                </a:cxn>
                <a:cxn ang="0">
                  <a:pos x="125" y="155"/>
                </a:cxn>
                <a:cxn ang="0">
                  <a:pos x="70" y="141"/>
                </a:cxn>
                <a:cxn ang="0">
                  <a:pos x="29" y="122"/>
                </a:cxn>
                <a:cxn ang="0">
                  <a:pos x="11" y="111"/>
                </a:cxn>
                <a:cxn ang="0">
                  <a:pos x="0" y="96"/>
                </a:cxn>
                <a:cxn ang="0">
                  <a:pos x="0" y="74"/>
                </a:cxn>
                <a:cxn ang="0">
                  <a:pos x="15" y="56"/>
                </a:cxn>
                <a:cxn ang="0">
                  <a:pos x="22" y="44"/>
                </a:cxn>
                <a:cxn ang="0">
                  <a:pos x="44" y="30"/>
                </a:cxn>
                <a:cxn ang="0">
                  <a:pos x="66" y="19"/>
                </a:cxn>
                <a:cxn ang="0">
                  <a:pos x="92" y="11"/>
                </a:cxn>
                <a:cxn ang="0">
                  <a:pos x="129" y="4"/>
                </a:cxn>
                <a:cxn ang="0">
                  <a:pos x="177" y="0"/>
                </a:cxn>
                <a:cxn ang="0">
                  <a:pos x="177" y="11"/>
                </a:cxn>
                <a:cxn ang="0">
                  <a:pos x="140" y="11"/>
                </a:cxn>
                <a:cxn ang="0">
                  <a:pos x="107" y="19"/>
                </a:cxn>
                <a:cxn ang="0">
                  <a:pos x="81" y="30"/>
                </a:cxn>
                <a:cxn ang="0">
                  <a:pos x="66" y="44"/>
                </a:cxn>
                <a:cxn ang="0">
                  <a:pos x="55" y="56"/>
                </a:cxn>
                <a:cxn ang="0">
                  <a:pos x="52" y="70"/>
                </a:cxn>
                <a:cxn ang="0">
                  <a:pos x="44" y="81"/>
                </a:cxn>
              </a:cxnLst>
              <a:rect l="0" t="0" r="0" b="0"/>
              <a:pathLst>
                <a:path w="403" h="181">
                  <a:moveTo>
                    <a:pt x="44" y="81"/>
                  </a:moveTo>
                  <a:lnTo>
                    <a:pt x="52" y="89"/>
                  </a:lnTo>
                  <a:lnTo>
                    <a:pt x="55" y="104"/>
                  </a:lnTo>
                  <a:lnTo>
                    <a:pt x="70" y="122"/>
                  </a:lnTo>
                  <a:lnTo>
                    <a:pt x="100" y="137"/>
                  </a:lnTo>
                  <a:lnTo>
                    <a:pt x="129" y="144"/>
                  </a:lnTo>
                  <a:lnTo>
                    <a:pt x="192" y="159"/>
                  </a:lnTo>
                  <a:lnTo>
                    <a:pt x="222" y="166"/>
                  </a:lnTo>
                  <a:lnTo>
                    <a:pt x="225" y="166"/>
                  </a:lnTo>
                  <a:lnTo>
                    <a:pt x="288" y="170"/>
                  </a:lnTo>
                  <a:lnTo>
                    <a:pt x="381" y="174"/>
                  </a:lnTo>
                  <a:lnTo>
                    <a:pt x="403" y="181"/>
                  </a:lnTo>
                  <a:lnTo>
                    <a:pt x="392" y="181"/>
                  </a:lnTo>
                  <a:lnTo>
                    <a:pt x="303" y="174"/>
                  </a:lnTo>
                  <a:lnTo>
                    <a:pt x="218" y="170"/>
                  </a:lnTo>
                  <a:lnTo>
                    <a:pt x="125" y="155"/>
                  </a:lnTo>
                  <a:lnTo>
                    <a:pt x="70" y="141"/>
                  </a:lnTo>
                  <a:lnTo>
                    <a:pt x="29" y="122"/>
                  </a:lnTo>
                  <a:lnTo>
                    <a:pt x="11" y="111"/>
                  </a:lnTo>
                  <a:lnTo>
                    <a:pt x="0" y="96"/>
                  </a:lnTo>
                  <a:lnTo>
                    <a:pt x="0" y="74"/>
                  </a:lnTo>
                  <a:lnTo>
                    <a:pt x="15" y="56"/>
                  </a:lnTo>
                  <a:lnTo>
                    <a:pt x="22" y="44"/>
                  </a:lnTo>
                  <a:lnTo>
                    <a:pt x="44" y="30"/>
                  </a:lnTo>
                  <a:lnTo>
                    <a:pt x="66" y="19"/>
                  </a:lnTo>
                  <a:lnTo>
                    <a:pt x="92" y="11"/>
                  </a:lnTo>
                  <a:lnTo>
                    <a:pt x="129" y="4"/>
                  </a:lnTo>
                  <a:lnTo>
                    <a:pt x="177" y="0"/>
                  </a:lnTo>
                  <a:lnTo>
                    <a:pt x="177" y="11"/>
                  </a:lnTo>
                  <a:lnTo>
                    <a:pt x="140" y="11"/>
                  </a:lnTo>
                  <a:lnTo>
                    <a:pt x="107" y="19"/>
                  </a:lnTo>
                  <a:lnTo>
                    <a:pt x="81" y="30"/>
                  </a:lnTo>
                  <a:lnTo>
                    <a:pt x="66" y="44"/>
                  </a:lnTo>
                  <a:lnTo>
                    <a:pt x="55" y="56"/>
                  </a:lnTo>
                  <a:lnTo>
                    <a:pt x="52" y="70"/>
                  </a:lnTo>
                  <a:lnTo>
                    <a:pt x="44" y="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6" name="図形 25"/>
            <p:cNvSpPr>
              <a:spLocks/>
            </p:cNvSpPr>
            <p:nvPr/>
          </p:nvSpPr>
          <p:spPr bwMode="auto">
            <a:xfrm>
              <a:off x="1416698" y="5250152"/>
              <a:ext cx="294379" cy="152547"/>
            </a:xfrm>
            <a:custGeom>
              <a:avLst/>
              <a:gdLst/>
              <a:ahLst/>
              <a:cxnLst>
                <a:cxn ang="0">
                  <a:pos x="192" y="30"/>
                </a:cxn>
                <a:cxn ang="0">
                  <a:pos x="159" y="45"/>
                </a:cxn>
                <a:cxn ang="0">
                  <a:pos x="152" y="56"/>
                </a:cxn>
                <a:cxn ang="0">
                  <a:pos x="144" y="71"/>
                </a:cxn>
                <a:cxn ang="0">
                  <a:pos x="152" y="86"/>
                </a:cxn>
                <a:cxn ang="0">
                  <a:pos x="166" y="108"/>
                </a:cxn>
                <a:cxn ang="0">
                  <a:pos x="67" y="82"/>
                </a:cxn>
                <a:cxn ang="0">
                  <a:pos x="41" y="78"/>
                </a:cxn>
                <a:cxn ang="0">
                  <a:pos x="11" y="60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4" y="37"/>
                </a:cxn>
                <a:cxn ang="0">
                  <a:pos x="11" y="26"/>
                </a:cxn>
                <a:cxn ang="0">
                  <a:pos x="30" y="15"/>
                </a:cxn>
                <a:cxn ang="0">
                  <a:pos x="59" y="8"/>
                </a:cxn>
                <a:cxn ang="0">
                  <a:pos x="59" y="0"/>
                </a:cxn>
                <a:cxn ang="0">
                  <a:pos x="122" y="23"/>
                </a:cxn>
                <a:cxn ang="0">
                  <a:pos x="192" y="30"/>
                </a:cxn>
              </a:cxnLst>
              <a:rect l="0" t="0" r="0" b="0"/>
              <a:pathLst>
                <a:path w="192" h="108">
                  <a:moveTo>
                    <a:pt x="192" y="30"/>
                  </a:moveTo>
                  <a:lnTo>
                    <a:pt x="159" y="45"/>
                  </a:lnTo>
                  <a:lnTo>
                    <a:pt x="152" y="56"/>
                  </a:lnTo>
                  <a:lnTo>
                    <a:pt x="144" y="71"/>
                  </a:lnTo>
                  <a:lnTo>
                    <a:pt x="152" y="86"/>
                  </a:lnTo>
                  <a:lnTo>
                    <a:pt x="166" y="108"/>
                  </a:lnTo>
                  <a:lnTo>
                    <a:pt x="67" y="82"/>
                  </a:lnTo>
                  <a:lnTo>
                    <a:pt x="41" y="78"/>
                  </a:lnTo>
                  <a:lnTo>
                    <a:pt x="11" y="60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4" y="37"/>
                  </a:lnTo>
                  <a:lnTo>
                    <a:pt x="11" y="26"/>
                  </a:lnTo>
                  <a:lnTo>
                    <a:pt x="30" y="15"/>
                  </a:lnTo>
                  <a:lnTo>
                    <a:pt x="59" y="8"/>
                  </a:lnTo>
                  <a:lnTo>
                    <a:pt x="59" y="0"/>
                  </a:lnTo>
                  <a:lnTo>
                    <a:pt x="122" y="23"/>
                  </a:lnTo>
                  <a:lnTo>
                    <a:pt x="192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7" name="図形 26"/>
            <p:cNvSpPr>
              <a:spLocks/>
            </p:cNvSpPr>
            <p:nvPr/>
          </p:nvSpPr>
          <p:spPr bwMode="auto">
            <a:xfrm>
              <a:off x="1332370" y="5245914"/>
              <a:ext cx="384839" cy="176559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14" y="3"/>
                </a:cxn>
                <a:cxn ang="0">
                  <a:pos x="81" y="18"/>
                </a:cxn>
                <a:cxn ang="0">
                  <a:pos x="59" y="29"/>
                </a:cxn>
                <a:cxn ang="0">
                  <a:pos x="51" y="44"/>
                </a:cxn>
                <a:cxn ang="0">
                  <a:pos x="55" y="55"/>
                </a:cxn>
                <a:cxn ang="0">
                  <a:pos x="59" y="63"/>
                </a:cxn>
                <a:cxn ang="0">
                  <a:pos x="96" y="85"/>
                </a:cxn>
                <a:cxn ang="0">
                  <a:pos x="122" y="89"/>
                </a:cxn>
                <a:cxn ang="0">
                  <a:pos x="225" y="114"/>
                </a:cxn>
                <a:cxn ang="0">
                  <a:pos x="233" y="118"/>
                </a:cxn>
                <a:cxn ang="0">
                  <a:pos x="251" y="125"/>
                </a:cxn>
                <a:cxn ang="0">
                  <a:pos x="196" y="118"/>
                </a:cxn>
                <a:cxn ang="0">
                  <a:pos x="125" y="111"/>
                </a:cxn>
                <a:cxn ang="0">
                  <a:pos x="55" y="96"/>
                </a:cxn>
                <a:cxn ang="0">
                  <a:pos x="26" y="81"/>
                </a:cxn>
                <a:cxn ang="0">
                  <a:pos x="11" y="70"/>
                </a:cxn>
                <a:cxn ang="0">
                  <a:pos x="0" y="48"/>
                </a:cxn>
                <a:cxn ang="0">
                  <a:pos x="3" y="44"/>
                </a:cxn>
                <a:cxn ang="0">
                  <a:pos x="18" y="26"/>
                </a:cxn>
                <a:cxn ang="0">
                  <a:pos x="29" y="15"/>
                </a:cxn>
                <a:cxn ang="0">
                  <a:pos x="51" y="11"/>
                </a:cxn>
                <a:cxn ang="0">
                  <a:pos x="70" y="3"/>
                </a:cxn>
                <a:cxn ang="0">
                  <a:pos x="99" y="0"/>
                </a:cxn>
              </a:cxnLst>
              <a:rect l="0" t="0" r="0" b="0"/>
              <a:pathLst>
                <a:path w="251" h="125">
                  <a:moveTo>
                    <a:pt x="99" y="0"/>
                  </a:moveTo>
                  <a:lnTo>
                    <a:pt x="114" y="3"/>
                  </a:lnTo>
                  <a:lnTo>
                    <a:pt x="81" y="18"/>
                  </a:lnTo>
                  <a:lnTo>
                    <a:pt x="59" y="29"/>
                  </a:lnTo>
                  <a:lnTo>
                    <a:pt x="51" y="44"/>
                  </a:lnTo>
                  <a:lnTo>
                    <a:pt x="55" y="55"/>
                  </a:lnTo>
                  <a:lnTo>
                    <a:pt x="59" y="63"/>
                  </a:lnTo>
                  <a:lnTo>
                    <a:pt x="96" y="85"/>
                  </a:lnTo>
                  <a:lnTo>
                    <a:pt x="122" y="89"/>
                  </a:lnTo>
                  <a:lnTo>
                    <a:pt x="225" y="114"/>
                  </a:lnTo>
                  <a:lnTo>
                    <a:pt x="233" y="118"/>
                  </a:lnTo>
                  <a:lnTo>
                    <a:pt x="251" y="125"/>
                  </a:lnTo>
                  <a:lnTo>
                    <a:pt x="196" y="118"/>
                  </a:lnTo>
                  <a:lnTo>
                    <a:pt x="125" y="111"/>
                  </a:lnTo>
                  <a:lnTo>
                    <a:pt x="55" y="96"/>
                  </a:lnTo>
                  <a:lnTo>
                    <a:pt x="26" y="81"/>
                  </a:lnTo>
                  <a:lnTo>
                    <a:pt x="11" y="70"/>
                  </a:lnTo>
                  <a:lnTo>
                    <a:pt x="0" y="48"/>
                  </a:lnTo>
                  <a:lnTo>
                    <a:pt x="3" y="44"/>
                  </a:lnTo>
                  <a:lnTo>
                    <a:pt x="18" y="26"/>
                  </a:lnTo>
                  <a:lnTo>
                    <a:pt x="29" y="15"/>
                  </a:lnTo>
                  <a:lnTo>
                    <a:pt x="51" y="11"/>
                  </a:lnTo>
                  <a:lnTo>
                    <a:pt x="70" y="3"/>
                  </a:lnTo>
                  <a:lnTo>
                    <a:pt x="9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8" name="図形 27"/>
            <p:cNvSpPr>
              <a:spLocks/>
            </p:cNvSpPr>
            <p:nvPr/>
          </p:nvSpPr>
          <p:spPr bwMode="auto">
            <a:xfrm>
              <a:off x="1280241" y="5224727"/>
              <a:ext cx="459967" cy="209046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130" y="7"/>
                </a:cxn>
                <a:cxn ang="0">
                  <a:pos x="100" y="15"/>
                </a:cxn>
                <a:cxn ang="0">
                  <a:pos x="78" y="18"/>
                </a:cxn>
                <a:cxn ang="0">
                  <a:pos x="60" y="30"/>
                </a:cxn>
                <a:cxn ang="0">
                  <a:pos x="48" y="41"/>
                </a:cxn>
                <a:cxn ang="0">
                  <a:pos x="34" y="59"/>
                </a:cxn>
                <a:cxn ang="0">
                  <a:pos x="34" y="63"/>
                </a:cxn>
                <a:cxn ang="0">
                  <a:pos x="34" y="74"/>
                </a:cxn>
                <a:cxn ang="0">
                  <a:pos x="37" y="85"/>
                </a:cxn>
                <a:cxn ang="0">
                  <a:pos x="60" y="100"/>
                </a:cxn>
                <a:cxn ang="0">
                  <a:pos x="93" y="115"/>
                </a:cxn>
                <a:cxn ang="0">
                  <a:pos x="178" y="133"/>
                </a:cxn>
                <a:cxn ang="0">
                  <a:pos x="255" y="144"/>
                </a:cxn>
                <a:cxn ang="0">
                  <a:pos x="289" y="144"/>
                </a:cxn>
                <a:cxn ang="0">
                  <a:pos x="300" y="148"/>
                </a:cxn>
                <a:cxn ang="0">
                  <a:pos x="204" y="140"/>
                </a:cxn>
                <a:cxn ang="0">
                  <a:pos x="148" y="133"/>
                </a:cxn>
                <a:cxn ang="0">
                  <a:pos x="100" y="126"/>
                </a:cxn>
                <a:cxn ang="0">
                  <a:pos x="63" y="115"/>
                </a:cxn>
                <a:cxn ang="0">
                  <a:pos x="19" y="89"/>
                </a:cxn>
                <a:cxn ang="0">
                  <a:pos x="4" y="74"/>
                </a:cxn>
                <a:cxn ang="0">
                  <a:pos x="0" y="63"/>
                </a:cxn>
                <a:cxn ang="0">
                  <a:pos x="4" y="44"/>
                </a:cxn>
                <a:cxn ang="0">
                  <a:pos x="15" y="30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</a:cxnLst>
              <a:rect l="0" t="0" r="0" b="0"/>
              <a:pathLst>
                <a:path w="300" h="148">
                  <a:moveTo>
                    <a:pt x="115" y="0"/>
                  </a:moveTo>
                  <a:lnTo>
                    <a:pt x="130" y="7"/>
                  </a:lnTo>
                  <a:lnTo>
                    <a:pt x="100" y="15"/>
                  </a:lnTo>
                  <a:lnTo>
                    <a:pt x="78" y="18"/>
                  </a:lnTo>
                  <a:lnTo>
                    <a:pt x="60" y="30"/>
                  </a:lnTo>
                  <a:lnTo>
                    <a:pt x="48" y="41"/>
                  </a:lnTo>
                  <a:lnTo>
                    <a:pt x="34" y="59"/>
                  </a:lnTo>
                  <a:lnTo>
                    <a:pt x="34" y="63"/>
                  </a:lnTo>
                  <a:lnTo>
                    <a:pt x="34" y="74"/>
                  </a:lnTo>
                  <a:lnTo>
                    <a:pt x="37" y="85"/>
                  </a:lnTo>
                  <a:lnTo>
                    <a:pt x="60" y="100"/>
                  </a:lnTo>
                  <a:lnTo>
                    <a:pt x="93" y="115"/>
                  </a:lnTo>
                  <a:lnTo>
                    <a:pt x="178" y="133"/>
                  </a:lnTo>
                  <a:lnTo>
                    <a:pt x="255" y="144"/>
                  </a:lnTo>
                  <a:lnTo>
                    <a:pt x="289" y="144"/>
                  </a:lnTo>
                  <a:lnTo>
                    <a:pt x="300" y="148"/>
                  </a:lnTo>
                  <a:lnTo>
                    <a:pt x="204" y="140"/>
                  </a:lnTo>
                  <a:lnTo>
                    <a:pt x="148" y="133"/>
                  </a:lnTo>
                  <a:lnTo>
                    <a:pt x="100" y="126"/>
                  </a:lnTo>
                  <a:lnTo>
                    <a:pt x="63" y="115"/>
                  </a:lnTo>
                  <a:lnTo>
                    <a:pt x="19" y="89"/>
                  </a:lnTo>
                  <a:lnTo>
                    <a:pt x="4" y="74"/>
                  </a:lnTo>
                  <a:lnTo>
                    <a:pt x="0" y="63"/>
                  </a:lnTo>
                  <a:lnTo>
                    <a:pt x="4" y="44"/>
                  </a:lnTo>
                  <a:lnTo>
                    <a:pt x="15" y="30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9" name="図形 28"/>
            <p:cNvSpPr>
              <a:spLocks/>
            </p:cNvSpPr>
            <p:nvPr/>
          </p:nvSpPr>
          <p:spPr bwMode="auto">
            <a:xfrm>
              <a:off x="1241910" y="5203540"/>
              <a:ext cx="225384" cy="209046"/>
            </a:xfrm>
            <a:custGeom>
              <a:avLst/>
              <a:gdLst/>
              <a:ahLst/>
              <a:cxnLst>
                <a:cxn ang="0">
                  <a:pos x="129" y="0"/>
                </a:cxn>
                <a:cxn ang="0">
                  <a:pos x="133" y="8"/>
                </a:cxn>
                <a:cxn ang="0">
                  <a:pos x="133" y="15"/>
                </a:cxn>
                <a:cxn ang="0">
                  <a:pos x="88" y="15"/>
                </a:cxn>
                <a:cxn ang="0">
                  <a:pos x="59" y="22"/>
                </a:cxn>
                <a:cxn ang="0">
                  <a:pos x="33" y="41"/>
                </a:cxn>
                <a:cxn ang="0">
                  <a:pos x="25" y="59"/>
                </a:cxn>
                <a:cxn ang="0">
                  <a:pos x="18" y="78"/>
                </a:cxn>
                <a:cxn ang="0">
                  <a:pos x="25" y="89"/>
                </a:cxn>
                <a:cxn ang="0">
                  <a:pos x="40" y="104"/>
                </a:cxn>
                <a:cxn ang="0">
                  <a:pos x="77" y="126"/>
                </a:cxn>
                <a:cxn ang="0">
                  <a:pos x="147" y="148"/>
                </a:cxn>
                <a:cxn ang="0">
                  <a:pos x="110" y="141"/>
                </a:cxn>
                <a:cxn ang="0">
                  <a:pos x="55" y="126"/>
                </a:cxn>
                <a:cxn ang="0">
                  <a:pos x="33" y="115"/>
                </a:cxn>
                <a:cxn ang="0">
                  <a:pos x="18" y="100"/>
                </a:cxn>
                <a:cxn ang="0">
                  <a:pos x="3" y="85"/>
                </a:cxn>
                <a:cxn ang="0">
                  <a:pos x="0" y="70"/>
                </a:cxn>
                <a:cxn ang="0">
                  <a:pos x="3" y="59"/>
                </a:cxn>
                <a:cxn ang="0">
                  <a:pos x="7" y="48"/>
                </a:cxn>
                <a:cxn ang="0">
                  <a:pos x="14" y="33"/>
                </a:cxn>
                <a:cxn ang="0">
                  <a:pos x="25" y="22"/>
                </a:cxn>
                <a:cxn ang="0">
                  <a:pos x="48" y="15"/>
                </a:cxn>
                <a:cxn ang="0">
                  <a:pos x="85" y="4"/>
                </a:cxn>
                <a:cxn ang="0">
                  <a:pos x="129" y="0"/>
                </a:cxn>
              </a:cxnLst>
              <a:rect l="0" t="0" r="0" b="0"/>
              <a:pathLst>
                <a:path w="147" h="148">
                  <a:moveTo>
                    <a:pt x="129" y="0"/>
                  </a:moveTo>
                  <a:lnTo>
                    <a:pt x="133" y="8"/>
                  </a:lnTo>
                  <a:lnTo>
                    <a:pt x="133" y="15"/>
                  </a:lnTo>
                  <a:lnTo>
                    <a:pt x="88" y="15"/>
                  </a:lnTo>
                  <a:lnTo>
                    <a:pt x="59" y="22"/>
                  </a:lnTo>
                  <a:lnTo>
                    <a:pt x="33" y="41"/>
                  </a:lnTo>
                  <a:lnTo>
                    <a:pt x="25" y="59"/>
                  </a:lnTo>
                  <a:lnTo>
                    <a:pt x="18" y="78"/>
                  </a:lnTo>
                  <a:lnTo>
                    <a:pt x="25" y="89"/>
                  </a:lnTo>
                  <a:lnTo>
                    <a:pt x="40" y="104"/>
                  </a:lnTo>
                  <a:lnTo>
                    <a:pt x="77" y="126"/>
                  </a:lnTo>
                  <a:lnTo>
                    <a:pt x="147" y="148"/>
                  </a:lnTo>
                  <a:lnTo>
                    <a:pt x="110" y="141"/>
                  </a:lnTo>
                  <a:lnTo>
                    <a:pt x="55" y="126"/>
                  </a:lnTo>
                  <a:lnTo>
                    <a:pt x="33" y="115"/>
                  </a:lnTo>
                  <a:lnTo>
                    <a:pt x="18" y="100"/>
                  </a:lnTo>
                  <a:lnTo>
                    <a:pt x="3" y="85"/>
                  </a:lnTo>
                  <a:lnTo>
                    <a:pt x="0" y="70"/>
                  </a:lnTo>
                  <a:lnTo>
                    <a:pt x="3" y="59"/>
                  </a:lnTo>
                  <a:lnTo>
                    <a:pt x="7" y="48"/>
                  </a:lnTo>
                  <a:lnTo>
                    <a:pt x="14" y="33"/>
                  </a:lnTo>
                  <a:lnTo>
                    <a:pt x="25" y="22"/>
                  </a:lnTo>
                  <a:lnTo>
                    <a:pt x="48" y="15"/>
                  </a:lnTo>
                  <a:lnTo>
                    <a:pt x="85" y="4"/>
                  </a:lnTo>
                  <a:lnTo>
                    <a:pt x="12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0" name="図形 29"/>
            <p:cNvSpPr>
              <a:spLocks/>
            </p:cNvSpPr>
            <p:nvPr/>
          </p:nvSpPr>
          <p:spPr bwMode="auto">
            <a:xfrm>
              <a:off x="2175643" y="4827823"/>
              <a:ext cx="205452" cy="199158"/>
            </a:xfrm>
            <a:custGeom>
              <a:avLst/>
              <a:gdLst/>
              <a:ahLst/>
              <a:cxnLst>
                <a:cxn ang="0">
                  <a:pos x="126" y="41"/>
                </a:cxn>
                <a:cxn ang="0">
                  <a:pos x="134" y="59"/>
                </a:cxn>
                <a:cxn ang="0">
                  <a:pos x="126" y="74"/>
                </a:cxn>
                <a:cxn ang="0">
                  <a:pos x="119" y="89"/>
                </a:cxn>
                <a:cxn ang="0">
                  <a:pos x="104" y="111"/>
                </a:cxn>
                <a:cxn ang="0">
                  <a:pos x="71" y="118"/>
                </a:cxn>
                <a:cxn ang="0">
                  <a:pos x="0" y="141"/>
                </a:cxn>
                <a:cxn ang="0">
                  <a:pos x="52" y="126"/>
                </a:cxn>
                <a:cxn ang="0">
                  <a:pos x="71" y="111"/>
                </a:cxn>
                <a:cxn ang="0">
                  <a:pos x="89" y="89"/>
                </a:cxn>
                <a:cxn ang="0">
                  <a:pos x="97" y="63"/>
                </a:cxn>
                <a:cxn ang="0">
                  <a:pos x="93" y="44"/>
                </a:cxn>
                <a:cxn ang="0">
                  <a:pos x="78" y="26"/>
                </a:cxn>
                <a:cxn ang="0">
                  <a:pos x="56" y="15"/>
                </a:cxn>
                <a:cxn ang="0">
                  <a:pos x="26" y="0"/>
                </a:cxn>
                <a:cxn ang="0">
                  <a:pos x="67" y="7"/>
                </a:cxn>
                <a:cxn ang="0">
                  <a:pos x="97" y="19"/>
                </a:cxn>
                <a:cxn ang="0">
                  <a:pos x="119" y="30"/>
                </a:cxn>
                <a:cxn ang="0">
                  <a:pos x="126" y="41"/>
                </a:cxn>
              </a:cxnLst>
              <a:rect l="0" t="0" r="0" b="0"/>
              <a:pathLst>
                <a:path w="134" h="141">
                  <a:moveTo>
                    <a:pt x="126" y="41"/>
                  </a:moveTo>
                  <a:lnTo>
                    <a:pt x="134" y="59"/>
                  </a:lnTo>
                  <a:lnTo>
                    <a:pt x="126" y="74"/>
                  </a:lnTo>
                  <a:lnTo>
                    <a:pt x="119" y="89"/>
                  </a:lnTo>
                  <a:lnTo>
                    <a:pt x="104" y="111"/>
                  </a:lnTo>
                  <a:lnTo>
                    <a:pt x="71" y="118"/>
                  </a:lnTo>
                  <a:lnTo>
                    <a:pt x="0" y="141"/>
                  </a:lnTo>
                  <a:lnTo>
                    <a:pt x="52" y="126"/>
                  </a:lnTo>
                  <a:lnTo>
                    <a:pt x="71" y="111"/>
                  </a:lnTo>
                  <a:lnTo>
                    <a:pt x="89" y="89"/>
                  </a:lnTo>
                  <a:lnTo>
                    <a:pt x="97" y="63"/>
                  </a:lnTo>
                  <a:lnTo>
                    <a:pt x="93" y="44"/>
                  </a:lnTo>
                  <a:lnTo>
                    <a:pt x="78" y="26"/>
                  </a:lnTo>
                  <a:lnTo>
                    <a:pt x="56" y="15"/>
                  </a:lnTo>
                  <a:lnTo>
                    <a:pt x="26" y="0"/>
                  </a:lnTo>
                  <a:lnTo>
                    <a:pt x="67" y="7"/>
                  </a:lnTo>
                  <a:lnTo>
                    <a:pt x="97" y="19"/>
                  </a:lnTo>
                  <a:lnTo>
                    <a:pt x="119" y="30"/>
                  </a:lnTo>
                  <a:lnTo>
                    <a:pt x="126" y="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1" name="図形 30"/>
            <p:cNvSpPr>
              <a:spLocks/>
            </p:cNvSpPr>
            <p:nvPr/>
          </p:nvSpPr>
          <p:spPr bwMode="auto">
            <a:xfrm>
              <a:off x="2102048" y="4827823"/>
              <a:ext cx="216184" cy="209046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85" y="7"/>
                </a:cxn>
                <a:cxn ang="0">
                  <a:pos x="115" y="26"/>
                </a:cxn>
                <a:cxn ang="0">
                  <a:pos x="130" y="41"/>
                </a:cxn>
                <a:cxn ang="0">
                  <a:pos x="137" y="44"/>
                </a:cxn>
                <a:cxn ang="0">
                  <a:pos x="141" y="63"/>
                </a:cxn>
                <a:cxn ang="0">
                  <a:pos x="137" y="85"/>
                </a:cxn>
                <a:cxn ang="0">
                  <a:pos x="119" y="100"/>
                </a:cxn>
                <a:cxn ang="0">
                  <a:pos x="104" y="115"/>
                </a:cxn>
                <a:cxn ang="0">
                  <a:pos x="67" y="133"/>
                </a:cxn>
                <a:cxn ang="0">
                  <a:pos x="15" y="144"/>
                </a:cxn>
                <a:cxn ang="0">
                  <a:pos x="0" y="148"/>
                </a:cxn>
                <a:cxn ang="0">
                  <a:pos x="26" y="141"/>
                </a:cxn>
                <a:cxn ang="0">
                  <a:pos x="56" y="118"/>
                </a:cxn>
                <a:cxn ang="0">
                  <a:pos x="82" y="96"/>
                </a:cxn>
                <a:cxn ang="0">
                  <a:pos x="89" y="78"/>
                </a:cxn>
                <a:cxn ang="0">
                  <a:pos x="96" y="63"/>
                </a:cxn>
                <a:cxn ang="0">
                  <a:pos x="96" y="59"/>
                </a:cxn>
                <a:cxn ang="0">
                  <a:pos x="85" y="41"/>
                </a:cxn>
                <a:cxn ang="0">
                  <a:pos x="82" y="26"/>
                </a:cxn>
                <a:cxn ang="0">
                  <a:pos x="67" y="15"/>
                </a:cxn>
                <a:cxn ang="0">
                  <a:pos x="41" y="4"/>
                </a:cxn>
                <a:cxn ang="0">
                  <a:pos x="11" y="0"/>
                </a:cxn>
                <a:cxn ang="0">
                  <a:pos x="45" y="0"/>
                </a:cxn>
              </a:cxnLst>
              <a:rect l="0" t="0" r="0" b="0"/>
              <a:pathLst>
                <a:path w="141" h="148">
                  <a:moveTo>
                    <a:pt x="45" y="0"/>
                  </a:moveTo>
                  <a:lnTo>
                    <a:pt x="85" y="7"/>
                  </a:lnTo>
                  <a:lnTo>
                    <a:pt x="115" y="26"/>
                  </a:lnTo>
                  <a:lnTo>
                    <a:pt x="130" y="41"/>
                  </a:lnTo>
                  <a:lnTo>
                    <a:pt x="137" y="44"/>
                  </a:lnTo>
                  <a:lnTo>
                    <a:pt x="141" y="63"/>
                  </a:lnTo>
                  <a:lnTo>
                    <a:pt x="137" y="85"/>
                  </a:lnTo>
                  <a:lnTo>
                    <a:pt x="119" y="100"/>
                  </a:lnTo>
                  <a:lnTo>
                    <a:pt x="104" y="115"/>
                  </a:lnTo>
                  <a:lnTo>
                    <a:pt x="67" y="133"/>
                  </a:lnTo>
                  <a:lnTo>
                    <a:pt x="15" y="144"/>
                  </a:lnTo>
                  <a:lnTo>
                    <a:pt x="0" y="148"/>
                  </a:lnTo>
                  <a:lnTo>
                    <a:pt x="26" y="141"/>
                  </a:lnTo>
                  <a:lnTo>
                    <a:pt x="56" y="118"/>
                  </a:lnTo>
                  <a:lnTo>
                    <a:pt x="82" y="96"/>
                  </a:lnTo>
                  <a:lnTo>
                    <a:pt x="89" y="78"/>
                  </a:lnTo>
                  <a:lnTo>
                    <a:pt x="96" y="63"/>
                  </a:lnTo>
                  <a:lnTo>
                    <a:pt x="96" y="59"/>
                  </a:lnTo>
                  <a:lnTo>
                    <a:pt x="85" y="41"/>
                  </a:lnTo>
                  <a:lnTo>
                    <a:pt x="82" y="26"/>
                  </a:lnTo>
                  <a:lnTo>
                    <a:pt x="67" y="15"/>
                  </a:lnTo>
                  <a:lnTo>
                    <a:pt x="41" y="4"/>
                  </a:lnTo>
                  <a:lnTo>
                    <a:pt x="11" y="0"/>
                  </a:lnTo>
                  <a:lnTo>
                    <a:pt x="4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2" name="図形 31"/>
            <p:cNvSpPr>
              <a:spLocks/>
            </p:cNvSpPr>
            <p:nvPr/>
          </p:nvSpPr>
          <p:spPr bwMode="auto">
            <a:xfrm>
              <a:off x="1994723" y="4827823"/>
              <a:ext cx="243782" cy="218933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59" y="0"/>
                </a:cxn>
                <a:cxn ang="0">
                  <a:pos x="100" y="4"/>
                </a:cxn>
                <a:cxn ang="0">
                  <a:pos x="126" y="15"/>
                </a:cxn>
                <a:cxn ang="0">
                  <a:pos x="144" y="30"/>
                </a:cxn>
                <a:cxn ang="0">
                  <a:pos x="155" y="41"/>
                </a:cxn>
                <a:cxn ang="0">
                  <a:pos x="159" y="59"/>
                </a:cxn>
                <a:cxn ang="0">
                  <a:pos x="159" y="63"/>
                </a:cxn>
                <a:cxn ang="0">
                  <a:pos x="155" y="85"/>
                </a:cxn>
                <a:cxn ang="0">
                  <a:pos x="144" y="100"/>
                </a:cxn>
                <a:cxn ang="0">
                  <a:pos x="111" y="129"/>
                </a:cxn>
                <a:cxn ang="0">
                  <a:pos x="74" y="144"/>
                </a:cxn>
                <a:cxn ang="0">
                  <a:pos x="59" y="148"/>
                </a:cxn>
                <a:cxn ang="0">
                  <a:pos x="15" y="155"/>
                </a:cxn>
                <a:cxn ang="0">
                  <a:pos x="59" y="133"/>
                </a:cxn>
                <a:cxn ang="0">
                  <a:pos x="74" y="118"/>
                </a:cxn>
                <a:cxn ang="0">
                  <a:pos x="89" y="100"/>
                </a:cxn>
                <a:cxn ang="0">
                  <a:pos x="96" y="78"/>
                </a:cxn>
                <a:cxn ang="0">
                  <a:pos x="89" y="63"/>
                </a:cxn>
                <a:cxn ang="0">
                  <a:pos x="70" y="33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159" h="155">
                  <a:moveTo>
                    <a:pt x="33" y="0"/>
                  </a:moveTo>
                  <a:lnTo>
                    <a:pt x="59" y="0"/>
                  </a:lnTo>
                  <a:lnTo>
                    <a:pt x="100" y="4"/>
                  </a:lnTo>
                  <a:lnTo>
                    <a:pt x="126" y="15"/>
                  </a:lnTo>
                  <a:lnTo>
                    <a:pt x="144" y="30"/>
                  </a:lnTo>
                  <a:lnTo>
                    <a:pt x="155" y="41"/>
                  </a:lnTo>
                  <a:lnTo>
                    <a:pt x="159" y="59"/>
                  </a:lnTo>
                  <a:lnTo>
                    <a:pt x="159" y="63"/>
                  </a:lnTo>
                  <a:lnTo>
                    <a:pt x="155" y="85"/>
                  </a:lnTo>
                  <a:lnTo>
                    <a:pt x="144" y="100"/>
                  </a:lnTo>
                  <a:lnTo>
                    <a:pt x="111" y="129"/>
                  </a:lnTo>
                  <a:lnTo>
                    <a:pt x="74" y="144"/>
                  </a:lnTo>
                  <a:lnTo>
                    <a:pt x="59" y="148"/>
                  </a:lnTo>
                  <a:lnTo>
                    <a:pt x="15" y="155"/>
                  </a:lnTo>
                  <a:lnTo>
                    <a:pt x="59" y="133"/>
                  </a:lnTo>
                  <a:lnTo>
                    <a:pt x="74" y="118"/>
                  </a:lnTo>
                  <a:lnTo>
                    <a:pt x="89" y="100"/>
                  </a:lnTo>
                  <a:lnTo>
                    <a:pt x="96" y="78"/>
                  </a:lnTo>
                  <a:lnTo>
                    <a:pt x="89" y="63"/>
                  </a:lnTo>
                  <a:lnTo>
                    <a:pt x="70" y="33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3" name="図形 32"/>
            <p:cNvSpPr>
              <a:spLocks/>
            </p:cNvSpPr>
            <p:nvPr/>
          </p:nvSpPr>
          <p:spPr bwMode="auto">
            <a:xfrm>
              <a:off x="1864399" y="4827823"/>
              <a:ext cx="266781" cy="240120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96" y="4"/>
                </a:cxn>
                <a:cxn ang="0">
                  <a:pos x="115" y="15"/>
                </a:cxn>
                <a:cxn ang="0">
                  <a:pos x="152" y="33"/>
                </a:cxn>
                <a:cxn ang="0">
                  <a:pos x="166" y="56"/>
                </a:cxn>
                <a:cxn ang="0">
                  <a:pos x="170" y="63"/>
                </a:cxn>
                <a:cxn ang="0">
                  <a:pos x="174" y="78"/>
                </a:cxn>
                <a:cxn ang="0">
                  <a:pos x="170" y="100"/>
                </a:cxn>
                <a:cxn ang="0">
                  <a:pos x="155" y="118"/>
                </a:cxn>
                <a:cxn ang="0">
                  <a:pos x="133" y="141"/>
                </a:cxn>
                <a:cxn ang="0">
                  <a:pos x="89" y="159"/>
                </a:cxn>
                <a:cxn ang="0">
                  <a:pos x="0" y="170"/>
                </a:cxn>
                <a:cxn ang="0">
                  <a:pos x="59" y="144"/>
                </a:cxn>
                <a:cxn ang="0">
                  <a:pos x="100" y="129"/>
                </a:cxn>
                <a:cxn ang="0">
                  <a:pos x="115" y="118"/>
                </a:cxn>
                <a:cxn ang="0">
                  <a:pos x="130" y="104"/>
                </a:cxn>
                <a:cxn ang="0">
                  <a:pos x="133" y="89"/>
                </a:cxn>
                <a:cxn ang="0">
                  <a:pos x="130" y="70"/>
                </a:cxn>
                <a:cxn ang="0">
                  <a:pos x="126" y="63"/>
                </a:cxn>
                <a:cxn ang="0">
                  <a:pos x="104" y="41"/>
                </a:cxn>
                <a:cxn ang="0">
                  <a:pos x="70" y="15"/>
                </a:cxn>
                <a:cxn ang="0">
                  <a:pos x="48" y="4"/>
                </a:cxn>
                <a:cxn ang="0">
                  <a:pos x="19" y="0"/>
                </a:cxn>
                <a:cxn ang="0">
                  <a:pos x="70" y="0"/>
                </a:cxn>
              </a:cxnLst>
              <a:rect l="0" t="0" r="0" b="0"/>
              <a:pathLst>
                <a:path w="174" h="170">
                  <a:moveTo>
                    <a:pt x="70" y="0"/>
                  </a:moveTo>
                  <a:lnTo>
                    <a:pt x="96" y="4"/>
                  </a:lnTo>
                  <a:lnTo>
                    <a:pt x="115" y="15"/>
                  </a:lnTo>
                  <a:lnTo>
                    <a:pt x="152" y="33"/>
                  </a:lnTo>
                  <a:lnTo>
                    <a:pt x="166" y="56"/>
                  </a:lnTo>
                  <a:lnTo>
                    <a:pt x="170" y="63"/>
                  </a:lnTo>
                  <a:lnTo>
                    <a:pt x="174" y="78"/>
                  </a:lnTo>
                  <a:lnTo>
                    <a:pt x="170" y="100"/>
                  </a:lnTo>
                  <a:lnTo>
                    <a:pt x="155" y="118"/>
                  </a:lnTo>
                  <a:lnTo>
                    <a:pt x="133" y="141"/>
                  </a:lnTo>
                  <a:lnTo>
                    <a:pt x="89" y="159"/>
                  </a:lnTo>
                  <a:lnTo>
                    <a:pt x="0" y="170"/>
                  </a:lnTo>
                  <a:lnTo>
                    <a:pt x="59" y="144"/>
                  </a:lnTo>
                  <a:lnTo>
                    <a:pt x="100" y="129"/>
                  </a:lnTo>
                  <a:lnTo>
                    <a:pt x="115" y="118"/>
                  </a:lnTo>
                  <a:lnTo>
                    <a:pt x="130" y="104"/>
                  </a:lnTo>
                  <a:lnTo>
                    <a:pt x="133" y="89"/>
                  </a:lnTo>
                  <a:lnTo>
                    <a:pt x="130" y="70"/>
                  </a:lnTo>
                  <a:lnTo>
                    <a:pt x="126" y="63"/>
                  </a:lnTo>
                  <a:lnTo>
                    <a:pt x="104" y="41"/>
                  </a:lnTo>
                  <a:lnTo>
                    <a:pt x="70" y="15"/>
                  </a:lnTo>
                  <a:lnTo>
                    <a:pt x="48" y="4"/>
                  </a:lnTo>
                  <a:lnTo>
                    <a:pt x="19" y="0"/>
                  </a:lnTo>
                  <a:lnTo>
                    <a:pt x="7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4" name="図形 33"/>
            <p:cNvSpPr>
              <a:spLocks/>
            </p:cNvSpPr>
            <p:nvPr/>
          </p:nvSpPr>
          <p:spPr bwMode="auto">
            <a:xfrm>
              <a:off x="1609884" y="4827823"/>
              <a:ext cx="453834" cy="240120"/>
            </a:xfrm>
            <a:custGeom>
              <a:avLst/>
              <a:gdLst/>
              <a:ahLst/>
              <a:cxnLst>
                <a:cxn ang="0">
                  <a:pos x="174" y="0"/>
                </a:cxn>
                <a:cxn ang="0">
                  <a:pos x="207" y="4"/>
                </a:cxn>
                <a:cxn ang="0">
                  <a:pos x="229" y="15"/>
                </a:cxn>
                <a:cxn ang="0">
                  <a:pos x="266" y="41"/>
                </a:cxn>
                <a:cxn ang="0">
                  <a:pos x="284" y="63"/>
                </a:cxn>
                <a:cxn ang="0">
                  <a:pos x="296" y="74"/>
                </a:cxn>
                <a:cxn ang="0">
                  <a:pos x="296" y="89"/>
                </a:cxn>
                <a:cxn ang="0">
                  <a:pos x="292" y="100"/>
                </a:cxn>
                <a:cxn ang="0">
                  <a:pos x="277" y="115"/>
                </a:cxn>
                <a:cxn ang="0">
                  <a:pos x="262" y="129"/>
                </a:cxn>
                <a:cxn ang="0">
                  <a:pos x="214" y="144"/>
                </a:cxn>
                <a:cxn ang="0">
                  <a:pos x="159" y="166"/>
                </a:cxn>
                <a:cxn ang="0">
                  <a:pos x="159" y="170"/>
                </a:cxn>
                <a:cxn ang="0">
                  <a:pos x="100" y="170"/>
                </a:cxn>
                <a:cxn ang="0">
                  <a:pos x="137" y="155"/>
                </a:cxn>
                <a:cxn ang="0">
                  <a:pos x="151" y="144"/>
                </a:cxn>
                <a:cxn ang="0">
                  <a:pos x="155" y="133"/>
                </a:cxn>
                <a:cxn ang="0">
                  <a:pos x="166" y="115"/>
                </a:cxn>
                <a:cxn ang="0">
                  <a:pos x="159" y="100"/>
                </a:cxn>
                <a:cxn ang="0">
                  <a:pos x="155" y="78"/>
                </a:cxn>
                <a:cxn ang="0">
                  <a:pos x="144" y="59"/>
                </a:cxn>
                <a:cxn ang="0">
                  <a:pos x="125" y="44"/>
                </a:cxn>
                <a:cxn ang="0">
                  <a:pos x="85" y="26"/>
                </a:cxn>
                <a:cxn ang="0">
                  <a:pos x="40" y="7"/>
                </a:cxn>
                <a:cxn ang="0">
                  <a:pos x="0" y="0"/>
                </a:cxn>
                <a:cxn ang="0">
                  <a:pos x="174" y="0"/>
                </a:cxn>
              </a:cxnLst>
              <a:rect l="0" t="0" r="0" b="0"/>
              <a:pathLst>
                <a:path w="296" h="170">
                  <a:moveTo>
                    <a:pt x="174" y="0"/>
                  </a:moveTo>
                  <a:lnTo>
                    <a:pt x="207" y="4"/>
                  </a:lnTo>
                  <a:lnTo>
                    <a:pt x="229" y="15"/>
                  </a:lnTo>
                  <a:lnTo>
                    <a:pt x="266" y="41"/>
                  </a:lnTo>
                  <a:lnTo>
                    <a:pt x="284" y="63"/>
                  </a:lnTo>
                  <a:lnTo>
                    <a:pt x="296" y="74"/>
                  </a:lnTo>
                  <a:lnTo>
                    <a:pt x="296" y="89"/>
                  </a:lnTo>
                  <a:lnTo>
                    <a:pt x="292" y="100"/>
                  </a:lnTo>
                  <a:lnTo>
                    <a:pt x="277" y="115"/>
                  </a:lnTo>
                  <a:lnTo>
                    <a:pt x="262" y="129"/>
                  </a:lnTo>
                  <a:lnTo>
                    <a:pt x="214" y="144"/>
                  </a:lnTo>
                  <a:lnTo>
                    <a:pt x="159" y="166"/>
                  </a:lnTo>
                  <a:lnTo>
                    <a:pt x="159" y="170"/>
                  </a:lnTo>
                  <a:lnTo>
                    <a:pt x="100" y="170"/>
                  </a:lnTo>
                  <a:lnTo>
                    <a:pt x="137" y="155"/>
                  </a:lnTo>
                  <a:lnTo>
                    <a:pt x="151" y="144"/>
                  </a:lnTo>
                  <a:lnTo>
                    <a:pt x="155" y="133"/>
                  </a:lnTo>
                  <a:lnTo>
                    <a:pt x="166" y="115"/>
                  </a:lnTo>
                  <a:lnTo>
                    <a:pt x="159" y="100"/>
                  </a:lnTo>
                  <a:lnTo>
                    <a:pt x="155" y="78"/>
                  </a:lnTo>
                  <a:lnTo>
                    <a:pt x="144" y="59"/>
                  </a:lnTo>
                  <a:lnTo>
                    <a:pt x="125" y="44"/>
                  </a:lnTo>
                  <a:lnTo>
                    <a:pt x="85" y="26"/>
                  </a:lnTo>
                  <a:lnTo>
                    <a:pt x="40" y="7"/>
                  </a:lnTo>
                  <a:lnTo>
                    <a:pt x="0" y="0"/>
                  </a:lnTo>
                  <a:lnTo>
                    <a:pt x="17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5" name="図形 34"/>
            <p:cNvSpPr>
              <a:spLocks/>
            </p:cNvSpPr>
            <p:nvPr/>
          </p:nvSpPr>
          <p:spPr bwMode="auto">
            <a:xfrm>
              <a:off x="1433563" y="4827823"/>
              <a:ext cx="420103" cy="255657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118" y="4"/>
                </a:cxn>
                <a:cxn ang="0">
                  <a:pos x="174" y="15"/>
                </a:cxn>
                <a:cxn ang="0">
                  <a:pos x="204" y="26"/>
                </a:cxn>
                <a:cxn ang="0">
                  <a:pos x="229" y="41"/>
                </a:cxn>
                <a:cxn ang="0">
                  <a:pos x="252" y="59"/>
                </a:cxn>
                <a:cxn ang="0">
                  <a:pos x="270" y="78"/>
                </a:cxn>
                <a:cxn ang="0">
                  <a:pos x="274" y="100"/>
                </a:cxn>
                <a:cxn ang="0">
                  <a:pos x="274" y="115"/>
                </a:cxn>
                <a:cxn ang="0">
                  <a:pos x="270" y="133"/>
                </a:cxn>
                <a:cxn ang="0">
                  <a:pos x="259" y="144"/>
                </a:cxn>
                <a:cxn ang="0">
                  <a:pos x="240" y="155"/>
                </a:cxn>
                <a:cxn ang="0">
                  <a:pos x="218" y="166"/>
                </a:cxn>
                <a:cxn ang="0">
                  <a:pos x="196" y="174"/>
                </a:cxn>
                <a:cxn ang="0">
                  <a:pos x="189" y="174"/>
                </a:cxn>
                <a:cxn ang="0">
                  <a:pos x="130" y="181"/>
                </a:cxn>
                <a:cxn ang="0">
                  <a:pos x="148" y="166"/>
                </a:cxn>
                <a:cxn ang="0">
                  <a:pos x="170" y="148"/>
                </a:cxn>
                <a:cxn ang="0">
                  <a:pos x="189" y="129"/>
                </a:cxn>
                <a:cxn ang="0">
                  <a:pos x="196" y="104"/>
                </a:cxn>
                <a:cxn ang="0">
                  <a:pos x="189" y="85"/>
                </a:cxn>
                <a:cxn ang="0">
                  <a:pos x="181" y="70"/>
                </a:cxn>
                <a:cxn ang="0">
                  <a:pos x="155" y="48"/>
                </a:cxn>
                <a:cxn ang="0">
                  <a:pos x="126" y="33"/>
                </a:cxn>
                <a:cxn ang="0">
                  <a:pos x="89" y="19"/>
                </a:cxn>
                <a:cxn ang="0">
                  <a:pos x="48" y="7"/>
                </a:cxn>
                <a:cxn ang="0">
                  <a:pos x="0" y="0"/>
                </a:cxn>
                <a:cxn ang="0">
                  <a:pos x="78" y="0"/>
                </a:cxn>
              </a:cxnLst>
              <a:rect l="0" t="0" r="0" b="0"/>
              <a:pathLst>
                <a:path w="274" h="181">
                  <a:moveTo>
                    <a:pt x="78" y="0"/>
                  </a:moveTo>
                  <a:lnTo>
                    <a:pt x="118" y="4"/>
                  </a:lnTo>
                  <a:lnTo>
                    <a:pt x="174" y="15"/>
                  </a:lnTo>
                  <a:lnTo>
                    <a:pt x="204" y="26"/>
                  </a:lnTo>
                  <a:lnTo>
                    <a:pt x="229" y="41"/>
                  </a:lnTo>
                  <a:lnTo>
                    <a:pt x="252" y="59"/>
                  </a:lnTo>
                  <a:lnTo>
                    <a:pt x="270" y="78"/>
                  </a:lnTo>
                  <a:lnTo>
                    <a:pt x="274" y="100"/>
                  </a:lnTo>
                  <a:lnTo>
                    <a:pt x="274" y="115"/>
                  </a:lnTo>
                  <a:lnTo>
                    <a:pt x="270" y="133"/>
                  </a:lnTo>
                  <a:lnTo>
                    <a:pt x="259" y="144"/>
                  </a:lnTo>
                  <a:lnTo>
                    <a:pt x="240" y="155"/>
                  </a:lnTo>
                  <a:lnTo>
                    <a:pt x="218" y="166"/>
                  </a:lnTo>
                  <a:lnTo>
                    <a:pt x="196" y="174"/>
                  </a:lnTo>
                  <a:lnTo>
                    <a:pt x="189" y="174"/>
                  </a:lnTo>
                  <a:lnTo>
                    <a:pt x="130" y="181"/>
                  </a:lnTo>
                  <a:lnTo>
                    <a:pt x="148" y="166"/>
                  </a:lnTo>
                  <a:lnTo>
                    <a:pt x="170" y="148"/>
                  </a:lnTo>
                  <a:lnTo>
                    <a:pt x="189" y="129"/>
                  </a:lnTo>
                  <a:lnTo>
                    <a:pt x="196" y="104"/>
                  </a:lnTo>
                  <a:lnTo>
                    <a:pt x="189" y="85"/>
                  </a:lnTo>
                  <a:lnTo>
                    <a:pt x="181" y="70"/>
                  </a:lnTo>
                  <a:lnTo>
                    <a:pt x="155" y="48"/>
                  </a:lnTo>
                  <a:lnTo>
                    <a:pt x="126" y="33"/>
                  </a:lnTo>
                  <a:lnTo>
                    <a:pt x="89" y="19"/>
                  </a:lnTo>
                  <a:lnTo>
                    <a:pt x="48" y="7"/>
                  </a:lnTo>
                  <a:lnTo>
                    <a:pt x="0" y="0"/>
                  </a:lnTo>
                  <a:lnTo>
                    <a:pt x="78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6" name="図形 35"/>
            <p:cNvSpPr>
              <a:spLocks/>
            </p:cNvSpPr>
            <p:nvPr/>
          </p:nvSpPr>
          <p:spPr bwMode="auto">
            <a:xfrm>
              <a:off x="1359968" y="4827823"/>
              <a:ext cx="363374" cy="261307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26" y="0"/>
                </a:cxn>
                <a:cxn ang="0">
                  <a:pos x="81" y="7"/>
                </a:cxn>
                <a:cxn ang="0">
                  <a:pos x="126" y="26"/>
                </a:cxn>
                <a:cxn ang="0">
                  <a:pos x="174" y="41"/>
                </a:cxn>
                <a:cxn ang="0">
                  <a:pos x="203" y="56"/>
                </a:cxn>
                <a:cxn ang="0">
                  <a:pos x="222" y="70"/>
                </a:cxn>
                <a:cxn ang="0">
                  <a:pos x="237" y="89"/>
                </a:cxn>
                <a:cxn ang="0">
                  <a:pos x="237" y="104"/>
                </a:cxn>
                <a:cxn ang="0">
                  <a:pos x="237" y="118"/>
                </a:cxn>
                <a:cxn ang="0">
                  <a:pos x="233" y="129"/>
                </a:cxn>
                <a:cxn ang="0">
                  <a:pos x="207" y="148"/>
                </a:cxn>
                <a:cxn ang="0">
                  <a:pos x="181" y="170"/>
                </a:cxn>
                <a:cxn ang="0">
                  <a:pos x="166" y="181"/>
                </a:cxn>
                <a:cxn ang="0">
                  <a:pos x="137" y="185"/>
                </a:cxn>
                <a:cxn ang="0">
                  <a:pos x="174" y="159"/>
                </a:cxn>
                <a:cxn ang="0">
                  <a:pos x="189" y="144"/>
                </a:cxn>
                <a:cxn ang="0">
                  <a:pos x="196" y="126"/>
                </a:cxn>
                <a:cxn ang="0">
                  <a:pos x="192" y="100"/>
                </a:cxn>
                <a:cxn ang="0">
                  <a:pos x="178" y="70"/>
                </a:cxn>
                <a:cxn ang="0">
                  <a:pos x="122" y="41"/>
                </a:cxn>
                <a:cxn ang="0">
                  <a:pos x="67" y="19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237" h="185">
                  <a:moveTo>
                    <a:pt x="33" y="0"/>
                  </a:moveTo>
                  <a:lnTo>
                    <a:pt x="26" y="0"/>
                  </a:lnTo>
                  <a:lnTo>
                    <a:pt x="81" y="7"/>
                  </a:lnTo>
                  <a:lnTo>
                    <a:pt x="126" y="26"/>
                  </a:lnTo>
                  <a:lnTo>
                    <a:pt x="174" y="41"/>
                  </a:lnTo>
                  <a:lnTo>
                    <a:pt x="203" y="56"/>
                  </a:lnTo>
                  <a:lnTo>
                    <a:pt x="222" y="70"/>
                  </a:lnTo>
                  <a:lnTo>
                    <a:pt x="237" y="89"/>
                  </a:lnTo>
                  <a:lnTo>
                    <a:pt x="237" y="104"/>
                  </a:lnTo>
                  <a:lnTo>
                    <a:pt x="237" y="118"/>
                  </a:lnTo>
                  <a:lnTo>
                    <a:pt x="233" y="129"/>
                  </a:lnTo>
                  <a:lnTo>
                    <a:pt x="207" y="148"/>
                  </a:lnTo>
                  <a:lnTo>
                    <a:pt x="181" y="170"/>
                  </a:lnTo>
                  <a:lnTo>
                    <a:pt x="166" y="181"/>
                  </a:lnTo>
                  <a:lnTo>
                    <a:pt x="137" y="185"/>
                  </a:lnTo>
                  <a:lnTo>
                    <a:pt x="174" y="159"/>
                  </a:lnTo>
                  <a:lnTo>
                    <a:pt x="189" y="144"/>
                  </a:lnTo>
                  <a:lnTo>
                    <a:pt x="196" y="126"/>
                  </a:lnTo>
                  <a:lnTo>
                    <a:pt x="192" y="100"/>
                  </a:lnTo>
                  <a:lnTo>
                    <a:pt x="178" y="70"/>
                  </a:lnTo>
                  <a:lnTo>
                    <a:pt x="122" y="41"/>
                  </a:lnTo>
                  <a:lnTo>
                    <a:pt x="67" y="19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7" name="図形 36"/>
            <p:cNvSpPr>
              <a:spLocks/>
            </p:cNvSpPr>
            <p:nvPr/>
          </p:nvSpPr>
          <p:spPr bwMode="auto">
            <a:xfrm>
              <a:off x="985862" y="4827823"/>
              <a:ext cx="668485" cy="673748"/>
            </a:xfrm>
            <a:custGeom>
              <a:avLst/>
              <a:gdLst/>
              <a:ahLst/>
              <a:cxnLst>
                <a:cxn ang="0">
                  <a:pos x="222" y="0"/>
                </a:cxn>
                <a:cxn ang="0">
                  <a:pos x="255" y="4"/>
                </a:cxn>
                <a:cxn ang="0">
                  <a:pos x="292" y="15"/>
                </a:cxn>
                <a:cxn ang="0">
                  <a:pos x="355" y="41"/>
                </a:cxn>
                <a:cxn ang="0">
                  <a:pos x="422" y="74"/>
                </a:cxn>
                <a:cxn ang="0">
                  <a:pos x="433" y="100"/>
                </a:cxn>
                <a:cxn ang="0">
                  <a:pos x="436" y="126"/>
                </a:cxn>
                <a:cxn ang="0">
                  <a:pos x="433" y="141"/>
                </a:cxn>
                <a:cxn ang="0">
                  <a:pos x="422" y="144"/>
                </a:cxn>
                <a:cxn ang="0">
                  <a:pos x="403" y="170"/>
                </a:cxn>
                <a:cxn ang="0">
                  <a:pos x="370" y="189"/>
                </a:cxn>
                <a:cxn ang="0">
                  <a:pos x="337" y="200"/>
                </a:cxn>
                <a:cxn ang="0">
                  <a:pos x="314" y="211"/>
                </a:cxn>
                <a:cxn ang="0">
                  <a:pos x="266" y="229"/>
                </a:cxn>
                <a:cxn ang="0">
                  <a:pos x="207" y="240"/>
                </a:cxn>
                <a:cxn ang="0">
                  <a:pos x="144" y="251"/>
                </a:cxn>
                <a:cxn ang="0">
                  <a:pos x="96" y="266"/>
                </a:cxn>
                <a:cxn ang="0">
                  <a:pos x="59" y="281"/>
                </a:cxn>
                <a:cxn ang="0">
                  <a:pos x="45" y="296"/>
                </a:cxn>
                <a:cxn ang="0">
                  <a:pos x="33" y="307"/>
                </a:cxn>
                <a:cxn ang="0">
                  <a:pos x="30" y="329"/>
                </a:cxn>
                <a:cxn ang="0">
                  <a:pos x="30" y="336"/>
                </a:cxn>
                <a:cxn ang="0">
                  <a:pos x="41" y="366"/>
                </a:cxn>
                <a:cxn ang="0">
                  <a:pos x="48" y="392"/>
                </a:cxn>
                <a:cxn ang="0">
                  <a:pos x="74" y="410"/>
                </a:cxn>
                <a:cxn ang="0">
                  <a:pos x="104" y="421"/>
                </a:cxn>
                <a:cxn ang="0">
                  <a:pos x="159" y="436"/>
                </a:cxn>
                <a:cxn ang="0">
                  <a:pos x="185" y="440"/>
                </a:cxn>
                <a:cxn ang="0">
                  <a:pos x="311" y="462"/>
                </a:cxn>
                <a:cxn ang="0">
                  <a:pos x="425" y="477"/>
                </a:cxn>
                <a:cxn ang="0">
                  <a:pos x="381" y="477"/>
                </a:cxn>
                <a:cxn ang="0">
                  <a:pos x="322" y="466"/>
                </a:cxn>
                <a:cxn ang="0">
                  <a:pos x="255" y="462"/>
                </a:cxn>
                <a:cxn ang="0">
                  <a:pos x="185" y="447"/>
                </a:cxn>
                <a:cxn ang="0">
                  <a:pos x="115" y="436"/>
                </a:cxn>
                <a:cxn ang="0">
                  <a:pos x="48" y="410"/>
                </a:cxn>
                <a:cxn ang="0">
                  <a:pos x="33" y="396"/>
                </a:cxn>
                <a:cxn ang="0">
                  <a:pos x="15" y="377"/>
                </a:cxn>
                <a:cxn ang="0">
                  <a:pos x="4" y="355"/>
                </a:cxn>
                <a:cxn ang="0">
                  <a:pos x="0" y="336"/>
                </a:cxn>
                <a:cxn ang="0">
                  <a:pos x="0" y="322"/>
                </a:cxn>
                <a:cxn ang="0">
                  <a:pos x="4" y="311"/>
                </a:cxn>
                <a:cxn ang="0">
                  <a:pos x="19" y="296"/>
                </a:cxn>
                <a:cxn ang="0">
                  <a:pos x="33" y="274"/>
                </a:cxn>
                <a:cxn ang="0">
                  <a:pos x="56" y="259"/>
                </a:cxn>
                <a:cxn ang="0">
                  <a:pos x="89" y="251"/>
                </a:cxn>
                <a:cxn ang="0">
                  <a:pos x="141" y="240"/>
                </a:cxn>
                <a:cxn ang="0">
                  <a:pos x="170" y="237"/>
                </a:cxn>
                <a:cxn ang="0">
                  <a:pos x="229" y="226"/>
                </a:cxn>
                <a:cxn ang="0">
                  <a:pos x="266" y="214"/>
                </a:cxn>
                <a:cxn ang="0">
                  <a:pos x="307" y="200"/>
                </a:cxn>
                <a:cxn ang="0">
                  <a:pos x="337" y="185"/>
                </a:cxn>
                <a:cxn ang="0">
                  <a:pos x="366" y="159"/>
                </a:cxn>
                <a:cxn ang="0">
                  <a:pos x="370" y="141"/>
                </a:cxn>
                <a:cxn ang="0">
                  <a:pos x="377" y="115"/>
                </a:cxn>
                <a:cxn ang="0">
                  <a:pos x="370" y="85"/>
                </a:cxn>
                <a:cxn ang="0">
                  <a:pos x="351" y="59"/>
                </a:cxn>
                <a:cxn ang="0">
                  <a:pos x="333" y="41"/>
                </a:cxn>
                <a:cxn ang="0">
                  <a:pos x="296" y="26"/>
                </a:cxn>
                <a:cxn ang="0">
                  <a:pos x="255" y="15"/>
                </a:cxn>
                <a:cxn ang="0">
                  <a:pos x="244" y="7"/>
                </a:cxn>
                <a:cxn ang="0">
                  <a:pos x="207" y="0"/>
                </a:cxn>
                <a:cxn ang="0">
                  <a:pos x="222" y="0"/>
                </a:cxn>
              </a:cxnLst>
              <a:rect l="0" t="0" r="0" b="0"/>
              <a:pathLst>
                <a:path w="436" h="477">
                  <a:moveTo>
                    <a:pt x="222" y="0"/>
                  </a:moveTo>
                  <a:lnTo>
                    <a:pt x="255" y="4"/>
                  </a:lnTo>
                  <a:lnTo>
                    <a:pt x="292" y="15"/>
                  </a:lnTo>
                  <a:lnTo>
                    <a:pt x="355" y="41"/>
                  </a:lnTo>
                  <a:lnTo>
                    <a:pt x="422" y="74"/>
                  </a:lnTo>
                  <a:lnTo>
                    <a:pt x="433" y="100"/>
                  </a:lnTo>
                  <a:lnTo>
                    <a:pt x="436" y="126"/>
                  </a:lnTo>
                  <a:lnTo>
                    <a:pt x="433" y="141"/>
                  </a:lnTo>
                  <a:lnTo>
                    <a:pt x="422" y="144"/>
                  </a:lnTo>
                  <a:lnTo>
                    <a:pt x="403" y="170"/>
                  </a:lnTo>
                  <a:lnTo>
                    <a:pt x="370" y="189"/>
                  </a:lnTo>
                  <a:lnTo>
                    <a:pt x="337" y="200"/>
                  </a:lnTo>
                  <a:lnTo>
                    <a:pt x="314" y="211"/>
                  </a:lnTo>
                  <a:lnTo>
                    <a:pt x="266" y="229"/>
                  </a:lnTo>
                  <a:lnTo>
                    <a:pt x="207" y="240"/>
                  </a:lnTo>
                  <a:lnTo>
                    <a:pt x="144" y="251"/>
                  </a:lnTo>
                  <a:lnTo>
                    <a:pt x="96" y="266"/>
                  </a:lnTo>
                  <a:lnTo>
                    <a:pt x="59" y="281"/>
                  </a:lnTo>
                  <a:lnTo>
                    <a:pt x="45" y="296"/>
                  </a:lnTo>
                  <a:lnTo>
                    <a:pt x="33" y="307"/>
                  </a:lnTo>
                  <a:lnTo>
                    <a:pt x="30" y="329"/>
                  </a:lnTo>
                  <a:lnTo>
                    <a:pt x="30" y="336"/>
                  </a:lnTo>
                  <a:lnTo>
                    <a:pt x="41" y="366"/>
                  </a:lnTo>
                  <a:lnTo>
                    <a:pt x="48" y="392"/>
                  </a:lnTo>
                  <a:lnTo>
                    <a:pt x="74" y="410"/>
                  </a:lnTo>
                  <a:lnTo>
                    <a:pt x="104" y="421"/>
                  </a:lnTo>
                  <a:lnTo>
                    <a:pt x="159" y="436"/>
                  </a:lnTo>
                  <a:lnTo>
                    <a:pt x="185" y="440"/>
                  </a:lnTo>
                  <a:lnTo>
                    <a:pt x="311" y="462"/>
                  </a:lnTo>
                  <a:lnTo>
                    <a:pt x="425" y="477"/>
                  </a:lnTo>
                  <a:lnTo>
                    <a:pt x="381" y="477"/>
                  </a:lnTo>
                  <a:lnTo>
                    <a:pt x="322" y="466"/>
                  </a:lnTo>
                  <a:lnTo>
                    <a:pt x="255" y="462"/>
                  </a:lnTo>
                  <a:lnTo>
                    <a:pt x="185" y="447"/>
                  </a:lnTo>
                  <a:lnTo>
                    <a:pt x="115" y="436"/>
                  </a:lnTo>
                  <a:lnTo>
                    <a:pt x="48" y="410"/>
                  </a:lnTo>
                  <a:lnTo>
                    <a:pt x="33" y="396"/>
                  </a:lnTo>
                  <a:lnTo>
                    <a:pt x="15" y="377"/>
                  </a:lnTo>
                  <a:lnTo>
                    <a:pt x="4" y="355"/>
                  </a:lnTo>
                  <a:lnTo>
                    <a:pt x="0" y="336"/>
                  </a:lnTo>
                  <a:lnTo>
                    <a:pt x="0" y="322"/>
                  </a:lnTo>
                  <a:lnTo>
                    <a:pt x="4" y="311"/>
                  </a:lnTo>
                  <a:lnTo>
                    <a:pt x="19" y="296"/>
                  </a:lnTo>
                  <a:lnTo>
                    <a:pt x="33" y="274"/>
                  </a:lnTo>
                  <a:lnTo>
                    <a:pt x="56" y="259"/>
                  </a:lnTo>
                  <a:lnTo>
                    <a:pt x="89" y="251"/>
                  </a:lnTo>
                  <a:lnTo>
                    <a:pt x="141" y="240"/>
                  </a:lnTo>
                  <a:lnTo>
                    <a:pt x="170" y="237"/>
                  </a:lnTo>
                  <a:lnTo>
                    <a:pt x="229" y="226"/>
                  </a:lnTo>
                  <a:lnTo>
                    <a:pt x="266" y="214"/>
                  </a:lnTo>
                  <a:lnTo>
                    <a:pt x="307" y="200"/>
                  </a:lnTo>
                  <a:lnTo>
                    <a:pt x="337" y="185"/>
                  </a:lnTo>
                  <a:lnTo>
                    <a:pt x="366" y="159"/>
                  </a:lnTo>
                  <a:lnTo>
                    <a:pt x="370" y="141"/>
                  </a:lnTo>
                  <a:lnTo>
                    <a:pt x="377" y="115"/>
                  </a:lnTo>
                  <a:lnTo>
                    <a:pt x="370" y="85"/>
                  </a:lnTo>
                  <a:lnTo>
                    <a:pt x="351" y="59"/>
                  </a:lnTo>
                  <a:lnTo>
                    <a:pt x="333" y="41"/>
                  </a:lnTo>
                  <a:lnTo>
                    <a:pt x="296" y="26"/>
                  </a:lnTo>
                  <a:lnTo>
                    <a:pt x="255" y="15"/>
                  </a:lnTo>
                  <a:lnTo>
                    <a:pt x="244" y="7"/>
                  </a:lnTo>
                  <a:lnTo>
                    <a:pt x="207" y="0"/>
                  </a:lnTo>
                  <a:lnTo>
                    <a:pt x="222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8" name="図形 37"/>
            <p:cNvSpPr>
              <a:spLocks/>
            </p:cNvSpPr>
            <p:nvPr/>
          </p:nvSpPr>
          <p:spPr bwMode="auto">
            <a:xfrm>
              <a:off x="662352" y="5147041"/>
              <a:ext cx="884670" cy="360180"/>
            </a:xfrm>
            <a:custGeom>
              <a:avLst/>
              <a:gdLst/>
              <a:ahLst/>
              <a:cxnLst>
                <a:cxn ang="0">
                  <a:pos x="0" y="110"/>
                </a:cxn>
                <a:cxn ang="0">
                  <a:pos x="0" y="99"/>
                </a:cxn>
                <a:cxn ang="0">
                  <a:pos x="4" y="88"/>
                </a:cxn>
                <a:cxn ang="0">
                  <a:pos x="19" y="73"/>
                </a:cxn>
                <a:cxn ang="0">
                  <a:pos x="49" y="55"/>
                </a:cxn>
                <a:cxn ang="0">
                  <a:pos x="111" y="33"/>
                </a:cxn>
                <a:cxn ang="0">
                  <a:pos x="196" y="14"/>
                </a:cxn>
                <a:cxn ang="0">
                  <a:pos x="293" y="0"/>
                </a:cxn>
                <a:cxn ang="0">
                  <a:pos x="226" y="14"/>
                </a:cxn>
                <a:cxn ang="0">
                  <a:pos x="156" y="40"/>
                </a:cxn>
                <a:cxn ang="0">
                  <a:pos x="119" y="55"/>
                </a:cxn>
                <a:cxn ang="0">
                  <a:pos x="97" y="70"/>
                </a:cxn>
                <a:cxn ang="0">
                  <a:pos x="74" y="96"/>
                </a:cxn>
                <a:cxn ang="0">
                  <a:pos x="63" y="118"/>
                </a:cxn>
                <a:cxn ang="0">
                  <a:pos x="63" y="125"/>
                </a:cxn>
                <a:cxn ang="0">
                  <a:pos x="71" y="133"/>
                </a:cxn>
                <a:cxn ang="0">
                  <a:pos x="86" y="151"/>
                </a:cxn>
                <a:cxn ang="0">
                  <a:pos x="126" y="170"/>
                </a:cxn>
                <a:cxn ang="0">
                  <a:pos x="189" y="195"/>
                </a:cxn>
                <a:cxn ang="0">
                  <a:pos x="285" y="221"/>
                </a:cxn>
                <a:cxn ang="0">
                  <a:pos x="448" y="236"/>
                </a:cxn>
                <a:cxn ang="0">
                  <a:pos x="522" y="244"/>
                </a:cxn>
                <a:cxn ang="0">
                  <a:pos x="577" y="251"/>
                </a:cxn>
                <a:cxn ang="0">
                  <a:pos x="525" y="255"/>
                </a:cxn>
                <a:cxn ang="0">
                  <a:pos x="511" y="251"/>
                </a:cxn>
                <a:cxn ang="0">
                  <a:pos x="507" y="251"/>
                </a:cxn>
                <a:cxn ang="0">
                  <a:pos x="448" y="251"/>
                </a:cxn>
                <a:cxn ang="0">
                  <a:pos x="378" y="240"/>
                </a:cxn>
                <a:cxn ang="0">
                  <a:pos x="226" y="214"/>
                </a:cxn>
                <a:cxn ang="0">
                  <a:pos x="141" y="195"/>
                </a:cxn>
                <a:cxn ang="0">
                  <a:pos x="71" y="170"/>
                </a:cxn>
                <a:cxn ang="0">
                  <a:pos x="41" y="155"/>
                </a:cxn>
                <a:cxn ang="0">
                  <a:pos x="19" y="140"/>
                </a:cxn>
                <a:cxn ang="0">
                  <a:pos x="4" y="125"/>
                </a:cxn>
                <a:cxn ang="0">
                  <a:pos x="0" y="110"/>
                </a:cxn>
              </a:cxnLst>
              <a:rect l="0" t="0" r="0" b="0"/>
              <a:pathLst>
                <a:path w="577" h="255">
                  <a:moveTo>
                    <a:pt x="0" y="110"/>
                  </a:moveTo>
                  <a:lnTo>
                    <a:pt x="0" y="99"/>
                  </a:lnTo>
                  <a:lnTo>
                    <a:pt x="4" y="88"/>
                  </a:lnTo>
                  <a:lnTo>
                    <a:pt x="19" y="73"/>
                  </a:lnTo>
                  <a:lnTo>
                    <a:pt x="49" y="55"/>
                  </a:lnTo>
                  <a:lnTo>
                    <a:pt x="111" y="33"/>
                  </a:lnTo>
                  <a:lnTo>
                    <a:pt x="196" y="14"/>
                  </a:lnTo>
                  <a:lnTo>
                    <a:pt x="293" y="0"/>
                  </a:lnTo>
                  <a:lnTo>
                    <a:pt x="226" y="14"/>
                  </a:lnTo>
                  <a:lnTo>
                    <a:pt x="156" y="40"/>
                  </a:lnTo>
                  <a:lnTo>
                    <a:pt x="119" y="55"/>
                  </a:lnTo>
                  <a:lnTo>
                    <a:pt x="97" y="70"/>
                  </a:lnTo>
                  <a:lnTo>
                    <a:pt x="74" y="96"/>
                  </a:lnTo>
                  <a:lnTo>
                    <a:pt x="63" y="118"/>
                  </a:lnTo>
                  <a:lnTo>
                    <a:pt x="63" y="125"/>
                  </a:lnTo>
                  <a:lnTo>
                    <a:pt x="71" y="133"/>
                  </a:lnTo>
                  <a:lnTo>
                    <a:pt x="86" y="151"/>
                  </a:lnTo>
                  <a:lnTo>
                    <a:pt x="126" y="170"/>
                  </a:lnTo>
                  <a:lnTo>
                    <a:pt x="189" y="195"/>
                  </a:lnTo>
                  <a:lnTo>
                    <a:pt x="285" y="221"/>
                  </a:lnTo>
                  <a:lnTo>
                    <a:pt x="448" y="236"/>
                  </a:lnTo>
                  <a:lnTo>
                    <a:pt x="522" y="244"/>
                  </a:lnTo>
                  <a:lnTo>
                    <a:pt x="577" y="251"/>
                  </a:lnTo>
                  <a:lnTo>
                    <a:pt x="525" y="255"/>
                  </a:lnTo>
                  <a:lnTo>
                    <a:pt x="511" y="251"/>
                  </a:lnTo>
                  <a:lnTo>
                    <a:pt x="507" y="251"/>
                  </a:lnTo>
                  <a:lnTo>
                    <a:pt x="448" y="251"/>
                  </a:lnTo>
                  <a:lnTo>
                    <a:pt x="378" y="240"/>
                  </a:lnTo>
                  <a:lnTo>
                    <a:pt x="226" y="214"/>
                  </a:lnTo>
                  <a:lnTo>
                    <a:pt x="141" y="195"/>
                  </a:lnTo>
                  <a:lnTo>
                    <a:pt x="71" y="170"/>
                  </a:lnTo>
                  <a:lnTo>
                    <a:pt x="41" y="155"/>
                  </a:lnTo>
                  <a:lnTo>
                    <a:pt x="19" y="140"/>
                  </a:lnTo>
                  <a:lnTo>
                    <a:pt x="4" y="125"/>
                  </a:lnTo>
                  <a:lnTo>
                    <a:pt x="0" y="11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9" name="図形 38"/>
            <p:cNvSpPr>
              <a:spLocks/>
            </p:cNvSpPr>
            <p:nvPr/>
          </p:nvSpPr>
          <p:spPr bwMode="auto">
            <a:xfrm>
              <a:off x="578025" y="5135742"/>
              <a:ext cx="748213" cy="365830"/>
            </a:xfrm>
            <a:custGeom>
              <a:avLst/>
              <a:gdLst/>
              <a:ahLst/>
              <a:cxnLst>
                <a:cxn ang="0">
                  <a:pos x="174" y="207"/>
                </a:cxn>
                <a:cxn ang="0">
                  <a:pos x="96" y="189"/>
                </a:cxn>
                <a:cxn ang="0">
                  <a:pos x="41" y="167"/>
                </a:cxn>
                <a:cxn ang="0">
                  <a:pos x="11" y="141"/>
                </a:cxn>
                <a:cxn ang="0">
                  <a:pos x="0" y="122"/>
                </a:cxn>
                <a:cxn ang="0">
                  <a:pos x="0" y="111"/>
                </a:cxn>
                <a:cxn ang="0">
                  <a:pos x="0" y="96"/>
                </a:cxn>
                <a:cxn ang="0">
                  <a:pos x="4" y="93"/>
                </a:cxn>
                <a:cxn ang="0">
                  <a:pos x="19" y="78"/>
                </a:cxn>
                <a:cxn ang="0">
                  <a:pos x="33" y="63"/>
                </a:cxn>
                <a:cxn ang="0">
                  <a:pos x="85" y="41"/>
                </a:cxn>
                <a:cxn ang="0">
                  <a:pos x="141" y="26"/>
                </a:cxn>
                <a:cxn ang="0">
                  <a:pos x="200" y="19"/>
                </a:cxn>
                <a:cxn ang="0">
                  <a:pos x="307" y="8"/>
                </a:cxn>
                <a:cxn ang="0">
                  <a:pos x="348" y="8"/>
                </a:cxn>
                <a:cxn ang="0">
                  <a:pos x="377" y="0"/>
                </a:cxn>
                <a:cxn ang="0">
                  <a:pos x="362" y="0"/>
                </a:cxn>
                <a:cxn ang="0">
                  <a:pos x="251" y="19"/>
                </a:cxn>
                <a:cxn ang="0">
                  <a:pos x="166" y="37"/>
                </a:cxn>
                <a:cxn ang="0">
                  <a:pos x="111" y="56"/>
                </a:cxn>
                <a:cxn ang="0">
                  <a:pos x="74" y="78"/>
                </a:cxn>
                <a:cxn ang="0">
                  <a:pos x="55" y="96"/>
                </a:cxn>
                <a:cxn ang="0">
                  <a:pos x="48" y="107"/>
                </a:cxn>
                <a:cxn ang="0">
                  <a:pos x="48" y="118"/>
                </a:cxn>
                <a:cxn ang="0">
                  <a:pos x="55" y="133"/>
                </a:cxn>
                <a:cxn ang="0">
                  <a:pos x="67" y="148"/>
                </a:cxn>
                <a:cxn ang="0">
                  <a:pos x="85" y="163"/>
                </a:cxn>
                <a:cxn ang="0">
                  <a:pos x="104" y="174"/>
                </a:cxn>
                <a:cxn ang="0">
                  <a:pos x="170" y="196"/>
                </a:cxn>
                <a:cxn ang="0">
                  <a:pos x="240" y="218"/>
                </a:cxn>
                <a:cxn ang="0">
                  <a:pos x="381" y="244"/>
                </a:cxn>
                <a:cxn ang="0">
                  <a:pos x="488" y="259"/>
                </a:cxn>
                <a:cxn ang="0">
                  <a:pos x="447" y="259"/>
                </a:cxn>
                <a:cxn ang="0">
                  <a:pos x="447" y="252"/>
                </a:cxn>
                <a:cxn ang="0">
                  <a:pos x="348" y="244"/>
                </a:cxn>
                <a:cxn ang="0">
                  <a:pos x="266" y="229"/>
                </a:cxn>
                <a:cxn ang="0">
                  <a:pos x="174" y="207"/>
                </a:cxn>
              </a:cxnLst>
              <a:rect l="0" t="0" r="0" b="0"/>
              <a:pathLst>
                <a:path w="488" h="259">
                  <a:moveTo>
                    <a:pt x="174" y="207"/>
                  </a:moveTo>
                  <a:lnTo>
                    <a:pt x="96" y="189"/>
                  </a:lnTo>
                  <a:lnTo>
                    <a:pt x="41" y="167"/>
                  </a:lnTo>
                  <a:lnTo>
                    <a:pt x="11" y="141"/>
                  </a:lnTo>
                  <a:lnTo>
                    <a:pt x="0" y="122"/>
                  </a:lnTo>
                  <a:lnTo>
                    <a:pt x="0" y="111"/>
                  </a:lnTo>
                  <a:lnTo>
                    <a:pt x="0" y="96"/>
                  </a:lnTo>
                  <a:lnTo>
                    <a:pt x="4" y="93"/>
                  </a:lnTo>
                  <a:lnTo>
                    <a:pt x="19" y="78"/>
                  </a:lnTo>
                  <a:lnTo>
                    <a:pt x="33" y="63"/>
                  </a:lnTo>
                  <a:lnTo>
                    <a:pt x="85" y="41"/>
                  </a:lnTo>
                  <a:lnTo>
                    <a:pt x="141" y="26"/>
                  </a:lnTo>
                  <a:lnTo>
                    <a:pt x="200" y="19"/>
                  </a:lnTo>
                  <a:lnTo>
                    <a:pt x="307" y="8"/>
                  </a:lnTo>
                  <a:lnTo>
                    <a:pt x="348" y="8"/>
                  </a:lnTo>
                  <a:lnTo>
                    <a:pt x="377" y="0"/>
                  </a:lnTo>
                  <a:lnTo>
                    <a:pt x="362" y="0"/>
                  </a:lnTo>
                  <a:lnTo>
                    <a:pt x="251" y="19"/>
                  </a:lnTo>
                  <a:lnTo>
                    <a:pt x="166" y="37"/>
                  </a:lnTo>
                  <a:lnTo>
                    <a:pt x="111" y="56"/>
                  </a:lnTo>
                  <a:lnTo>
                    <a:pt x="74" y="78"/>
                  </a:lnTo>
                  <a:lnTo>
                    <a:pt x="55" y="96"/>
                  </a:lnTo>
                  <a:lnTo>
                    <a:pt x="48" y="107"/>
                  </a:lnTo>
                  <a:lnTo>
                    <a:pt x="48" y="118"/>
                  </a:lnTo>
                  <a:lnTo>
                    <a:pt x="55" y="133"/>
                  </a:lnTo>
                  <a:lnTo>
                    <a:pt x="67" y="148"/>
                  </a:lnTo>
                  <a:lnTo>
                    <a:pt x="85" y="163"/>
                  </a:lnTo>
                  <a:lnTo>
                    <a:pt x="104" y="174"/>
                  </a:lnTo>
                  <a:lnTo>
                    <a:pt x="170" y="196"/>
                  </a:lnTo>
                  <a:lnTo>
                    <a:pt x="240" y="218"/>
                  </a:lnTo>
                  <a:lnTo>
                    <a:pt x="381" y="244"/>
                  </a:lnTo>
                  <a:lnTo>
                    <a:pt x="488" y="259"/>
                  </a:lnTo>
                  <a:lnTo>
                    <a:pt x="447" y="259"/>
                  </a:lnTo>
                  <a:lnTo>
                    <a:pt x="447" y="252"/>
                  </a:lnTo>
                  <a:lnTo>
                    <a:pt x="348" y="244"/>
                  </a:lnTo>
                  <a:lnTo>
                    <a:pt x="266" y="229"/>
                  </a:lnTo>
                  <a:lnTo>
                    <a:pt x="174" y="20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0" name="図形 39"/>
            <p:cNvSpPr>
              <a:spLocks/>
            </p:cNvSpPr>
            <p:nvPr/>
          </p:nvSpPr>
          <p:spPr bwMode="auto">
            <a:xfrm>
              <a:off x="771211" y="4827823"/>
              <a:ext cx="781944" cy="637024"/>
            </a:xfrm>
            <a:custGeom>
              <a:avLst/>
              <a:gdLst/>
              <a:ahLst/>
              <a:cxnLst>
                <a:cxn ang="0">
                  <a:pos x="321" y="0"/>
                </a:cxn>
                <a:cxn ang="0">
                  <a:pos x="377" y="7"/>
                </a:cxn>
                <a:cxn ang="0">
                  <a:pos x="395" y="15"/>
                </a:cxn>
                <a:cxn ang="0">
                  <a:pos x="436" y="30"/>
                </a:cxn>
                <a:cxn ang="0">
                  <a:pos x="465" y="44"/>
                </a:cxn>
                <a:cxn ang="0">
                  <a:pos x="491" y="59"/>
                </a:cxn>
                <a:cxn ang="0">
                  <a:pos x="506" y="85"/>
                </a:cxn>
                <a:cxn ang="0">
                  <a:pos x="510" y="115"/>
                </a:cxn>
                <a:cxn ang="0">
                  <a:pos x="510" y="141"/>
                </a:cxn>
                <a:cxn ang="0">
                  <a:pos x="502" y="159"/>
                </a:cxn>
                <a:cxn ang="0">
                  <a:pos x="477" y="181"/>
                </a:cxn>
                <a:cxn ang="0">
                  <a:pos x="440" y="200"/>
                </a:cxn>
                <a:cxn ang="0">
                  <a:pos x="406" y="211"/>
                </a:cxn>
                <a:cxn ang="0">
                  <a:pos x="366" y="218"/>
                </a:cxn>
                <a:cxn ang="0">
                  <a:pos x="307" y="237"/>
                </a:cxn>
                <a:cxn ang="0">
                  <a:pos x="281" y="237"/>
                </a:cxn>
                <a:cxn ang="0">
                  <a:pos x="229" y="244"/>
                </a:cxn>
                <a:cxn ang="0">
                  <a:pos x="188" y="259"/>
                </a:cxn>
                <a:cxn ang="0">
                  <a:pos x="173" y="274"/>
                </a:cxn>
                <a:cxn ang="0">
                  <a:pos x="155" y="288"/>
                </a:cxn>
                <a:cxn ang="0">
                  <a:pos x="144" y="307"/>
                </a:cxn>
                <a:cxn ang="0">
                  <a:pos x="136" y="322"/>
                </a:cxn>
                <a:cxn ang="0">
                  <a:pos x="136" y="336"/>
                </a:cxn>
                <a:cxn ang="0">
                  <a:pos x="140" y="355"/>
                </a:cxn>
                <a:cxn ang="0">
                  <a:pos x="151" y="377"/>
                </a:cxn>
                <a:cxn ang="0">
                  <a:pos x="170" y="396"/>
                </a:cxn>
                <a:cxn ang="0">
                  <a:pos x="185" y="410"/>
                </a:cxn>
                <a:cxn ang="0">
                  <a:pos x="244" y="436"/>
                </a:cxn>
                <a:cxn ang="0">
                  <a:pos x="310" y="451"/>
                </a:cxn>
                <a:cxn ang="0">
                  <a:pos x="214" y="440"/>
                </a:cxn>
                <a:cxn ang="0">
                  <a:pos x="151" y="425"/>
                </a:cxn>
                <a:cxn ang="0">
                  <a:pos x="88" y="407"/>
                </a:cxn>
                <a:cxn ang="0">
                  <a:pos x="48" y="392"/>
                </a:cxn>
                <a:cxn ang="0">
                  <a:pos x="26" y="377"/>
                </a:cxn>
                <a:cxn ang="0">
                  <a:pos x="11" y="366"/>
                </a:cxn>
                <a:cxn ang="0">
                  <a:pos x="0" y="355"/>
                </a:cxn>
                <a:cxn ang="0">
                  <a:pos x="0" y="344"/>
                </a:cxn>
                <a:cxn ang="0">
                  <a:pos x="3" y="325"/>
                </a:cxn>
                <a:cxn ang="0">
                  <a:pos x="15" y="311"/>
                </a:cxn>
                <a:cxn ang="0">
                  <a:pos x="29" y="296"/>
                </a:cxn>
                <a:cxn ang="0">
                  <a:pos x="48" y="285"/>
                </a:cxn>
                <a:cxn ang="0">
                  <a:pos x="96" y="266"/>
                </a:cxn>
                <a:cxn ang="0">
                  <a:pos x="144" y="251"/>
                </a:cxn>
                <a:cxn ang="0">
                  <a:pos x="236" y="229"/>
                </a:cxn>
                <a:cxn ang="0">
                  <a:pos x="281" y="226"/>
                </a:cxn>
                <a:cxn ang="0">
                  <a:pos x="336" y="214"/>
                </a:cxn>
                <a:cxn ang="0">
                  <a:pos x="380" y="200"/>
                </a:cxn>
                <a:cxn ang="0">
                  <a:pos x="417" y="181"/>
                </a:cxn>
                <a:cxn ang="0">
                  <a:pos x="436" y="155"/>
                </a:cxn>
                <a:cxn ang="0">
                  <a:pos x="451" y="141"/>
                </a:cxn>
                <a:cxn ang="0">
                  <a:pos x="454" y="118"/>
                </a:cxn>
                <a:cxn ang="0">
                  <a:pos x="462" y="104"/>
                </a:cxn>
                <a:cxn ang="0">
                  <a:pos x="454" y="78"/>
                </a:cxn>
                <a:cxn ang="0">
                  <a:pos x="440" y="63"/>
                </a:cxn>
                <a:cxn ang="0">
                  <a:pos x="421" y="44"/>
                </a:cxn>
                <a:cxn ang="0">
                  <a:pos x="403" y="33"/>
                </a:cxn>
                <a:cxn ang="0">
                  <a:pos x="351" y="7"/>
                </a:cxn>
                <a:cxn ang="0">
                  <a:pos x="321" y="0"/>
                </a:cxn>
              </a:cxnLst>
              <a:rect l="0" t="0" r="0" b="0"/>
              <a:pathLst>
                <a:path w="510" h="451">
                  <a:moveTo>
                    <a:pt x="321" y="0"/>
                  </a:moveTo>
                  <a:lnTo>
                    <a:pt x="377" y="7"/>
                  </a:lnTo>
                  <a:lnTo>
                    <a:pt x="395" y="15"/>
                  </a:lnTo>
                  <a:lnTo>
                    <a:pt x="436" y="30"/>
                  </a:lnTo>
                  <a:lnTo>
                    <a:pt x="465" y="44"/>
                  </a:lnTo>
                  <a:lnTo>
                    <a:pt x="491" y="59"/>
                  </a:lnTo>
                  <a:lnTo>
                    <a:pt x="506" y="85"/>
                  </a:lnTo>
                  <a:lnTo>
                    <a:pt x="510" y="115"/>
                  </a:lnTo>
                  <a:lnTo>
                    <a:pt x="510" y="141"/>
                  </a:lnTo>
                  <a:lnTo>
                    <a:pt x="502" y="159"/>
                  </a:lnTo>
                  <a:lnTo>
                    <a:pt x="477" y="181"/>
                  </a:lnTo>
                  <a:lnTo>
                    <a:pt x="440" y="200"/>
                  </a:lnTo>
                  <a:lnTo>
                    <a:pt x="406" y="211"/>
                  </a:lnTo>
                  <a:lnTo>
                    <a:pt x="366" y="218"/>
                  </a:lnTo>
                  <a:lnTo>
                    <a:pt x="307" y="237"/>
                  </a:lnTo>
                  <a:lnTo>
                    <a:pt x="281" y="237"/>
                  </a:lnTo>
                  <a:lnTo>
                    <a:pt x="229" y="244"/>
                  </a:lnTo>
                  <a:lnTo>
                    <a:pt x="188" y="259"/>
                  </a:lnTo>
                  <a:lnTo>
                    <a:pt x="173" y="274"/>
                  </a:lnTo>
                  <a:lnTo>
                    <a:pt x="155" y="288"/>
                  </a:lnTo>
                  <a:lnTo>
                    <a:pt x="144" y="307"/>
                  </a:lnTo>
                  <a:lnTo>
                    <a:pt x="136" y="322"/>
                  </a:lnTo>
                  <a:lnTo>
                    <a:pt x="136" y="336"/>
                  </a:lnTo>
                  <a:lnTo>
                    <a:pt x="140" y="355"/>
                  </a:lnTo>
                  <a:lnTo>
                    <a:pt x="151" y="377"/>
                  </a:lnTo>
                  <a:lnTo>
                    <a:pt x="170" y="396"/>
                  </a:lnTo>
                  <a:lnTo>
                    <a:pt x="185" y="410"/>
                  </a:lnTo>
                  <a:lnTo>
                    <a:pt x="244" y="436"/>
                  </a:lnTo>
                  <a:lnTo>
                    <a:pt x="310" y="451"/>
                  </a:lnTo>
                  <a:lnTo>
                    <a:pt x="214" y="440"/>
                  </a:lnTo>
                  <a:lnTo>
                    <a:pt x="151" y="425"/>
                  </a:lnTo>
                  <a:lnTo>
                    <a:pt x="88" y="407"/>
                  </a:lnTo>
                  <a:lnTo>
                    <a:pt x="48" y="392"/>
                  </a:lnTo>
                  <a:lnTo>
                    <a:pt x="26" y="377"/>
                  </a:lnTo>
                  <a:lnTo>
                    <a:pt x="11" y="366"/>
                  </a:lnTo>
                  <a:lnTo>
                    <a:pt x="0" y="355"/>
                  </a:lnTo>
                  <a:lnTo>
                    <a:pt x="0" y="344"/>
                  </a:lnTo>
                  <a:lnTo>
                    <a:pt x="3" y="325"/>
                  </a:lnTo>
                  <a:lnTo>
                    <a:pt x="15" y="311"/>
                  </a:lnTo>
                  <a:lnTo>
                    <a:pt x="29" y="296"/>
                  </a:lnTo>
                  <a:lnTo>
                    <a:pt x="48" y="285"/>
                  </a:lnTo>
                  <a:lnTo>
                    <a:pt x="96" y="266"/>
                  </a:lnTo>
                  <a:lnTo>
                    <a:pt x="144" y="251"/>
                  </a:lnTo>
                  <a:lnTo>
                    <a:pt x="236" y="229"/>
                  </a:lnTo>
                  <a:lnTo>
                    <a:pt x="281" y="226"/>
                  </a:lnTo>
                  <a:lnTo>
                    <a:pt x="336" y="214"/>
                  </a:lnTo>
                  <a:lnTo>
                    <a:pt x="380" y="200"/>
                  </a:lnTo>
                  <a:lnTo>
                    <a:pt x="417" y="181"/>
                  </a:lnTo>
                  <a:lnTo>
                    <a:pt x="436" y="155"/>
                  </a:lnTo>
                  <a:lnTo>
                    <a:pt x="451" y="141"/>
                  </a:lnTo>
                  <a:lnTo>
                    <a:pt x="454" y="118"/>
                  </a:lnTo>
                  <a:lnTo>
                    <a:pt x="462" y="104"/>
                  </a:lnTo>
                  <a:lnTo>
                    <a:pt x="454" y="78"/>
                  </a:lnTo>
                  <a:lnTo>
                    <a:pt x="440" y="63"/>
                  </a:lnTo>
                  <a:lnTo>
                    <a:pt x="421" y="44"/>
                  </a:lnTo>
                  <a:lnTo>
                    <a:pt x="403" y="33"/>
                  </a:lnTo>
                  <a:lnTo>
                    <a:pt x="351" y="7"/>
                  </a:lnTo>
                  <a:lnTo>
                    <a:pt x="321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1" name="図形 40"/>
            <p:cNvSpPr>
              <a:spLocks/>
            </p:cNvSpPr>
            <p:nvPr/>
          </p:nvSpPr>
          <p:spPr bwMode="auto">
            <a:xfrm>
              <a:off x="1139184" y="4827823"/>
              <a:ext cx="328110" cy="319218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85" y="4"/>
                </a:cxn>
                <a:cxn ang="0">
                  <a:pos x="137" y="26"/>
                </a:cxn>
                <a:cxn ang="0">
                  <a:pos x="166" y="41"/>
                </a:cxn>
                <a:cxn ang="0">
                  <a:pos x="192" y="59"/>
                </a:cxn>
                <a:cxn ang="0">
                  <a:pos x="207" y="78"/>
                </a:cxn>
                <a:cxn ang="0">
                  <a:pos x="214" y="104"/>
                </a:cxn>
                <a:cxn ang="0">
                  <a:pos x="214" y="118"/>
                </a:cxn>
                <a:cxn ang="0">
                  <a:pos x="207" y="141"/>
                </a:cxn>
                <a:cxn ang="0">
                  <a:pos x="196" y="155"/>
                </a:cxn>
                <a:cxn ang="0">
                  <a:pos x="170" y="174"/>
                </a:cxn>
                <a:cxn ang="0">
                  <a:pos x="140" y="196"/>
                </a:cxn>
                <a:cxn ang="0">
                  <a:pos x="96" y="211"/>
                </a:cxn>
                <a:cxn ang="0">
                  <a:pos x="41" y="218"/>
                </a:cxn>
                <a:cxn ang="0">
                  <a:pos x="0" y="226"/>
                </a:cxn>
                <a:cxn ang="0">
                  <a:pos x="55" y="211"/>
                </a:cxn>
                <a:cxn ang="0">
                  <a:pos x="85" y="200"/>
                </a:cxn>
                <a:cxn ang="0">
                  <a:pos x="111" y="181"/>
                </a:cxn>
                <a:cxn ang="0">
                  <a:pos x="129" y="166"/>
                </a:cxn>
                <a:cxn ang="0">
                  <a:pos x="140" y="144"/>
                </a:cxn>
                <a:cxn ang="0">
                  <a:pos x="144" y="133"/>
                </a:cxn>
                <a:cxn ang="0">
                  <a:pos x="144" y="115"/>
                </a:cxn>
                <a:cxn ang="0">
                  <a:pos x="140" y="96"/>
                </a:cxn>
                <a:cxn ang="0">
                  <a:pos x="129" y="74"/>
                </a:cxn>
                <a:cxn ang="0">
                  <a:pos x="92" y="44"/>
                </a:cxn>
                <a:cxn ang="0">
                  <a:pos x="52" y="19"/>
                </a:cxn>
                <a:cxn ang="0">
                  <a:pos x="0" y="0"/>
                </a:cxn>
                <a:cxn ang="0">
                  <a:pos x="59" y="0"/>
                </a:cxn>
              </a:cxnLst>
              <a:rect l="0" t="0" r="0" b="0"/>
              <a:pathLst>
                <a:path w="214" h="226">
                  <a:moveTo>
                    <a:pt x="59" y="0"/>
                  </a:moveTo>
                  <a:lnTo>
                    <a:pt x="85" y="4"/>
                  </a:lnTo>
                  <a:lnTo>
                    <a:pt x="137" y="26"/>
                  </a:lnTo>
                  <a:lnTo>
                    <a:pt x="166" y="41"/>
                  </a:lnTo>
                  <a:lnTo>
                    <a:pt x="192" y="59"/>
                  </a:lnTo>
                  <a:lnTo>
                    <a:pt x="207" y="78"/>
                  </a:lnTo>
                  <a:lnTo>
                    <a:pt x="214" y="104"/>
                  </a:lnTo>
                  <a:lnTo>
                    <a:pt x="214" y="118"/>
                  </a:lnTo>
                  <a:lnTo>
                    <a:pt x="207" y="141"/>
                  </a:lnTo>
                  <a:lnTo>
                    <a:pt x="196" y="155"/>
                  </a:lnTo>
                  <a:lnTo>
                    <a:pt x="170" y="174"/>
                  </a:lnTo>
                  <a:lnTo>
                    <a:pt x="140" y="196"/>
                  </a:lnTo>
                  <a:lnTo>
                    <a:pt x="96" y="211"/>
                  </a:lnTo>
                  <a:lnTo>
                    <a:pt x="41" y="218"/>
                  </a:lnTo>
                  <a:lnTo>
                    <a:pt x="0" y="226"/>
                  </a:lnTo>
                  <a:lnTo>
                    <a:pt x="55" y="211"/>
                  </a:lnTo>
                  <a:lnTo>
                    <a:pt x="85" y="200"/>
                  </a:lnTo>
                  <a:lnTo>
                    <a:pt x="111" y="181"/>
                  </a:lnTo>
                  <a:lnTo>
                    <a:pt x="129" y="166"/>
                  </a:lnTo>
                  <a:lnTo>
                    <a:pt x="140" y="144"/>
                  </a:lnTo>
                  <a:lnTo>
                    <a:pt x="144" y="133"/>
                  </a:lnTo>
                  <a:lnTo>
                    <a:pt x="144" y="115"/>
                  </a:lnTo>
                  <a:lnTo>
                    <a:pt x="140" y="96"/>
                  </a:lnTo>
                  <a:lnTo>
                    <a:pt x="129" y="74"/>
                  </a:lnTo>
                  <a:lnTo>
                    <a:pt x="92" y="44"/>
                  </a:lnTo>
                  <a:lnTo>
                    <a:pt x="52" y="19"/>
                  </a:lnTo>
                  <a:lnTo>
                    <a:pt x="0" y="0"/>
                  </a:lnTo>
                  <a:lnTo>
                    <a:pt x="5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2" name="図形 41"/>
            <p:cNvSpPr>
              <a:spLocks/>
            </p:cNvSpPr>
            <p:nvPr/>
          </p:nvSpPr>
          <p:spPr bwMode="auto">
            <a:xfrm>
              <a:off x="470699" y="4889972"/>
              <a:ext cx="243782" cy="261307"/>
            </a:xfrm>
            <a:custGeom>
              <a:avLst/>
              <a:gdLst/>
              <a:ahLst/>
              <a:cxnLst>
                <a:cxn ang="0">
                  <a:pos x="59" y="182"/>
                </a:cxn>
                <a:cxn ang="0">
                  <a:pos x="29" y="185"/>
                </a:cxn>
                <a:cxn ang="0">
                  <a:pos x="70" y="159"/>
                </a:cxn>
                <a:cxn ang="0">
                  <a:pos x="96" y="145"/>
                </a:cxn>
                <a:cxn ang="0">
                  <a:pos x="111" y="122"/>
                </a:cxn>
                <a:cxn ang="0">
                  <a:pos x="114" y="97"/>
                </a:cxn>
                <a:cxn ang="0">
                  <a:pos x="114" y="74"/>
                </a:cxn>
                <a:cxn ang="0">
                  <a:pos x="103" y="67"/>
                </a:cxn>
                <a:cxn ang="0">
                  <a:pos x="85" y="45"/>
                </a:cxn>
                <a:cxn ang="0">
                  <a:pos x="48" y="19"/>
                </a:cxn>
                <a:cxn ang="0">
                  <a:pos x="29" y="12"/>
                </a:cxn>
                <a:cxn ang="0">
                  <a:pos x="0" y="0"/>
                </a:cxn>
                <a:cxn ang="0">
                  <a:pos x="33" y="0"/>
                </a:cxn>
                <a:cxn ang="0">
                  <a:pos x="55" y="4"/>
                </a:cxn>
                <a:cxn ang="0">
                  <a:pos x="100" y="19"/>
                </a:cxn>
                <a:cxn ang="0">
                  <a:pos x="125" y="34"/>
                </a:cxn>
                <a:cxn ang="0">
                  <a:pos x="144" y="52"/>
                </a:cxn>
                <a:cxn ang="0">
                  <a:pos x="155" y="74"/>
                </a:cxn>
                <a:cxn ang="0">
                  <a:pos x="159" y="100"/>
                </a:cxn>
                <a:cxn ang="0">
                  <a:pos x="155" y="111"/>
                </a:cxn>
                <a:cxn ang="0">
                  <a:pos x="140" y="137"/>
                </a:cxn>
                <a:cxn ang="0">
                  <a:pos x="125" y="152"/>
                </a:cxn>
                <a:cxn ang="0">
                  <a:pos x="111" y="167"/>
                </a:cxn>
                <a:cxn ang="0">
                  <a:pos x="89" y="174"/>
                </a:cxn>
                <a:cxn ang="0">
                  <a:pos x="59" y="182"/>
                </a:cxn>
              </a:cxnLst>
              <a:rect l="0" t="0" r="0" b="0"/>
              <a:pathLst>
                <a:path w="159" h="185">
                  <a:moveTo>
                    <a:pt x="59" y="182"/>
                  </a:moveTo>
                  <a:lnTo>
                    <a:pt x="29" y="185"/>
                  </a:lnTo>
                  <a:lnTo>
                    <a:pt x="70" y="159"/>
                  </a:lnTo>
                  <a:lnTo>
                    <a:pt x="96" y="145"/>
                  </a:lnTo>
                  <a:lnTo>
                    <a:pt x="111" y="122"/>
                  </a:lnTo>
                  <a:lnTo>
                    <a:pt x="114" y="97"/>
                  </a:lnTo>
                  <a:lnTo>
                    <a:pt x="114" y="74"/>
                  </a:lnTo>
                  <a:lnTo>
                    <a:pt x="103" y="67"/>
                  </a:lnTo>
                  <a:lnTo>
                    <a:pt x="85" y="45"/>
                  </a:lnTo>
                  <a:lnTo>
                    <a:pt x="48" y="19"/>
                  </a:lnTo>
                  <a:lnTo>
                    <a:pt x="29" y="12"/>
                  </a:lnTo>
                  <a:lnTo>
                    <a:pt x="0" y="0"/>
                  </a:lnTo>
                  <a:lnTo>
                    <a:pt x="33" y="0"/>
                  </a:lnTo>
                  <a:lnTo>
                    <a:pt x="55" y="4"/>
                  </a:lnTo>
                  <a:lnTo>
                    <a:pt x="100" y="19"/>
                  </a:lnTo>
                  <a:lnTo>
                    <a:pt x="125" y="34"/>
                  </a:lnTo>
                  <a:lnTo>
                    <a:pt x="144" y="52"/>
                  </a:lnTo>
                  <a:lnTo>
                    <a:pt x="155" y="74"/>
                  </a:lnTo>
                  <a:lnTo>
                    <a:pt x="159" y="100"/>
                  </a:lnTo>
                  <a:lnTo>
                    <a:pt x="155" y="111"/>
                  </a:lnTo>
                  <a:lnTo>
                    <a:pt x="140" y="137"/>
                  </a:lnTo>
                  <a:lnTo>
                    <a:pt x="125" y="152"/>
                  </a:lnTo>
                  <a:lnTo>
                    <a:pt x="111" y="167"/>
                  </a:lnTo>
                  <a:lnTo>
                    <a:pt x="89" y="174"/>
                  </a:lnTo>
                  <a:lnTo>
                    <a:pt x="59" y="18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3" name="図形 42"/>
            <p:cNvSpPr>
              <a:spLocks/>
            </p:cNvSpPr>
            <p:nvPr/>
          </p:nvSpPr>
          <p:spPr bwMode="auto">
            <a:xfrm>
              <a:off x="617888" y="4911159"/>
              <a:ext cx="277513" cy="224583"/>
            </a:xfrm>
            <a:custGeom>
              <a:avLst/>
              <a:gdLst/>
              <a:ahLst/>
              <a:cxnLst>
                <a:cxn ang="0">
                  <a:pos x="118" y="144"/>
                </a:cxn>
                <a:cxn ang="0">
                  <a:pos x="78" y="152"/>
                </a:cxn>
                <a:cxn ang="0">
                  <a:pos x="0" y="159"/>
                </a:cxn>
                <a:cxn ang="0">
                  <a:pos x="33" y="141"/>
                </a:cxn>
                <a:cxn ang="0">
                  <a:pos x="55" y="115"/>
                </a:cxn>
                <a:cxn ang="0">
                  <a:pos x="70" y="85"/>
                </a:cxn>
                <a:cxn ang="0">
                  <a:pos x="63" y="59"/>
                </a:cxn>
                <a:cxn ang="0">
                  <a:pos x="55" y="37"/>
                </a:cxn>
                <a:cxn ang="0">
                  <a:pos x="33" y="15"/>
                </a:cxn>
                <a:cxn ang="0">
                  <a:pos x="7" y="0"/>
                </a:cxn>
                <a:cxn ang="0">
                  <a:pos x="74" y="15"/>
                </a:cxn>
                <a:cxn ang="0">
                  <a:pos x="115" y="26"/>
                </a:cxn>
                <a:cxn ang="0">
                  <a:pos x="140" y="41"/>
                </a:cxn>
                <a:cxn ang="0">
                  <a:pos x="144" y="45"/>
                </a:cxn>
                <a:cxn ang="0">
                  <a:pos x="170" y="67"/>
                </a:cxn>
                <a:cxn ang="0">
                  <a:pos x="174" y="82"/>
                </a:cxn>
                <a:cxn ang="0">
                  <a:pos x="181" y="85"/>
                </a:cxn>
                <a:cxn ang="0">
                  <a:pos x="170" y="107"/>
                </a:cxn>
                <a:cxn ang="0">
                  <a:pos x="148" y="126"/>
                </a:cxn>
                <a:cxn ang="0">
                  <a:pos x="118" y="144"/>
                </a:cxn>
              </a:cxnLst>
              <a:rect l="0" t="0" r="0" b="0"/>
              <a:pathLst>
                <a:path w="181" h="159">
                  <a:moveTo>
                    <a:pt x="118" y="144"/>
                  </a:moveTo>
                  <a:lnTo>
                    <a:pt x="78" y="152"/>
                  </a:lnTo>
                  <a:lnTo>
                    <a:pt x="0" y="159"/>
                  </a:lnTo>
                  <a:lnTo>
                    <a:pt x="33" y="141"/>
                  </a:lnTo>
                  <a:lnTo>
                    <a:pt x="55" y="115"/>
                  </a:lnTo>
                  <a:lnTo>
                    <a:pt x="70" y="85"/>
                  </a:lnTo>
                  <a:lnTo>
                    <a:pt x="63" y="59"/>
                  </a:lnTo>
                  <a:lnTo>
                    <a:pt x="55" y="37"/>
                  </a:lnTo>
                  <a:lnTo>
                    <a:pt x="33" y="15"/>
                  </a:lnTo>
                  <a:lnTo>
                    <a:pt x="7" y="0"/>
                  </a:lnTo>
                  <a:lnTo>
                    <a:pt x="74" y="15"/>
                  </a:lnTo>
                  <a:lnTo>
                    <a:pt x="115" y="26"/>
                  </a:lnTo>
                  <a:lnTo>
                    <a:pt x="140" y="41"/>
                  </a:lnTo>
                  <a:lnTo>
                    <a:pt x="144" y="45"/>
                  </a:lnTo>
                  <a:lnTo>
                    <a:pt x="170" y="67"/>
                  </a:lnTo>
                  <a:lnTo>
                    <a:pt x="174" y="82"/>
                  </a:lnTo>
                  <a:lnTo>
                    <a:pt x="181" y="85"/>
                  </a:lnTo>
                  <a:lnTo>
                    <a:pt x="170" y="107"/>
                  </a:lnTo>
                  <a:lnTo>
                    <a:pt x="148" y="126"/>
                  </a:lnTo>
                  <a:lnTo>
                    <a:pt x="118" y="14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4" name="図形 43"/>
            <p:cNvSpPr>
              <a:spLocks/>
            </p:cNvSpPr>
            <p:nvPr/>
          </p:nvSpPr>
          <p:spPr bwMode="auto">
            <a:xfrm>
              <a:off x="538161" y="4885735"/>
              <a:ext cx="441568" cy="224583"/>
            </a:xfrm>
            <a:custGeom>
              <a:avLst/>
              <a:gdLst/>
              <a:ahLst/>
              <a:cxnLst>
                <a:cxn ang="0">
                  <a:pos x="277" y="59"/>
                </a:cxn>
                <a:cxn ang="0">
                  <a:pos x="281" y="70"/>
                </a:cxn>
                <a:cxn ang="0">
                  <a:pos x="288" y="85"/>
                </a:cxn>
                <a:cxn ang="0">
                  <a:pos x="288" y="92"/>
                </a:cxn>
                <a:cxn ang="0">
                  <a:pos x="281" y="103"/>
                </a:cxn>
                <a:cxn ang="0">
                  <a:pos x="277" y="114"/>
                </a:cxn>
                <a:cxn ang="0">
                  <a:pos x="252" y="140"/>
                </a:cxn>
                <a:cxn ang="0">
                  <a:pos x="218" y="155"/>
                </a:cxn>
                <a:cxn ang="0">
                  <a:pos x="181" y="159"/>
                </a:cxn>
                <a:cxn ang="0">
                  <a:pos x="211" y="140"/>
                </a:cxn>
                <a:cxn ang="0">
                  <a:pos x="226" y="125"/>
                </a:cxn>
                <a:cxn ang="0">
                  <a:pos x="233" y="103"/>
                </a:cxn>
                <a:cxn ang="0">
                  <a:pos x="233" y="92"/>
                </a:cxn>
                <a:cxn ang="0">
                  <a:pos x="226" y="85"/>
                </a:cxn>
                <a:cxn ang="0">
                  <a:pos x="200" y="59"/>
                </a:cxn>
                <a:cxn ang="0">
                  <a:pos x="192" y="55"/>
                </a:cxn>
                <a:cxn ang="0">
                  <a:pos x="167" y="44"/>
                </a:cxn>
                <a:cxn ang="0">
                  <a:pos x="122" y="29"/>
                </a:cxn>
                <a:cxn ang="0">
                  <a:pos x="52" y="18"/>
                </a:cxn>
                <a:cxn ang="0">
                  <a:pos x="0" y="3"/>
                </a:cxn>
                <a:cxn ang="0">
                  <a:pos x="37" y="0"/>
                </a:cxn>
                <a:cxn ang="0">
                  <a:pos x="67" y="0"/>
                </a:cxn>
                <a:cxn ang="0">
                  <a:pos x="155" y="7"/>
                </a:cxn>
                <a:cxn ang="0">
                  <a:pos x="218" y="18"/>
                </a:cxn>
                <a:cxn ang="0">
                  <a:pos x="255" y="37"/>
                </a:cxn>
                <a:cxn ang="0">
                  <a:pos x="277" y="59"/>
                </a:cxn>
              </a:cxnLst>
              <a:rect l="0" t="0" r="0" b="0"/>
              <a:pathLst>
                <a:path w="288" h="159">
                  <a:moveTo>
                    <a:pt x="277" y="59"/>
                  </a:moveTo>
                  <a:lnTo>
                    <a:pt x="281" y="70"/>
                  </a:lnTo>
                  <a:lnTo>
                    <a:pt x="288" y="85"/>
                  </a:lnTo>
                  <a:lnTo>
                    <a:pt x="288" y="92"/>
                  </a:lnTo>
                  <a:lnTo>
                    <a:pt x="281" y="103"/>
                  </a:lnTo>
                  <a:lnTo>
                    <a:pt x="277" y="114"/>
                  </a:lnTo>
                  <a:lnTo>
                    <a:pt x="252" y="140"/>
                  </a:lnTo>
                  <a:lnTo>
                    <a:pt x="218" y="155"/>
                  </a:lnTo>
                  <a:lnTo>
                    <a:pt x="181" y="159"/>
                  </a:lnTo>
                  <a:lnTo>
                    <a:pt x="211" y="140"/>
                  </a:lnTo>
                  <a:lnTo>
                    <a:pt x="226" y="125"/>
                  </a:lnTo>
                  <a:lnTo>
                    <a:pt x="233" y="103"/>
                  </a:lnTo>
                  <a:lnTo>
                    <a:pt x="233" y="92"/>
                  </a:lnTo>
                  <a:lnTo>
                    <a:pt x="226" y="85"/>
                  </a:lnTo>
                  <a:lnTo>
                    <a:pt x="200" y="59"/>
                  </a:lnTo>
                  <a:lnTo>
                    <a:pt x="192" y="55"/>
                  </a:lnTo>
                  <a:lnTo>
                    <a:pt x="167" y="44"/>
                  </a:lnTo>
                  <a:lnTo>
                    <a:pt x="122" y="29"/>
                  </a:lnTo>
                  <a:lnTo>
                    <a:pt x="52" y="18"/>
                  </a:lnTo>
                  <a:lnTo>
                    <a:pt x="0" y="3"/>
                  </a:lnTo>
                  <a:lnTo>
                    <a:pt x="37" y="0"/>
                  </a:lnTo>
                  <a:lnTo>
                    <a:pt x="67" y="0"/>
                  </a:lnTo>
                  <a:lnTo>
                    <a:pt x="155" y="7"/>
                  </a:lnTo>
                  <a:lnTo>
                    <a:pt x="218" y="18"/>
                  </a:lnTo>
                  <a:lnTo>
                    <a:pt x="255" y="37"/>
                  </a:lnTo>
                  <a:lnTo>
                    <a:pt x="277" y="5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5" name="図形 44"/>
            <p:cNvSpPr>
              <a:spLocks/>
            </p:cNvSpPr>
            <p:nvPr/>
          </p:nvSpPr>
          <p:spPr bwMode="auto">
            <a:xfrm>
              <a:off x="680751" y="4885735"/>
              <a:ext cx="107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0" y="0"/>
                </a:cxn>
              </a:cxnLst>
              <a:rect l="0" t="0" r="0" b="0"/>
              <a:pathLst>
                <a:path w="7">
                  <a:moveTo>
                    <a:pt x="0" y="0"/>
                  </a:move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6" name="図形 45"/>
            <p:cNvSpPr>
              <a:spLocks/>
            </p:cNvSpPr>
            <p:nvPr/>
          </p:nvSpPr>
          <p:spPr bwMode="auto">
            <a:xfrm>
              <a:off x="628621" y="4827823"/>
              <a:ext cx="102726" cy="46612"/>
            </a:xfrm>
            <a:custGeom>
              <a:avLst/>
              <a:gdLst/>
              <a:ahLst/>
              <a:cxnLst>
                <a:cxn ang="0">
                  <a:pos x="52" y="33"/>
                </a:cxn>
                <a:cxn ang="0">
                  <a:pos x="8" y="33"/>
                </a:cxn>
                <a:cxn ang="0">
                  <a:pos x="22" y="30"/>
                </a:cxn>
                <a:cxn ang="0">
                  <a:pos x="26" y="19"/>
                </a:cxn>
                <a:cxn ang="0">
                  <a:pos x="22" y="7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63" y="7"/>
                </a:cxn>
                <a:cxn ang="0">
                  <a:pos x="67" y="15"/>
                </a:cxn>
                <a:cxn ang="0">
                  <a:pos x="63" y="26"/>
                </a:cxn>
                <a:cxn ang="0">
                  <a:pos x="52" y="33"/>
                </a:cxn>
              </a:cxnLst>
              <a:rect l="0" t="0" r="0" b="0"/>
              <a:pathLst>
                <a:path w="67" h="33">
                  <a:moveTo>
                    <a:pt x="52" y="33"/>
                  </a:moveTo>
                  <a:lnTo>
                    <a:pt x="8" y="33"/>
                  </a:lnTo>
                  <a:lnTo>
                    <a:pt x="22" y="30"/>
                  </a:lnTo>
                  <a:lnTo>
                    <a:pt x="26" y="19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63" y="7"/>
                  </a:lnTo>
                  <a:lnTo>
                    <a:pt x="67" y="15"/>
                  </a:lnTo>
                  <a:lnTo>
                    <a:pt x="63" y="26"/>
                  </a:lnTo>
                  <a:lnTo>
                    <a:pt x="52" y="3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7" name="図形 46"/>
            <p:cNvSpPr>
              <a:spLocks/>
            </p:cNvSpPr>
            <p:nvPr/>
          </p:nvSpPr>
          <p:spPr bwMode="auto">
            <a:xfrm>
              <a:off x="708349" y="4827823"/>
              <a:ext cx="90460" cy="46612"/>
            </a:xfrm>
            <a:custGeom>
              <a:avLst/>
              <a:gdLst/>
              <a:ahLst/>
              <a:cxnLst>
                <a:cxn ang="0">
                  <a:pos x="33" y="30"/>
                </a:cxn>
                <a:cxn ang="0">
                  <a:pos x="4" y="33"/>
                </a:cxn>
                <a:cxn ang="0">
                  <a:pos x="15" y="26"/>
                </a:cxn>
                <a:cxn ang="0">
                  <a:pos x="19" y="15"/>
                </a:cxn>
                <a:cxn ang="0">
                  <a:pos x="15" y="7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52" y="7"/>
                </a:cxn>
                <a:cxn ang="0">
                  <a:pos x="59" y="15"/>
                </a:cxn>
                <a:cxn ang="0">
                  <a:pos x="56" y="26"/>
                </a:cxn>
                <a:cxn ang="0">
                  <a:pos x="33" y="30"/>
                </a:cxn>
              </a:cxnLst>
              <a:rect l="0" t="0" r="0" b="0"/>
              <a:pathLst>
                <a:path w="59" h="33">
                  <a:moveTo>
                    <a:pt x="33" y="30"/>
                  </a:moveTo>
                  <a:lnTo>
                    <a:pt x="4" y="33"/>
                  </a:lnTo>
                  <a:lnTo>
                    <a:pt x="15" y="26"/>
                  </a:lnTo>
                  <a:lnTo>
                    <a:pt x="19" y="15"/>
                  </a:lnTo>
                  <a:lnTo>
                    <a:pt x="15" y="7"/>
                  </a:lnTo>
                  <a:lnTo>
                    <a:pt x="0" y="0"/>
                  </a:lnTo>
                  <a:lnTo>
                    <a:pt x="30" y="0"/>
                  </a:lnTo>
                  <a:lnTo>
                    <a:pt x="52" y="7"/>
                  </a:lnTo>
                  <a:lnTo>
                    <a:pt x="59" y="15"/>
                  </a:lnTo>
                  <a:lnTo>
                    <a:pt x="56" y="26"/>
                  </a:lnTo>
                  <a:lnTo>
                    <a:pt x="33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8" name="図形 47"/>
            <p:cNvSpPr>
              <a:spLocks/>
            </p:cNvSpPr>
            <p:nvPr/>
          </p:nvSpPr>
          <p:spPr bwMode="auto">
            <a:xfrm>
              <a:off x="153322" y="5188003"/>
              <a:ext cx="617889" cy="276844"/>
            </a:xfrm>
            <a:custGeom>
              <a:avLst/>
              <a:gdLst/>
              <a:ahLst/>
              <a:cxnLst>
                <a:cxn ang="0">
                  <a:pos x="7" y="100"/>
                </a:cxn>
                <a:cxn ang="0">
                  <a:pos x="0" y="89"/>
                </a:cxn>
                <a:cxn ang="0">
                  <a:pos x="7" y="74"/>
                </a:cxn>
                <a:cxn ang="0">
                  <a:pos x="11" y="67"/>
                </a:cxn>
                <a:cxn ang="0">
                  <a:pos x="26" y="44"/>
                </a:cxn>
                <a:cxn ang="0">
                  <a:pos x="55" y="30"/>
                </a:cxn>
                <a:cxn ang="0">
                  <a:pos x="100" y="11"/>
                </a:cxn>
                <a:cxn ang="0">
                  <a:pos x="166" y="0"/>
                </a:cxn>
                <a:cxn ang="0">
                  <a:pos x="196" y="0"/>
                </a:cxn>
                <a:cxn ang="0">
                  <a:pos x="122" y="19"/>
                </a:cxn>
                <a:cxn ang="0">
                  <a:pos x="96" y="30"/>
                </a:cxn>
                <a:cxn ang="0">
                  <a:pos x="59" y="44"/>
                </a:cxn>
                <a:cxn ang="0">
                  <a:pos x="52" y="59"/>
                </a:cxn>
                <a:cxn ang="0">
                  <a:pos x="44" y="70"/>
                </a:cxn>
                <a:cxn ang="0">
                  <a:pos x="52" y="89"/>
                </a:cxn>
                <a:cxn ang="0">
                  <a:pos x="59" y="104"/>
                </a:cxn>
                <a:cxn ang="0">
                  <a:pos x="77" y="122"/>
                </a:cxn>
                <a:cxn ang="0">
                  <a:pos x="96" y="137"/>
                </a:cxn>
                <a:cxn ang="0">
                  <a:pos x="129" y="152"/>
                </a:cxn>
                <a:cxn ang="0">
                  <a:pos x="222" y="174"/>
                </a:cxn>
                <a:cxn ang="0">
                  <a:pos x="321" y="192"/>
                </a:cxn>
                <a:cxn ang="0">
                  <a:pos x="403" y="196"/>
                </a:cxn>
                <a:cxn ang="0">
                  <a:pos x="318" y="192"/>
                </a:cxn>
                <a:cxn ang="0">
                  <a:pos x="185" y="181"/>
                </a:cxn>
                <a:cxn ang="0">
                  <a:pos x="122" y="166"/>
                </a:cxn>
                <a:cxn ang="0">
                  <a:pos x="66" y="152"/>
                </a:cxn>
                <a:cxn ang="0">
                  <a:pos x="26" y="126"/>
                </a:cxn>
                <a:cxn ang="0">
                  <a:pos x="11" y="115"/>
                </a:cxn>
                <a:cxn ang="0">
                  <a:pos x="7" y="100"/>
                </a:cxn>
              </a:cxnLst>
              <a:rect l="0" t="0" r="0" b="0"/>
              <a:pathLst>
                <a:path w="403" h="196">
                  <a:moveTo>
                    <a:pt x="7" y="100"/>
                  </a:moveTo>
                  <a:lnTo>
                    <a:pt x="0" y="89"/>
                  </a:lnTo>
                  <a:lnTo>
                    <a:pt x="7" y="74"/>
                  </a:lnTo>
                  <a:lnTo>
                    <a:pt x="11" y="67"/>
                  </a:lnTo>
                  <a:lnTo>
                    <a:pt x="26" y="44"/>
                  </a:lnTo>
                  <a:lnTo>
                    <a:pt x="55" y="30"/>
                  </a:lnTo>
                  <a:lnTo>
                    <a:pt x="100" y="11"/>
                  </a:lnTo>
                  <a:lnTo>
                    <a:pt x="166" y="0"/>
                  </a:lnTo>
                  <a:lnTo>
                    <a:pt x="196" y="0"/>
                  </a:lnTo>
                  <a:lnTo>
                    <a:pt x="122" y="19"/>
                  </a:lnTo>
                  <a:lnTo>
                    <a:pt x="96" y="30"/>
                  </a:lnTo>
                  <a:lnTo>
                    <a:pt x="59" y="44"/>
                  </a:lnTo>
                  <a:lnTo>
                    <a:pt x="52" y="59"/>
                  </a:lnTo>
                  <a:lnTo>
                    <a:pt x="44" y="70"/>
                  </a:lnTo>
                  <a:lnTo>
                    <a:pt x="52" y="89"/>
                  </a:lnTo>
                  <a:lnTo>
                    <a:pt x="59" y="104"/>
                  </a:lnTo>
                  <a:lnTo>
                    <a:pt x="77" y="122"/>
                  </a:lnTo>
                  <a:lnTo>
                    <a:pt x="96" y="137"/>
                  </a:lnTo>
                  <a:lnTo>
                    <a:pt x="129" y="152"/>
                  </a:lnTo>
                  <a:lnTo>
                    <a:pt x="222" y="174"/>
                  </a:lnTo>
                  <a:lnTo>
                    <a:pt x="321" y="192"/>
                  </a:lnTo>
                  <a:lnTo>
                    <a:pt x="403" y="196"/>
                  </a:lnTo>
                  <a:lnTo>
                    <a:pt x="318" y="192"/>
                  </a:lnTo>
                  <a:lnTo>
                    <a:pt x="185" y="181"/>
                  </a:lnTo>
                  <a:lnTo>
                    <a:pt x="122" y="166"/>
                  </a:lnTo>
                  <a:lnTo>
                    <a:pt x="66" y="152"/>
                  </a:lnTo>
                  <a:lnTo>
                    <a:pt x="26" y="126"/>
                  </a:lnTo>
                  <a:lnTo>
                    <a:pt x="11" y="115"/>
                  </a:lnTo>
                  <a:lnTo>
                    <a:pt x="7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9" name="図形 48"/>
            <p:cNvSpPr>
              <a:spLocks/>
            </p:cNvSpPr>
            <p:nvPr/>
          </p:nvSpPr>
          <p:spPr bwMode="auto">
            <a:xfrm>
              <a:off x="233049" y="4827823"/>
              <a:ext cx="1126919" cy="673748"/>
            </a:xfrm>
            <a:custGeom>
              <a:avLst/>
              <a:gdLst/>
              <a:ahLst/>
              <a:cxnLst>
                <a:cxn ang="0">
                  <a:pos x="561" y="466"/>
                </a:cxn>
                <a:cxn ang="0">
                  <a:pos x="329" y="447"/>
                </a:cxn>
                <a:cxn ang="0">
                  <a:pos x="159" y="421"/>
                </a:cxn>
                <a:cxn ang="0">
                  <a:pos x="55" y="392"/>
                </a:cxn>
                <a:cxn ang="0">
                  <a:pos x="14" y="355"/>
                </a:cxn>
                <a:cxn ang="0">
                  <a:pos x="0" y="325"/>
                </a:cxn>
                <a:cxn ang="0">
                  <a:pos x="7" y="307"/>
                </a:cxn>
                <a:cxn ang="0">
                  <a:pos x="77" y="274"/>
                </a:cxn>
                <a:cxn ang="0">
                  <a:pos x="173" y="251"/>
                </a:cxn>
                <a:cxn ang="0">
                  <a:pos x="314" y="237"/>
                </a:cxn>
                <a:cxn ang="0">
                  <a:pos x="421" y="226"/>
                </a:cxn>
                <a:cxn ang="0">
                  <a:pos x="502" y="200"/>
                </a:cxn>
                <a:cxn ang="0">
                  <a:pos x="550" y="159"/>
                </a:cxn>
                <a:cxn ang="0">
                  <a:pos x="565" y="104"/>
                </a:cxn>
                <a:cxn ang="0">
                  <a:pos x="550" y="78"/>
                </a:cxn>
                <a:cxn ang="0">
                  <a:pos x="521" y="56"/>
                </a:cxn>
                <a:cxn ang="0">
                  <a:pos x="439" y="33"/>
                </a:cxn>
                <a:cxn ang="0">
                  <a:pos x="362" y="30"/>
                </a:cxn>
                <a:cxn ang="0">
                  <a:pos x="369" y="15"/>
                </a:cxn>
                <a:cxn ang="0">
                  <a:pos x="354" y="0"/>
                </a:cxn>
                <a:cxn ang="0">
                  <a:pos x="595" y="4"/>
                </a:cxn>
                <a:cxn ang="0">
                  <a:pos x="676" y="41"/>
                </a:cxn>
                <a:cxn ang="0">
                  <a:pos x="717" y="74"/>
                </a:cxn>
                <a:cxn ang="0">
                  <a:pos x="735" y="115"/>
                </a:cxn>
                <a:cxn ang="0">
                  <a:pos x="731" y="144"/>
                </a:cxn>
                <a:cxn ang="0">
                  <a:pos x="691" y="181"/>
                </a:cxn>
                <a:cxn ang="0">
                  <a:pos x="643" y="203"/>
                </a:cxn>
                <a:cxn ang="0">
                  <a:pos x="573" y="218"/>
                </a:cxn>
                <a:cxn ang="0">
                  <a:pos x="421" y="229"/>
                </a:cxn>
                <a:cxn ang="0">
                  <a:pos x="306" y="255"/>
                </a:cxn>
                <a:cxn ang="0">
                  <a:pos x="240" y="288"/>
                </a:cxn>
                <a:cxn ang="0">
                  <a:pos x="221" y="314"/>
                </a:cxn>
                <a:cxn ang="0">
                  <a:pos x="221" y="340"/>
                </a:cxn>
                <a:cxn ang="0">
                  <a:pos x="266" y="385"/>
                </a:cxn>
                <a:cxn ang="0">
                  <a:pos x="399" y="429"/>
                </a:cxn>
                <a:cxn ang="0">
                  <a:pos x="565" y="462"/>
                </a:cxn>
                <a:cxn ang="0">
                  <a:pos x="621" y="477"/>
                </a:cxn>
              </a:cxnLst>
              <a:rect l="0" t="0" r="0" b="0"/>
              <a:pathLst>
                <a:path w="735" h="477">
                  <a:moveTo>
                    <a:pt x="602" y="470"/>
                  </a:moveTo>
                  <a:lnTo>
                    <a:pt x="561" y="466"/>
                  </a:lnTo>
                  <a:lnTo>
                    <a:pt x="380" y="451"/>
                  </a:lnTo>
                  <a:lnTo>
                    <a:pt x="329" y="447"/>
                  </a:lnTo>
                  <a:lnTo>
                    <a:pt x="221" y="436"/>
                  </a:lnTo>
                  <a:lnTo>
                    <a:pt x="159" y="421"/>
                  </a:lnTo>
                  <a:lnTo>
                    <a:pt x="99" y="410"/>
                  </a:lnTo>
                  <a:lnTo>
                    <a:pt x="55" y="392"/>
                  </a:lnTo>
                  <a:lnTo>
                    <a:pt x="29" y="370"/>
                  </a:lnTo>
                  <a:lnTo>
                    <a:pt x="14" y="355"/>
                  </a:lnTo>
                  <a:lnTo>
                    <a:pt x="3" y="340"/>
                  </a:lnTo>
                  <a:lnTo>
                    <a:pt x="0" y="325"/>
                  </a:lnTo>
                  <a:lnTo>
                    <a:pt x="3" y="314"/>
                  </a:lnTo>
                  <a:lnTo>
                    <a:pt x="7" y="307"/>
                  </a:lnTo>
                  <a:lnTo>
                    <a:pt x="44" y="288"/>
                  </a:lnTo>
                  <a:lnTo>
                    <a:pt x="77" y="274"/>
                  </a:lnTo>
                  <a:lnTo>
                    <a:pt x="170" y="251"/>
                  </a:lnTo>
                  <a:lnTo>
                    <a:pt x="173" y="251"/>
                  </a:lnTo>
                  <a:lnTo>
                    <a:pt x="244" y="240"/>
                  </a:lnTo>
                  <a:lnTo>
                    <a:pt x="314" y="237"/>
                  </a:lnTo>
                  <a:lnTo>
                    <a:pt x="351" y="229"/>
                  </a:lnTo>
                  <a:lnTo>
                    <a:pt x="421" y="226"/>
                  </a:lnTo>
                  <a:lnTo>
                    <a:pt x="462" y="214"/>
                  </a:lnTo>
                  <a:lnTo>
                    <a:pt x="502" y="200"/>
                  </a:lnTo>
                  <a:lnTo>
                    <a:pt x="532" y="185"/>
                  </a:lnTo>
                  <a:lnTo>
                    <a:pt x="550" y="159"/>
                  </a:lnTo>
                  <a:lnTo>
                    <a:pt x="565" y="141"/>
                  </a:lnTo>
                  <a:lnTo>
                    <a:pt x="565" y="104"/>
                  </a:lnTo>
                  <a:lnTo>
                    <a:pt x="561" y="96"/>
                  </a:lnTo>
                  <a:lnTo>
                    <a:pt x="550" y="78"/>
                  </a:lnTo>
                  <a:lnTo>
                    <a:pt x="536" y="70"/>
                  </a:lnTo>
                  <a:lnTo>
                    <a:pt x="521" y="56"/>
                  </a:lnTo>
                  <a:lnTo>
                    <a:pt x="487" y="41"/>
                  </a:lnTo>
                  <a:lnTo>
                    <a:pt x="439" y="33"/>
                  </a:lnTo>
                  <a:lnTo>
                    <a:pt x="384" y="30"/>
                  </a:lnTo>
                  <a:lnTo>
                    <a:pt x="362" y="30"/>
                  </a:lnTo>
                  <a:lnTo>
                    <a:pt x="369" y="26"/>
                  </a:lnTo>
                  <a:lnTo>
                    <a:pt x="369" y="15"/>
                  </a:lnTo>
                  <a:lnTo>
                    <a:pt x="366" y="4"/>
                  </a:lnTo>
                  <a:lnTo>
                    <a:pt x="354" y="0"/>
                  </a:lnTo>
                  <a:lnTo>
                    <a:pt x="565" y="0"/>
                  </a:lnTo>
                  <a:lnTo>
                    <a:pt x="595" y="4"/>
                  </a:lnTo>
                  <a:lnTo>
                    <a:pt x="628" y="15"/>
                  </a:lnTo>
                  <a:lnTo>
                    <a:pt x="676" y="41"/>
                  </a:lnTo>
                  <a:lnTo>
                    <a:pt x="706" y="63"/>
                  </a:lnTo>
                  <a:lnTo>
                    <a:pt x="717" y="74"/>
                  </a:lnTo>
                  <a:lnTo>
                    <a:pt x="731" y="96"/>
                  </a:lnTo>
                  <a:lnTo>
                    <a:pt x="735" y="115"/>
                  </a:lnTo>
                  <a:lnTo>
                    <a:pt x="735" y="133"/>
                  </a:lnTo>
                  <a:lnTo>
                    <a:pt x="731" y="144"/>
                  </a:lnTo>
                  <a:lnTo>
                    <a:pt x="717" y="166"/>
                  </a:lnTo>
                  <a:lnTo>
                    <a:pt x="691" y="181"/>
                  </a:lnTo>
                  <a:lnTo>
                    <a:pt x="672" y="196"/>
                  </a:lnTo>
                  <a:lnTo>
                    <a:pt x="643" y="203"/>
                  </a:lnTo>
                  <a:lnTo>
                    <a:pt x="591" y="214"/>
                  </a:lnTo>
                  <a:lnTo>
                    <a:pt x="573" y="218"/>
                  </a:lnTo>
                  <a:lnTo>
                    <a:pt x="532" y="218"/>
                  </a:lnTo>
                  <a:lnTo>
                    <a:pt x="421" y="229"/>
                  </a:lnTo>
                  <a:lnTo>
                    <a:pt x="362" y="240"/>
                  </a:lnTo>
                  <a:lnTo>
                    <a:pt x="306" y="255"/>
                  </a:lnTo>
                  <a:lnTo>
                    <a:pt x="258" y="281"/>
                  </a:lnTo>
                  <a:lnTo>
                    <a:pt x="240" y="288"/>
                  </a:lnTo>
                  <a:lnTo>
                    <a:pt x="229" y="307"/>
                  </a:lnTo>
                  <a:lnTo>
                    <a:pt x="221" y="314"/>
                  </a:lnTo>
                  <a:lnTo>
                    <a:pt x="221" y="325"/>
                  </a:lnTo>
                  <a:lnTo>
                    <a:pt x="221" y="340"/>
                  </a:lnTo>
                  <a:lnTo>
                    <a:pt x="236" y="366"/>
                  </a:lnTo>
                  <a:lnTo>
                    <a:pt x="266" y="385"/>
                  </a:lnTo>
                  <a:lnTo>
                    <a:pt x="314" y="410"/>
                  </a:lnTo>
                  <a:lnTo>
                    <a:pt x="399" y="429"/>
                  </a:lnTo>
                  <a:lnTo>
                    <a:pt x="487" y="447"/>
                  </a:lnTo>
                  <a:lnTo>
                    <a:pt x="565" y="462"/>
                  </a:lnTo>
                  <a:lnTo>
                    <a:pt x="661" y="477"/>
                  </a:lnTo>
                  <a:lnTo>
                    <a:pt x="621" y="477"/>
                  </a:lnTo>
                  <a:lnTo>
                    <a:pt x="602" y="4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0" name="図形 49"/>
            <p:cNvSpPr>
              <a:spLocks/>
            </p:cNvSpPr>
            <p:nvPr/>
          </p:nvSpPr>
          <p:spPr bwMode="auto">
            <a:xfrm>
              <a:off x="390971" y="5710617"/>
              <a:ext cx="720615" cy="313568"/>
            </a:xfrm>
            <a:custGeom>
              <a:avLst/>
              <a:gdLst/>
              <a:ahLst/>
              <a:cxnLst>
                <a:cxn ang="0">
                  <a:pos x="0" y="125"/>
                </a:cxn>
                <a:cxn ang="0">
                  <a:pos x="0" y="122"/>
                </a:cxn>
                <a:cxn ang="0">
                  <a:pos x="7" y="107"/>
                </a:cxn>
                <a:cxn ang="0">
                  <a:pos x="15" y="92"/>
                </a:cxn>
                <a:cxn ang="0">
                  <a:pos x="41" y="77"/>
                </a:cxn>
                <a:cxn ang="0">
                  <a:pos x="81" y="55"/>
                </a:cxn>
                <a:cxn ang="0">
                  <a:pos x="141" y="40"/>
                </a:cxn>
                <a:cxn ang="0">
                  <a:pos x="222" y="33"/>
                </a:cxn>
                <a:cxn ang="0">
                  <a:pos x="384" y="11"/>
                </a:cxn>
                <a:cxn ang="0">
                  <a:pos x="407" y="7"/>
                </a:cxn>
                <a:cxn ang="0">
                  <a:pos x="470" y="0"/>
                </a:cxn>
                <a:cxn ang="0">
                  <a:pos x="436" y="11"/>
                </a:cxn>
                <a:cxn ang="0">
                  <a:pos x="421" y="22"/>
                </a:cxn>
                <a:cxn ang="0">
                  <a:pos x="407" y="22"/>
                </a:cxn>
                <a:cxn ang="0">
                  <a:pos x="233" y="37"/>
                </a:cxn>
                <a:cxn ang="0">
                  <a:pos x="181" y="48"/>
                </a:cxn>
                <a:cxn ang="0">
                  <a:pos x="122" y="55"/>
                </a:cxn>
                <a:cxn ang="0">
                  <a:pos x="81" y="70"/>
                </a:cxn>
                <a:cxn ang="0">
                  <a:pos x="56" y="85"/>
                </a:cxn>
                <a:cxn ang="0">
                  <a:pos x="48" y="103"/>
                </a:cxn>
                <a:cxn ang="0">
                  <a:pos x="41" y="122"/>
                </a:cxn>
                <a:cxn ang="0">
                  <a:pos x="48" y="125"/>
                </a:cxn>
                <a:cxn ang="0">
                  <a:pos x="63" y="140"/>
                </a:cxn>
                <a:cxn ang="0">
                  <a:pos x="81" y="155"/>
                </a:cxn>
                <a:cxn ang="0">
                  <a:pos x="133" y="188"/>
                </a:cxn>
                <a:cxn ang="0">
                  <a:pos x="196" y="207"/>
                </a:cxn>
                <a:cxn ang="0">
                  <a:pos x="263" y="222"/>
                </a:cxn>
                <a:cxn ang="0">
                  <a:pos x="203" y="218"/>
                </a:cxn>
                <a:cxn ang="0">
                  <a:pos x="118" y="196"/>
                </a:cxn>
                <a:cxn ang="0">
                  <a:pos x="78" y="188"/>
                </a:cxn>
                <a:cxn ang="0">
                  <a:pos x="41" y="166"/>
                </a:cxn>
                <a:cxn ang="0">
                  <a:pos x="15" y="148"/>
                </a:cxn>
                <a:cxn ang="0">
                  <a:pos x="7" y="133"/>
                </a:cxn>
                <a:cxn ang="0">
                  <a:pos x="0" y="125"/>
                </a:cxn>
              </a:cxnLst>
              <a:rect l="0" t="0" r="0" b="0"/>
              <a:pathLst>
                <a:path w="470" h="222">
                  <a:moveTo>
                    <a:pt x="0" y="125"/>
                  </a:moveTo>
                  <a:lnTo>
                    <a:pt x="0" y="122"/>
                  </a:lnTo>
                  <a:lnTo>
                    <a:pt x="7" y="107"/>
                  </a:lnTo>
                  <a:lnTo>
                    <a:pt x="15" y="92"/>
                  </a:lnTo>
                  <a:lnTo>
                    <a:pt x="41" y="77"/>
                  </a:lnTo>
                  <a:lnTo>
                    <a:pt x="81" y="55"/>
                  </a:lnTo>
                  <a:lnTo>
                    <a:pt x="141" y="40"/>
                  </a:lnTo>
                  <a:lnTo>
                    <a:pt x="222" y="33"/>
                  </a:lnTo>
                  <a:lnTo>
                    <a:pt x="384" y="11"/>
                  </a:lnTo>
                  <a:lnTo>
                    <a:pt x="407" y="7"/>
                  </a:lnTo>
                  <a:lnTo>
                    <a:pt x="470" y="0"/>
                  </a:lnTo>
                  <a:lnTo>
                    <a:pt x="436" y="11"/>
                  </a:lnTo>
                  <a:lnTo>
                    <a:pt x="421" y="22"/>
                  </a:lnTo>
                  <a:lnTo>
                    <a:pt x="407" y="22"/>
                  </a:lnTo>
                  <a:lnTo>
                    <a:pt x="233" y="37"/>
                  </a:lnTo>
                  <a:lnTo>
                    <a:pt x="181" y="48"/>
                  </a:lnTo>
                  <a:lnTo>
                    <a:pt x="122" y="55"/>
                  </a:lnTo>
                  <a:lnTo>
                    <a:pt x="81" y="70"/>
                  </a:lnTo>
                  <a:lnTo>
                    <a:pt x="56" y="85"/>
                  </a:lnTo>
                  <a:lnTo>
                    <a:pt x="48" y="103"/>
                  </a:lnTo>
                  <a:lnTo>
                    <a:pt x="41" y="122"/>
                  </a:lnTo>
                  <a:lnTo>
                    <a:pt x="48" y="125"/>
                  </a:lnTo>
                  <a:lnTo>
                    <a:pt x="63" y="140"/>
                  </a:lnTo>
                  <a:lnTo>
                    <a:pt x="81" y="155"/>
                  </a:lnTo>
                  <a:lnTo>
                    <a:pt x="133" y="188"/>
                  </a:lnTo>
                  <a:lnTo>
                    <a:pt x="196" y="207"/>
                  </a:lnTo>
                  <a:lnTo>
                    <a:pt x="263" y="222"/>
                  </a:lnTo>
                  <a:lnTo>
                    <a:pt x="203" y="218"/>
                  </a:lnTo>
                  <a:lnTo>
                    <a:pt x="118" y="196"/>
                  </a:lnTo>
                  <a:lnTo>
                    <a:pt x="78" y="188"/>
                  </a:lnTo>
                  <a:lnTo>
                    <a:pt x="41" y="166"/>
                  </a:lnTo>
                  <a:lnTo>
                    <a:pt x="15" y="148"/>
                  </a:lnTo>
                  <a:lnTo>
                    <a:pt x="7" y="133"/>
                  </a:lnTo>
                  <a:lnTo>
                    <a:pt x="0" y="12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1" name="図形 50"/>
            <p:cNvSpPr>
              <a:spLocks/>
            </p:cNvSpPr>
            <p:nvPr/>
          </p:nvSpPr>
          <p:spPr bwMode="auto">
            <a:xfrm>
              <a:off x="968996" y="5486034"/>
              <a:ext cx="311244" cy="218933"/>
            </a:xfrm>
            <a:custGeom>
              <a:avLst/>
              <a:gdLst/>
              <a:ahLst/>
              <a:cxnLst>
                <a:cxn ang="0">
                  <a:pos x="93" y="15"/>
                </a:cxn>
                <a:cxn ang="0">
                  <a:pos x="141" y="26"/>
                </a:cxn>
                <a:cxn ang="0">
                  <a:pos x="178" y="40"/>
                </a:cxn>
                <a:cxn ang="0">
                  <a:pos x="196" y="55"/>
                </a:cxn>
                <a:cxn ang="0">
                  <a:pos x="203" y="66"/>
                </a:cxn>
                <a:cxn ang="0">
                  <a:pos x="203" y="81"/>
                </a:cxn>
                <a:cxn ang="0">
                  <a:pos x="203" y="89"/>
                </a:cxn>
                <a:cxn ang="0">
                  <a:pos x="196" y="96"/>
                </a:cxn>
                <a:cxn ang="0">
                  <a:pos x="192" y="111"/>
                </a:cxn>
                <a:cxn ang="0">
                  <a:pos x="166" y="122"/>
                </a:cxn>
                <a:cxn ang="0">
                  <a:pos x="111" y="137"/>
                </a:cxn>
                <a:cxn ang="0">
                  <a:pos x="56" y="144"/>
                </a:cxn>
                <a:cxn ang="0">
                  <a:pos x="0" y="155"/>
                </a:cxn>
                <a:cxn ang="0">
                  <a:pos x="37" y="144"/>
                </a:cxn>
                <a:cxn ang="0">
                  <a:pos x="59" y="126"/>
                </a:cxn>
                <a:cxn ang="0">
                  <a:pos x="85" y="103"/>
                </a:cxn>
                <a:cxn ang="0">
                  <a:pos x="96" y="96"/>
                </a:cxn>
                <a:cxn ang="0">
                  <a:pos x="96" y="81"/>
                </a:cxn>
                <a:cxn ang="0">
                  <a:pos x="96" y="66"/>
                </a:cxn>
                <a:cxn ang="0">
                  <a:pos x="85" y="52"/>
                </a:cxn>
                <a:cxn ang="0">
                  <a:pos x="67" y="33"/>
                </a:cxn>
                <a:cxn ang="0">
                  <a:pos x="52" y="18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59" y="11"/>
                </a:cxn>
                <a:cxn ang="0">
                  <a:pos x="93" y="15"/>
                </a:cxn>
              </a:cxnLst>
              <a:rect l="0" t="0" r="0" b="0"/>
              <a:pathLst>
                <a:path w="203" h="155">
                  <a:moveTo>
                    <a:pt x="93" y="15"/>
                  </a:moveTo>
                  <a:lnTo>
                    <a:pt x="141" y="26"/>
                  </a:lnTo>
                  <a:lnTo>
                    <a:pt x="178" y="40"/>
                  </a:lnTo>
                  <a:lnTo>
                    <a:pt x="196" y="55"/>
                  </a:lnTo>
                  <a:lnTo>
                    <a:pt x="203" y="66"/>
                  </a:lnTo>
                  <a:lnTo>
                    <a:pt x="203" y="81"/>
                  </a:lnTo>
                  <a:lnTo>
                    <a:pt x="203" y="89"/>
                  </a:lnTo>
                  <a:lnTo>
                    <a:pt x="196" y="96"/>
                  </a:lnTo>
                  <a:lnTo>
                    <a:pt x="192" y="111"/>
                  </a:lnTo>
                  <a:lnTo>
                    <a:pt x="166" y="122"/>
                  </a:lnTo>
                  <a:lnTo>
                    <a:pt x="111" y="137"/>
                  </a:lnTo>
                  <a:lnTo>
                    <a:pt x="56" y="144"/>
                  </a:lnTo>
                  <a:lnTo>
                    <a:pt x="0" y="155"/>
                  </a:lnTo>
                  <a:lnTo>
                    <a:pt x="37" y="144"/>
                  </a:lnTo>
                  <a:lnTo>
                    <a:pt x="59" y="126"/>
                  </a:lnTo>
                  <a:lnTo>
                    <a:pt x="85" y="103"/>
                  </a:lnTo>
                  <a:lnTo>
                    <a:pt x="96" y="96"/>
                  </a:lnTo>
                  <a:lnTo>
                    <a:pt x="96" y="81"/>
                  </a:lnTo>
                  <a:lnTo>
                    <a:pt x="96" y="66"/>
                  </a:lnTo>
                  <a:lnTo>
                    <a:pt x="85" y="52"/>
                  </a:lnTo>
                  <a:lnTo>
                    <a:pt x="67" y="33"/>
                  </a:lnTo>
                  <a:lnTo>
                    <a:pt x="52" y="18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59" y="11"/>
                  </a:lnTo>
                  <a:lnTo>
                    <a:pt x="93" y="1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2" name="図形 51"/>
            <p:cNvSpPr>
              <a:spLocks/>
            </p:cNvSpPr>
            <p:nvPr/>
          </p:nvSpPr>
          <p:spPr bwMode="auto">
            <a:xfrm>
              <a:off x="210051" y="5486034"/>
              <a:ext cx="906135" cy="521201"/>
            </a:xfrm>
            <a:custGeom>
              <a:avLst/>
              <a:gdLst/>
              <a:ahLst/>
              <a:cxnLst>
                <a:cxn ang="0">
                  <a:pos x="436" y="0"/>
                </a:cxn>
                <a:cxn ang="0">
                  <a:pos x="480" y="4"/>
                </a:cxn>
                <a:cxn ang="0">
                  <a:pos x="517" y="11"/>
                </a:cxn>
                <a:cxn ang="0">
                  <a:pos x="547" y="18"/>
                </a:cxn>
                <a:cxn ang="0">
                  <a:pos x="562" y="33"/>
                </a:cxn>
                <a:cxn ang="0">
                  <a:pos x="576" y="52"/>
                </a:cxn>
                <a:cxn ang="0">
                  <a:pos x="588" y="66"/>
                </a:cxn>
                <a:cxn ang="0">
                  <a:pos x="591" y="81"/>
                </a:cxn>
                <a:cxn ang="0">
                  <a:pos x="588" y="96"/>
                </a:cxn>
                <a:cxn ang="0">
                  <a:pos x="576" y="103"/>
                </a:cxn>
                <a:cxn ang="0">
                  <a:pos x="554" y="126"/>
                </a:cxn>
                <a:cxn ang="0">
                  <a:pos x="532" y="140"/>
                </a:cxn>
                <a:cxn ang="0">
                  <a:pos x="451" y="159"/>
                </a:cxn>
                <a:cxn ang="0">
                  <a:pos x="344" y="174"/>
                </a:cxn>
                <a:cxn ang="0">
                  <a:pos x="203" y="196"/>
                </a:cxn>
                <a:cxn ang="0">
                  <a:pos x="155" y="199"/>
                </a:cxn>
                <a:cxn ang="0">
                  <a:pos x="114" y="214"/>
                </a:cxn>
                <a:cxn ang="0">
                  <a:pos x="88" y="225"/>
                </a:cxn>
                <a:cxn ang="0">
                  <a:pos x="70" y="240"/>
                </a:cxn>
                <a:cxn ang="0">
                  <a:pos x="59" y="255"/>
                </a:cxn>
                <a:cxn ang="0">
                  <a:pos x="55" y="266"/>
                </a:cxn>
                <a:cxn ang="0">
                  <a:pos x="55" y="281"/>
                </a:cxn>
                <a:cxn ang="0">
                  <a:pos x="59" y="292"/>
                </a:cxn>
                <a:cxn ang="0">
                  <a:pos x="70" y="310"/>
                </a:cxn>
                <a:cxn ang="0">
                  <a:pos x="88" y="325"/>
                </a:cxn>
                <a:cxn ang="0">
                  <a:pos x="111" y="336"/>
                </a:cxn>
                <a:cxn ang="0">
                  <a:pos x="159" y="355"/>
                </a:cxn>
                <a:cxn ang="0">
                  <a:pos x="218" y="369"/>
                </a:cxn>
                <a:cxn ang="0">
                  <a:pos x="166" y="362"/>
                </a:cxn>
                <a:cxn ang="0">
                  <a:pos x="118" y="347"/>
                </a:cxn>
                <a:cxn ang="0">
                  <a:pos x="55" y="321"/>
                </a:cxn>
                <a:cxn ang="0">
                  <a:pos x="18" y="296"/>
                </a:cxn>
                <a:cxn ang="0">
                  <a:pos x="7" y="292"/>
                </a:cxn>
                <a:cxn ang="0">
                  <a:pos x="0" y="277"/>
                </a:cxn>
                <a:cxn ang="0">
                  <a:pos x="3" y="255"/>
                </a:cxn>
                <a:cxn ang="0">
                  <a:pos x="18" y="236"/>
                </a:cxn>
                <a:cxn ang="0">
                  <a:pos x="48" y="222"/>
                </a:cxn>
                <a:cxn ang="0">
                  <a:pos x="85" y="207"/>
                </a:cxn>
                <a:cxn ang="0">
                  <a:pos x="118" y="196"/>
                </a:cxn>
                <a:cxn ang="0">
                  <a:pos x="174" y="185"/>
                </a:cxn>
                <a:cxn ang="0">
                  <a:pos x="454" y="137"/>
                </a:cxn>
                <a:cxn ang="0">
                  <a:pos x="484" y="126"/>
                </a:cxn>
                <a:cxn ang="0">
                  <a:pos x="510" y="114"/>
                </a:cxn>
                <a:cxn ang="0">
                  <a:pos x="525" y="100"/>
                </a:cxn>
                <a:cxn ang="0">
                  <a:pos x="532" y="89"/>
                </a:cxn>
                <a:cxn ang="0">
                  <a:pos x="532" y="70"/>
                </a:cxn>
                <a:cxn ang="0">
                  <a:pos x="521" y="59"/>
                </a:cxn>
                <a:cxn ang="0">
                  <a:pos x="502" y="44"/>
                </a:cxn>
                <a:cxn ang="0">
                  <a:pos x="469" y="26"/>
                </a:cxn>
                <a:cxn ang="0">
                  <a:pos x="432" y="15"/>
                </a:cxn>
                <a:cxn ang="0">
                  <a:pos x="384" y="4"/>
                </a:cxn>
                <a:cxn ang="0">
                  <a:pos x="336" y="0"/>
                </a:cxn>
                <a:cxn ang="0">
                  <a:pos x="436" y="0"/>
                </a:cxn>
              </a:cxnLst>
              <a:rect l="0" t="0" r="0" b="0"/>
              <a:pathLst>
                <a:path w="591" h="369">
                  <a:moveTo>
                    <a:pt x="436" y="0"/>
                  </a:moveTo>
                  <a:lnTo>
                    <a:pt x="480" y="4"/>
                  </a:lnTo>
                  <a:lnTo>
                    <a:pt x="517" y="11"/>
                  </a:lnTo>
                  <a:lnTo>
                    <a:pt x="547" y="18"/>
                  </a:lnTo>
                  <a:lnTo>
                    <a:pt x="562" y="33"/>
                  </a:lnTo>
                  <a:lnTo>
                    <a:pt x="576" y="52"/>
                  </a:lnTo>
                  <a:lnTo>
                    <a:pt x="588" y="66"/>
                  </a:lnTo>
                  <a:lnTo>
                    <a:pt x="591" y="81"/>
                  </a:lnTo>
                  <a:lnTo>
                    <a:pt x="588" y="96"/>
                  </a:lnTo>
                  <a:lnTo>
                    <a:pt x="576" y="103"/>
                  </a:lnTo>
                  <a:lnTo>
                    <a:pt x="554" y="126"/>
                  </a:lnTo>
                  <a:lnTo>
                    <a:pt x="532" y="140"/>
                  </a:lnTo>
                  <a:lnTo>
                    <a:pt x="451" y="159"/>
                  </a:lnTo>
                  <a:lnTo>
                    <a:pt x="344" y="174"/>
                  </a:lnTo>
                  <a:lnTo>
                    <a:pt x="203" y="196"/>
                  </a:lnTo>
                  <a:lnTo>
                    <a:pt x="155" y="199"/>
                  </a:lnTo>
                  <a:lnTo>
                    <a:pt x="114" y="214"/>
                  </a:lnTo>
                  <a:lnTo>
                    <a:pt x="88" y="225"/>
                  </a:lnTo>
                  <a:lnTo>
                    <a:pt x="70" y="240"/>
                  </a:lnTo>
                  <a:lnTo>
                    <a:pt x="59" y="255"/>
                  </a:lnTo>
                  <a:lnTo>
                    <a:pt x="55" y="266"/>
                  </a:lnTo>
                  <a:lnTo>
                    <a:pt x="55" y="281"/>
                  </a:lnTo>
                  <a:lnTo>
                    <a:pt x="59" y="292"/>
                  </a:lnTo>
                  <a:lnTo>
                    <a:pt x="70" y="310"/>
                  </a:lnTo>
                  <a:lnTo>
                    <a:pt x="88" y="325"/>
                  </a:lnTo>
                  <a:lnTo>
                    <a:pt x="111" y="336"/>
                  </a:lnTo>
                  <a:lnTo>
                    <a:pt x="159" y="355"/>
                  </a:lnTo>
                  <a:lnTo>
                    <a:pt x="218" y="369"/>
                  </a:lnTo>
                  <a:lnTo>
                    <a:pt x="166" y="362"/>
                  </a:lnTo>
                  <a:lnTo>
                    <a:pt x="118" y="347"/>
                  </a:lnTo>
                  <a:lnTo>
                    <a:pt x="55" y="321"/>
                  </a:lnTo>
                  <a:lnTo>
                    <a:pt x="18" y="296"/>
                  </a:lnTo>
                  <a:lnTo>
                    <a:pt x="7" y="292"/>
                  </a:lnTo>
                  <a:lnTo>
                    <a:pt x="0" y="277"/>
                  </a:lnTo>
                  <a:lnTo>
                    <a:pt x="3" y="255"/>
                  </a:lnTo>
                  <a:lnTo>
                    <a:pt x="18" y="236"/>
                  </a:lnTo>
                  <a:lnTo>
                    <a:pt x="48" y="222"/>
                  </a:lnTo>
                  <a:lnTo>
                    <a:pt x="85" y="207"/>
                  </a:lnTo>
                  <a:lnTo>
                    <a:pt x="118" y="196"/>
                  </a:lnTo>
                  <a:lnTo>
                    <a:pt x="174" y="185"/>
                  </a:lnTo>
                  <a:lnTo>
                    <a:pt x="454" y="137"/>
                  </a:lnTo>
                  <a:lnTo>
                    <a:pt x="484" y="126"/>
                  </a:lnTo>
                  <a:lnTo>
                    <a:pt x="510" y="114"/>
                  </a:lnTo>
                  <a:lnTo>
                    <a:pt x="525" y="100"/>
                  </a:lnTo>
                  <a:lnTo>
                    <a:pt x="532" y="89"/>
                  </a:lnTo>
                  <a:lnTo>
                    <a:pt x="532" y="70"/>
                  </a:lnTo>
                  <a:lnTo>
                    <a:pt x="521" y="59"/>
                  </a:lnTo>
                  <a:lnTo>
                    <a:pt x="502" y="44"/>
                  </a:lnTo>
                  <a:lnTo>
                    <a:pt x="469" y="26"/>
                  </a:lnTo>
                  <a:lnTo>
                    <a:pt x="432" y="15"/>
                  </a:lnTo>
                  <a:lnTo>
                    <a:pt x="384" y="4"/>
                  </a:lnTo>
                  <a:lnTo>
                    <a:pt x="336" y="0"/>
                  </a:lnTo>
                  <a:lnTo>
                    <a:pt x="43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3" name="図形 52"/>
            <p:cNvSpPr>
              <a:spLocks/>
            </p:cNvSpPr>
            <p:nvPr/>
          </p:nvSpPr>
          <p:spPr bwMode="auto">
            <a:xfrm>
              <a:off x="16865" y="5767116"/>
              <a:ext cx="22998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0"/>
                </a:cxn>
                <a:cxn ang="0">
                  <a:pos x="0" y="0"/>
                </a:cxn>
              </a:cxnLst>
              <a:rect l="0" t="0" r="0" b="0"/>
              <a:pathLst>
                <a:path w="15">
                  <a:moveTo>
                    <a:pt x="0" y="0"/>
                  </a:move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4" name="図形 53"/>
            <p:cNvSpPr>
              <a:spLocks/>
            </p:cNvSpPr>
            <p:nvPr/>
          </p:nvSpPr>
          <p:spPr bwMode="auto">
            <a:xfrm>
              <a:off x="62862" y="5486034"/>
              <a:ext cx="447701" cy="276844"/>
            </a:xfrm>
            <a:custGeom>
              <a:avLst/>
              <a:gdLst/>
              <a:ahLst/>
              <a:cxnLst>
                <a:cxn ang="0">
                  <a:pos x="151" y="155"/>
                </a:cxn>
                <a:cxn ang="0">
                  <a:pos x="184" y="137"/>
                </a:cxn>
                <a:cxn ang="0">
                  <a:pos x="196" y="122"/>
                </a:cxn>
                <a:cxn ang="0">
                  <a:pos x="199" y="111"/>
                </a:cxn>
                <a:cxn ang="0">
                  <a:pos x="210" y="89"/>
                </a:cxn>
                <a:cxn ang="0">
                  <a:pos x="207" y="70"/>
                </a:cxn>
                <a:cxn ang="0">
                  <a:pos x="207" y="55"/>
                </a:cxn>
                <a:cxn ang="0">
                  <a:pos x="188" y="33"/>
                </a:cxn>
                <a:cxn ang="0">
                  <a:pos x="170" y="18"/>
                </a:cxn>
                <a:cxn ang="0">
                  <a:pos x="125" y="0"/>
                </a:cxn>
                <a:cxn ang="0">
                  <a:pos x="173" y="0"/>
                </a:cxn>
                <a:cxn ang="0">
                  <a:pos x="210" y="11"/>
                </a:cxn>
                <a:cxn ang="0">
                  <a:pos x="244" y="26"/>
                </a:cxn>
                <a:cxn ang="0">
                  <a:pos x="277" y="44"/>
                </a:cxn>
                <a:cxn ang="0">
                  <a:pos x="284" y="59"/>
                </a:cxn>
                <a:cxn ang="0">
                  <a:pos x="292" y="70"/>
                </a:cxn>
                <a:cxn ang="0">
                  <a:pos x="284" y="96"/>
                </a:cxn>
                <a:cxn ang="0">
                  <a:pos x="270" y="111"/>
                </a:cxn>
                <a:cxn ang="0">
                  <a:pos x="251" y="129"/>
                </a:cxn>
                <a:cxn ang="0">
                  <a:pos x="221" y="144"/>
                </a:cxn>
                <a:cxn ang="0">
                  <a:pos x="188" y="155"/>
                </a:cxn>
                <a:cxn ang="0">
                  <a:pos x="118" y="174"/>
                </a:cxn>
                <a:cxn ang="0">
                  <a:pos x="48" y="192"/>
                </a:cxn>
                <a:cxn ang="0">
                  <a:pos x="0" y="196"/>
                </a:cxn>
                <a:cxn ang="0">
                  <a:pos x="59" y="185"/>
                </a:cxn>
                <a:cxn ang="0">
                  <a:pos x="103" y="170"/>
                </a:cxn>
                <a:cxn ang="0">
                  <a:pos x="151" y="155"/>
                </a:cxn>
              </a:cxnLst>
              <a:rect l="0" t="0" r="0" b="0"/>
              <a:pathLst>
                <a:path w="292" h="196">
                  <a:moveTo>
                    <a:pt x="151" y="155"/>
                  </a:moveTo>
                  <a:lnTo>
                    <a:pt x="184" y="137"/>
                  </a:lnTo>
                  <a:lnTo>
                    <a:pt x="196" y="122"/>
                  </a:lnTo>
                  <a:lnTo>
                    <a:pt x="199" y="111"/>
                  </a:lnTo>
                  <a:lnTo>
                    <a:pt x="210" y="89"/>
                  </a:lnTo>
                  <a:lnTo>
                    <a:pt x="207" y="70"/>
                  </a:lnTo>
                  <a:lnTo>
                    <a:pt x="207" y="55"/>
                  </a:lnTo>
                  <a:lnTo>
                    <a:pt x="188" y="33"/>
                  </a:lnTo>
                  <a:lnTo>
                    <a:pt x="170" y="18"/>
                  </a:lnTo>
                  <a:lnTo>
                    <a:pt x="125" y="0"/>
                  </a:lnTo>
                  <a:lnTo>
                    <a:pt x="173" y="0"/>
                  </a:lnTo>
                  <a:lnTo>
                    <a:pt x="210" y="11"/>
                  </a:lnTo>
                  <a:lnTo>
                    <a:pt x="244" y="26"/>
                  </a:lnTo>
                  <a:lnTo>
                    <a:pt x="277" y="44"/>
                  </a:lnTo>
                  <a:lnTo>
                    <a:pt x="284" y="59"/>
                  </a:lnTo>
                  <a:lnTo>
                    <a:pt x="292" y="70"/>
                  </a:lnTo>
                  <a:lnTo>
                    <a:pt x="284" y="96"/>
                  </a:lnTo>
                  <a:lnTo>
                    <a:pt x="270" y="111"/>
                  </a:lnTo>
                  <a:lnTo>
                    <a:pt x="251" y="129"/>
                  </a:lnTo>
                  <a:lnTo>
                    <a:pt x="221" y="144"/>
                  </a:lnTo>
                  <a:lnTo>
                    <a:pt x="188" y="155"/>
                  </a:lnTo>
                  <a:lnTo>
                    <a:pt x="118" y="174"/>
                  </a:lnTo>
                  <a:lnTo>
                    <a:pt x="48" y="192"/>
                  </a:lnTo>
                  <a:lnTo>
                    <a:pt x="0" y="196"/>
                  </a:lnTo>
                  <a:lnTo>
                    <a:pt x="59" y="185"/>
                  </a:lnTo>
                  <a:lnTo>
                    <a:pt x="103" y="170"/>
                  </a:lnTo>
                  <a:lnTo>
                    <a:pt x="151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5" name="図形 54"/>
            <p:cNvSpPr>
              <a:spLocks/>
            </p:cNvSpPr>
            <p:nvPr/>
          </p:nvSpPr>
          <p:spPr bwMode="auto">
            <a:xfrm>
              <a:off x="367973" y="5522758"/>
              <a:ext cx="226917" cy="187859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107" y="7"/>
                </a:cxn>
                <a:cxn ang="0">
                  <a:pos x="126" y="14"/>
                </a:cxn>
                <a:cxn ang="0">
                  <a:pos x="137" y="29"/>
                </a:cxn>
                <a:cxn ang="0">
                  <a:pos x="141" y="40"/>
                </a:cxn>
                <a:cxn ang="0">
                  <a:pos x="148" y="48"/>
                </a:cxn>
                <a:cxn ang="0">
                  <a:pos x="148" y="59"/>
                </a:cxn>
                <a:cxn ang="0">
                  <a:pos x="137" y="77"/>
                </a:cxn>
                <a:cxn ang="0">
                  <a:pos x="122" y="96"/>
                </a:cxn>
                <a:cxn ang="0">
                  <a:pos x="96" y="111"/>
                </a:cxn>
                <a:cxn ang="0">
                  <a:pos x="78" y="118"/>
                </a:cxn>
                <a:cxn ang="0">
                  <a:pos x="26" y="129"/>
                </a:cxn>
                <a:cxn ang="0">
                  <a:pos x="0" y="133"/>
                </a:cxn>
                <a:cxn ang="0">
                  <a:pos x="56" y="103"/>
                </a:cxn>
                <a:cxn ang="0">
                  <a:pos x="78" y="88"/>
                </a:cxn>
                <a:cxn ang="0">
                  <a:pos x="85" y="70"/>
                </a:cxn>
                <a:cxn ang="0">
                  <a:pos x="93" y="44"/>
                </a:cxn>
                <a:cxn ang="0">
                  <a:pos x="93" y="33"/>
                </a:cxn>
                <a:cxn ang="0">
                  <a:pos x="82" y="26"/>
                </a:cxn>
                <a:cxn ang="0">
                  <a:pos x="56" y="0"/>
                </a:cxn>
              </a:cxnLst>
              <a:rect l="0" t="0" r="0" b="0"/>
              <a:pathLst>
                <a:path w="148" h="133">
                  <a:moveTo>
                    <a:pt x="56" y="0"/>
                  </a:moveTo>
                  <a:lnTo>
                    <a:pt x="107" y="7"/>
                  </a:lnTo>
                  <a:lnTo>
                    <a:pt x="126" y="14"/>
                  </a:lnTo>
                  <a:lnTo>
                    <a:pt x="137" y="29"/>
                  </a:lnTo>
                  <a:lnTo>
                    <a:pt x="141" y="40"/>
                  </a:lnTo>
                  <a:lnTo>
                    <a:pt x="148" y="48"/>
                  </a:lnTo>
                  <a:lnTo>
                    <a:pt x="148" y="59"/>
                  </a:lnTo>
                  <a:lnTo>
                    <a:pt x="137" y="77"/>
                  </a:lnTo>
                  <a:lnTo>
                    <a:pt x="122" y="96"/>
                  </a:lnTo>
                  <a:lnTo>
                    <a:pt x="96" y="111"/>
                  </a:lnTo>
                  <a:lnTo>
                    <a:pt x="78" y="118"/>
                  </a:lnTo>
                  <a:lnTo>
                    <a:pt x="26" y="129"/>
                  </a:lnTo>
                  <a:lnTo>
                    <a:pt x="0" y="133"/>
                  </a:lnTo>
                  <a:lnTo>
                    <a:pt x="56" y="103"/>
                  </a:lnTo>
                  <a:lnTo>
                    <a:pt x="78" y="88"/>
                  </a:lnTo>
                  <a:lnTo>
                    <a:pt x="85" y="70"/>
                  </a:lnTo>
                  <a:lnTo>
                    <a:pt x="93" y="44"/>
                  </a:lnTo>
                  <a:lnTo>
                    <a:pt x="93" y="33"/>
                  </a:lnTo>
                  <a:lnTo>
                    <a:pt x="82" y="26"/>
                  </a:lnTo>
                  <a:lnTo>
                    <a:pt x="5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6" name="図形 55"/>
            <p:cNvSpPr>
              <a:spLocks/>
            </p:cNvSpPr>
            <p:nvPr/>
          </p:nvSpPr>
          <p:spPr bwMode="auto">
            <a:xfrm>
              <a:off x="84327" y="5459197"/>
              <a:ext cx="941399" cy="307918"/>
            </a:xfrm>
            <a:custGeom>
              <a:avLst/>
              <a:gdLst/>
              <a:ahLst/>
              <a:cxnLst>
                <a:cxn ang="0">
                  <a:pos x="0" y="218"/>
                </a:cxn>
                <a:cxn ang="0">
                  <a:pos x="82" y="204"/>
                </a:cxn>
                <a:cxn ang="0">
                  <a:pos x="130" y="193"/>
                </a:cxn>
                <a:cxn ang="0">
                  <a:pos x="182" y="178"/>
                </a:cxn>
                <a:cxn ang="0">
                  <a:pos x="207" y="178"/>
                </a:cxn>
                <a:cxn ang="0">
                  <a:pos x="256" y="170"/>
                </a:cxn>
                <a:cxn ang="0">
                  <a:pos x="281" y="159"/>
                </a:cxn>
                <a:cxn ang="0">
                  <a:pos x="307" y="145"/>
                </a:cxn>
                <a:cxn ang="0">
                  <a:pos x="326" y="130"/>
                </a:cxn>
                <a:cxn ang="0">
                  <a:pos x="337" y="104"/>
                </a:cxn>
                <a:cxn ang="0">
                  <a:pos x="337" y="93"/>
                </a:cxn>
                <a:cxn ang="0">
                  <a:pos x="333" y="85"/>
                </a:cxn>
                <a:cxn ang="0">
                  <a:pos x="326" y="71"/>
                </a:cxn>
                <a:cxn ang="0">
                  <a:pos x="311" y="59"/>
                </a:cxn>
                <a:cxn ang="0">
                  <a:pos x="292" y="48"/>
                </a:cxn>
                <a:cxn ang="0">
                  <a:pos x="270" y="45"/>
                </a:cxn>
                <a:cxn ang="0">
                  <a:pos x="241" y="37"/>
                </a:cxn>
                <a:cxn ang="0">
                  <a:pos x="241" y="45"/>
                </a:cxn>
                <a:cxn ang="0">
                  <a:pos x="237" y="37"/>
                </a:cxn>
                <a:cxn ang="0">
                  <a:pos x="200" y="23"/>
                </a:cxn>
                <a:cxn ang="0">
                  <a:pos x="159" y="19"/>
                </a:cxn>
                <a:cxn ang="0">
                  <a:pos x="111" y="15"/>
                </a:cxn>
                <a:cxn ang="0">
                  <a:pos x="111" y="19"/>
                </a:cxn>
                <a:cxn ang="0">
                  <a:pos x="71" y="4"/>
                </a:cxn>
                <a:cxn ang="0">
                  <a:pos x="30" y="0"/>
                </a:cxn>
                <a:cxn ang="0">
                  <a:pos x="52" y="0"/>
                </a:cxn>
                <a:cxn ang="0">
                  <a:pos x="292" y="15"/>
                </a:cxn>
                <a:cxn ang="0">
                  <a:pos x="333" y="19"/>
                </a:cxn>
                <a:cxn ang="0">
                  <a:pos x="411" y="19"/>
                </a:cxn>
                <a:cxn ang="0">
                  <a:pos x="463" y="30"/>
                </a:cxn>
                <a:cxn ang="0">
                  <a:pos x="507" y="34"/>
                </a:cxn>
                <a:cxn ang="0">
                  <a:pos x="551" y="48"/>
                </a:cxn>
                <a:cxn ang="0">
                  <a:pos x="584" y="63"/>
                </a:cxn>
                <a:cxn ang="0">
                  <a:pos x="599" y="78"/>
                </a:cxn>
                <a:cxn ang="0">
                  <a:pos x="607" y="89"/>
                </a:cxn>
                <a:cxn ang="0">
                  <a:pos x="614" y="108"/>
                </a:cxn>
                <a:cxn ang="0">
                  <a:pos x="603" y="119"/>
                </a:cxn>
                <a:cxn ang="0">
                  <a:pos x="592" y="130"/>
                </a:cxn>
                <a:cxn ang="0">
                  <a:pos x="566" y="145"/>
                </a:cxn>
                <a:cxn ang="0">
                  <a:pos x="536" y="148"/>
                </a:cxn>
                <a:cxn ang="0">
                  <a:pos x="256" y="200"/>
                </a:cxn>
                <a:cxn ang="0">
                  <a:pos x="200" y="211"/>
                </a:cxn>
                <a:cxn ang="0">
                  <a:pos x="196" y="211"/>
                </a:cxn>
                <a:cxn ang="0">
                  <a:pos x="152" y="215"/>
                </a:cxn>
                <a:cxn ang="0">
                  <a:pos x="115" y="218"/>
                </a:cxn>
                <a:cxn ang="0">
                  <a:pos x="67" y="215"/>
                </a:cxn>
                <a:cxn ang="0">
                  <a:pos x="0" y="218"/>
                </a:cxn>
              </a:cxnLst>
              <a:rect l="0" t="0" r="0" b="0"/>
              <a:pathLst>
                <a:path w="614" h="218">
                  <a:moveTo>
                    <a:pt x="0" y="218"/>
                  </a:moveTo>
                  <a:lnTo>
                    <a:pt x="82" y="204"/>
                  </a:lnTo>
                  <a:lnTo>
                    <a:pt x="130" y="193"/>
                  </a:lnTo>
                  <a:lnTo>
                    <a:pt x="182" y="178"/>
                  </a:lnTo>
                  <a:lnTo>
                    <a:pt x="207" y="178"/>
                  </a:lnTo>
                  <a:lnTo>
                    <a:pt x="256" y="170"/>
                  </a:lnTo>
                  <a:lnTo>
                    <a:pt x="281" y="159"/>
                  </a:lnTo>
                  <a:lnTo>
                    <a:pt x="307" y="145"/>
                  </a:lnTo>
                  <a:lnTo>
                    <a:pt x="326" y="130"/>
                  </a:lnTo>
                  <a:lnTo>
                    <a:pt x="337" y="104"/>
                  </a:lnTo>
                  <a:lnTo>
                    <a:pt x="337" y="93"/>
                  </a:lnTo>
                  <a:lnTo>
                    <a:pt x="333" y="85"/>
                  </a:lnTo>
                  <a:lnTo>
                    <a:pt x="326" y="71"/>
                  </a:lnTo>
                  <a:lnTo>
                    <a:pt x="311" y="59"/>
                  </a:lnTo>
                  <a:lnTo>
                    <a:pt x="292" y="48"/>
                  </a:lnTo>
                  <a:lnTo>
                    <a:pt x="270" y="45"/>
                  </a:lnTo>
                  <a:lnTo>
                    <a:pt x="241" y="37"/>
                  </a:lnTo>
                  <a:lnTo>
                    <a:pt x="241" y="45"/>
                  </a:lnTo>
                  <a:lnTo>
                    <a:pt x="237" y="37"/>
                  </a:lnTo>
                  <a:lnTo>
                    <a:pt x="200" y="23"/>
                  </a:lnTo>
                  <a:lnTo>
                    <a:pt x="159" y="19"/>
                  </a:lnTo>
                  <a:lnTo>
                    <a:pt x="111" y="15"/>
                  </a:lnTo>
                  <a:lnTo>
                    <a:pt x="111" y="19"/>
                  </a:lnTo>
                  <a:lnTo>
                    <a:pt x="71" y="4"/>
                  </a:lnTo>
                  <a:lnTo>
                    <a:pt x="30" y="0"/>
                  </a:lnTo>
                  <a:lnTo>
                    <a:pt x="52" y="0"/>
                  </a:lnTo>
                  <a:lnTo>
                    <a:pt x="292" y="15"/>
                  </a:lnTo>
                  <a:lnTo>
                    <a:pt x="333" y="19"/>
                  </a:lnTo>
                  <a:lnTo>
                    <a:pt x="411" y="19"/>
                  </a:lnTo>
                  <a:lnTo>
                    <a:pt x="463" y="30"/>
                  </a:lnTo>
                  <a:lnTo>
                    <a:pt x="507" y="34"/>
                  </a:lnTo>
                  <a:lnTo>
                    <a:pt x="551" y="48"/>
                  </a:lnTo>
                  <a:lnTo>
                    <a:pt x="584" y="63"/>
                  </a:lnTo>
                  <a:lnTo>
                    <a:pt x="599" y="78"/>
                  </a:lnTo>
                  <a:lnTo>
                    <a:pt x="607" y="89"/>
                  </a:lnTo>
                  <a:lnTo>
                    <a:pt x="614" y="108"/>
                  </a:lnTo>
                  <a:lnTo>
                    <a:pt x="603" y="119"/>
                  </a:lnTo>
                  <a:lnTo>
                    <a:pt x="592" y="130"/>
                  </a:lnTo>
                  <a:lnTo>
                    <a:pt x="566" y="145"/>
                  </a:lnTo>
                  <a:lnTo>
                    <a:pt x="536" y="148"/>
                  </a:lnTo>
                  <a:lnTo>
                    <a:pt x="256" y="200"/>
                  </a:lnTo>
                  <a:lnTo>
                    <a:pt x="200" y="211"/>
                  </a:lnTo>
                  <a:lnTo>
                    <a:pt x="196" y="211"/>
                  </a:lnTo>
                  <a:lnTo>
                    <a:pt x="152" y="215"/>
                  </a:lnTo>
                  <a:lnTo>
                    <a:pt x="115" y="218"/>
                  </a:lnTo>
                  <a:lnTo>
                    <a:pt x="67" y="215"/>
                  </a:lnTo>
                  <a:lnTo>
                    <a:pt x="0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7" name="図形 56"/>
            <p:cNvSpPr>
              <a:spLocks/>
            </p:cNvSpPr>
            <p:nvPr/>
          </p:nvSpPr>
          <p:spPr bwMode="auto">
            <a:xfrm>
              <a:off x="90460" y="5747341"/>
              <a:ext cx="964397" cy="317806"/>
            </a:xfrm>
            <a:custGeom>
              <a:avLst/>
              <a:gdLst/>
              <a:ahLst/>
              <a:cxnLst>
                <a:cxn ang="0">
                  <a:pos x="617" y="221"/>
                </a:cxn>
                <a:cxn ang="0">
                  <a:pos x="569" y="225"/>
                </a:cxn>
                <a:cxn ang="0">
                  <a:pos x="558" y="221"/>
                </a:cxn>
                <a:cxn ang="0">
                  <a:pos x="477" y="225"/>
                </a:cxn>
                <a:cxn ang="0">
                  <a:pos x="281" y="210"/>
                </a:cxn>
                <a:cxn ang="0">
                  <a:pos x="196" y="192"/>
                </a:cxn>
                <a:cxn ang="0">
                  <a:pos x="96" y="155"/>
                </a:cxn>
                <a:cxn ang="0">
                  <a:pos x="30" y="125"/>
                </a:cxn>
                <a:cxn ang="0">
                  <a:pos x="0" y="99"/>
                </a:cxn>
                <a:cxn ang="0">
                  <a:pos x="0" y="92"/>
                </a:cxn>
                <a:cxn ang="0">
                  <a:pos x="22" y="66"/>
                </a:cxn>
                <a:cxn ang="0">
                  <a:pos x="100" y="22"/>
                </a:cxn>
                <a:cxn ang="0">
                  <a:pos x="141" y="14"/>
                </a:cxn>
                <a:cxn ang="0">
                  <a:pos x="152" y="22"/>
                </a:cxn>
                <a:cxn ang="0">
                  <a:pos x="93" y="51"/>
                </a:cxn>
                <a:cxn ang="0">
                  <a:pos x="78" y="92"/>
                </a:cxn>
                <a:cxn ang="0">
                  <a:pos x="96" y="114"/>
                </a:cxn>
                <a:cxn ang="0">
                  <a:pos x="196" y="166"/>
                </a:cxn>
                <a:cxn ang="0">
                  <a:pos x="303" y="192"/>
                </a:cxn>
                <a:cxn ang="0">
                  <a:pos x="422" y="196"/>
                </a:cxn>
                <a:cxn ang="0">
                  <a:pos x="470" y="196"/>
                </a:cxn>
                <a:cxn ang="0">
                  <a:pos x="569" y="207"/>
                </a:cxn>
                <a:cxn ang="0">
                  <a:pos x="422" y="184"/>
                </a:cxn>
                <a:cxn ang="0">
                  <a:pos x="318" y="151"/>
                </a:cxn>
                <a:cxn ang="0">
                  <a:pos x="259" y="111"/>
                </a:cxn>
                <a:cxn ang="0">
                  <a:pos x="244" y="96"/>
                </a:cxn>
                <a:cxn ang="0">
                  <a:pos x="259" y="66"/>
                </a:cxn>
                <a:cxn ang="0">
                  <a:pos x="318" y="37"/>
                </a:cxn>
                <a:cxn ang="0">
                  <a:pos x="429" y="14"/>
                </a:cxn>
                <a:cxn ang="0">
                  <a:pos x="584" y="0"/>
                </a:cxn>
                <a:cxn ang="0">
                  <a:pos x="540" y="7"/>
                </a:cxn>
                <a:cxn ang="0">
                  <a:pos x="470" y="14"/>
                </a:cxn>
                <a:cxn ang="0">
                  <a:pos x="385" y="37"/>
                </a:cxn>
                <a:cxn ang="0">
                  <a:pos x="322" y="66"/>
                </a:cxn>
                <a:cxn ang="0">
                  <a:pos x="307" y="96"/>
                </a:cxn>
                <a:cxn ang="0">
                  <a:pos x="318" y="111"/>
                </a:cxn>
                <a:cxn ang="0">
                  <a:pos x="333" y="129"/>
                </a:cxn>
                <a:cxn ang="0">
                  <a:pos x="418" y="162"/>
                </a:cxn>
                <a:cxn ang="0">
                  <a:pos x="573" y="184"/>
                </a:cxn>
                <a:cxn ang="0">
                  <a:pos x="617" y="199"/>
                </a:cxn>
              </a:cxnLst>
              <a:rect l="0" t="0" r="0" b="0"/>
              <a:pathLst>
                <a:path w="629" h="225">
                  <a:moveTo>
                    <a:pt x="617" y="218"/>
                  </a:moveTo>
                  <a:lnTo>
                    <a:pt x="617" y="221"/>
                  </a:lnTo>
                  <a:lnTo>
                    <a:pt x="617" y="225"/>
                  </a:lnTo>
                  <a:lnTo>
                    <a:pt x="569" y="225"/>
                  </a:lnTo>
                  <a:lnTo>
                    <a:pt x="562" y="221"/>
                  </a:lnTo>
                  <a:lnTo>
                    <a:pt x="558" y="221"/>
                  </a:lnTo>
                  <a:lnTo>
                    <a:pt x="562" y="225"/>
                  </a:lnTo>
                  <a:lnTo>
                    <a:pt x="477" y="225"/>
                  </a:lnTo>
                  <a:lnTo>
                    <a:pt x="385" y="221"/>
                  </a:lnTo>
                  <a:lnTo>
                    <a:pt x="281" y="210"/>
                  </a:lnTo>
                  <a:lnTo>
                    <a:pt x="237" y="199"/>
                  </a:lnTo>
                  <a:lnTo>
                    <a:pt x="196" y="192"/>
                  </a:lnTo>
                  <a:lnTo>
                    <a:pt x="166" y="181"/>
                  </a:lnTo>
                  <a:lnTo>
                    <a:pt x="96" y="155"/>
                  </a:lnTo>
                  <a:lnTo>
                    <a:pt x="63" y="140"/>
                  </a:lnTo>
                  <a:lnTo>
                    <a:pt x="30" y="125"/>
                  </a:lnTo>
                  <a:lnTo>
                    <a:pt x="8" y="107"/>
                  </a:lnTo>
                  <a:lnTo>
                    <a:pt x="0" y="99"/>
                  </a:lnTo>
                  <a:lnTo>
                    <a:pt x="0" y="96"/>
                  </a:lnTo>
                  <a:lnTo>
                    <a:pt x="0" y="92"/>
                  </a:lnTo>
                  <a:lnTo>
                    <a:pt x="8" y="85"/>
                  </a:lnTo>
                  <a:lnTo>
                    <a:pt x="22" y="66"/>
                  </a:lnTo>
                  <a:lnTo>
                    <a:pt x="52" y="44"/>
                  </a:lnTo>
                  <a:lnTo>
                    <a:pt x="100" y="22"/>
                  </a:lnTo>
                  <a:lnTo>
                    <a:pt x="107" y="22"/>
                  </a:lnTo>
                  <a:lnTo>
                    <a:pt x="141" y="14"/>
                  </a:lnTo>
                  <a:lnTo>
                    <a:pt x="189" y="11"/>
                  </a:lnTo>
                  <a:lnTo>
                    <a:pt x="152" y="22"/>
                  </a:lnTo>
                  <a:lnTo>
                    <a:pt x="118" y="37"/>
                  </a:lnTo>
                  <a:lnTo>
                    <a:pt x="93" y="51"/>
                  </a:lnTo>
                  <a:lnTo>
                    <a:pt x="78" y="70"/>
                  </a:lnTo>
                  <a:lnTo>
                    <a:pt x="78" y="92"/>
                  </a:lnTo>
                  <a:lnTo>
                    <a:pt x="85" y="107"/>
                  </a:lnTo>
                  <a:lnTo>
                    <a:pt x="96" y="114"/>
                  </a:lnTo>
                  <a:lnTo>
                    <a:pt x="133" y="140"/>
                  </a:lnTo>
                  <a:lnTo>
                    <a:pt x="196" y="166"/>
                  </a:lnTo>
                  <a:lnTo>
                    <a:pt x="248" y="181"/>
                  </a:lnTo>
                  <a:lnTo>
                    <a:pt x="303" y="192"/>
                  </a:lnTo>
                  <a:lnTo>
                    <a:pt x="366" y="196"/>
                  </a:lnTo>
                  <a:lnTo>
                    <a:pt x="422" y="196"/>
                  </a:lnTo>
                  <a:lnTo>
                    <a:pt x="470" y="199"/>
                  </a:lnTo>
                  <a:lnTo>
                    <a:pt x="470" y="196"/>
                  </a:lnTo>
                  <a:lnTo>
                    <a:pt x="569" y="210"/>
                  </a:lnTo>
                  <a:lnTo>
                    <a:pt x="569" y="207"/>
                  </a:lnTo>
                  <a:lnTo>
                    <a:pt x="525" y="199"/>
                  </a:lnTo>
                  <a:lnTo>
                    <a:pt x="422" y="184"/>
                  </a:lnTo>
                  <a:lnTo>
                    <a:pt x="366" y="170"/>
                  </a:lnTo>
                  <a:lnTo>
                    <a:pt x="318" y="151"/>
                  </a:lnTo>
                  <a:lnTo>
                    <a:pt x="274" y="125"/>
                  </a:lnTo>
                  <a:lnTo>
                    <a:pt x="259" y="111"/>
                  </a:lnTo>
                  <a:lnTo>
                    <a:pt x="244" y="99"/>
                  </a:lnTo>
                  <a:lnTo>
                    <a:pt x="244" y="96"/>
                  </a:lnTo>
                  <a:lnTo>
                    <a:pt x="244" y="81"/>
                  </a:lnTo>
                  <a:lnTo>
                    <a:pt x="259" y="66"/>
                  </a:lnTo>
                  <a:lnTo>
                    <a:pt x="277" y="51"/>
                  </a:lnTo>
                  <a:lnTo>
                    <a:pt x="318" y="37"/>
                  </a:lnTo>
                  <a:lnTo>
                    <a:pt x="377" y="26"/>
                  </a:lnTo>
                  <a:lnTo>
                    <a:pt x="429" y="14"/>
                  </a:lnTo>
                  <a:lnTo>
                    <a:pt x="588" y="0"/>
                  </a:lnTo>
                  <a:lnTo>
                    <a:pt x="584" y="0"/>
                  </a:lnTo>
                  <a:lnTo>
                    <a:pt x="562" y="0"/>
                  </a:lnTo>
                  <a:lnTo>
                    <a:pt x="540" y="7"/>
                  </a:lnTo>
                  <a:lnTo>
                    <a:pt x="532" y="7"/>
                  </a:lnTo>
                  <a:lnTo>
                    <a:pt x="470" y="14"/>
                  </a:lnTo>
                  <a:lnTo>
                    <a:pt x="433" y="26"/>
                  </a:lnTo>
                  <a:lnTo>
                    <a:pt x="385" y="37"/>
                  </a:lnTo>
                  <a:lnTo>
                    <a:pt x="348" y="51"/>
                  </a:lnTo>
                  <a:lnTo>
                    <a:pt x="322" y="66"/>
                  </a:lnTo>
                  <a:lnTo>
                    <a:pt x="307" y="85"/>
                  </a:lnTo>
                  <a:lnTo>
                    <a:pt x="307" y="96"/>
                  </a:lnTo>
                  <a:lnTo>
                    <a:pt x="307" y="99"/>
                  </a:lnTo>
                  <a:lnTo>
                    <a:pt x="318" y="111"/>
                  </a:lnTo>
                  <a:lnTo>
                    <a:pt x="322" y="122"/>
                  </a:lnTo>
                  <a:lnTo>
                    <a:pt x="333" y="129"/>
                  </a:lnTo>
                  <a:lnTo>
                    <a:pt x="373" y="148"/>
                  </a:lnTo>
                  <a:lnTo>
                    <a:pt x="418" y="162"/>
                  </a:lnTo>
                  <a:lnTo>
                    <a:pt x="473" y="170"/>
                  </a:lnTo>
                  <a:lnTo>
                    <a:pt x="573" y="184"/>
                  </a:lnTo>
                  <a:lnTo>
                    <a:pt x="629" y="192"/>
                  </a:lnTo>
                  <a:lnTo>
                    <a:pt x="617" y="199"/>
                  </a:lnTo>
                  <a:lnTo>
                    <a:pt x="617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8" name="図形 57"/>
            <p:cNvSpPr>
              <a:spLocks/>
            </p:cNvSpPr>
            <p:nvPr/>
          </p:nvSpPr>
          <p:spPr bwMode="auto">
            <a:xfrm>
              <a:off x="838673" y="5757229"/>
              <a:ext cx="237650" cy="199158"/>
            </a:xfrm>
            <a:custGeom>
              <a:avLst/>
              <a:gdLst/>
              <a:ahLst/>
              <a:cxnLst>
                <a:cxn ang="0">
                  <a:pos x="41" y="74"/>
                </a:cxn>
                <a:cxn ang="0">
                  <a:pos x="44" y="85"/>
                </a:cxn>
                <a:cxn ang="0">
                  <a:pos x="56" y="92"/>
                </a:cxn>
                <a:cxn ang="0">
                  <a:pos x="92" y="115"/>
                </a:cxn>
                <a:cxn ang="0">
                  <a:pos x="129" y="129"/>
                </a:cxn>
                <a:cxn ang="0">
                  <a:pos x="155" y="141"/>
                </a:cxn>
                <a:cxn ang="0">
                  <a:pos x="122" y="129"/>
                </a:cxn>
                <a:cxn ang="0">
                  <a:pos x="67" y="115"/>
                </a:cxn>
                <a:cxn ang="0">
                  <a:pos x="26" y="92"/>
                </a:cxn>
                <a:cxn ang="0">
                  <a:pos x="11" y="85"/>
                </a:cxn>
                <a:cxn ang="0">
                  <a:pos x="0" y="70"/>
                </a:cxn>
                <a:cxn ang="0">
                  <a:pos x="0" y="59"/>
                </a:cxn>
                <a:cxn ang="0">
                  <a:pos x="0" y="48"/>
                </a:cxn>
                <a:cxn ang="0">
                  <a:pos x="11" y="33"/>
                </a:cxn>
                <a:cxn ang="0">
                  <a:pos x="22" y="19"/>
                </a:cxn>
                <a:cxn ang="0">
                  <a:pos x="37" y="7"/>
                </a:cxn>
                <a:cxn ang="0">
                  <a:pos x="74" y="0"/>
                </a:cxn>
                <a:cxn ang="0">
                  <a:pos x="92" y="0"/>
                </a:cxn>
                <a:cxn ang="0">
                  <a:pos x="81" y="4"/>
                </a:cxn>
                <a:cxn ang="0">
                  <a:pos x="56" y="15"/>
                </a:cxn>
                <a:cxn ang="0">
                  <a:pos x="44" y="33"/>
                </a:cxn>
                <a:cxn ang="0">
                  <a:pos x="41" y="48"/>
                </a:cxn>
                <a:cxn ang="0">
                  <a:pos x="37" y="59"/>
                </a:cxn>
                <a:cxn ang="0">
                  <a:pos x="41" y="74"/>
                </a:cxn>
              </a:cxnLst>
              <a:rect l="0" t="0" r="0" b="0"/>
              <a:pathLst>
                <a:path w="155" h="141">
                  <a:moveTo>
                    <a:pt x="41" y="74"/>
                  </a:moveTo>
                  <a:lnTo>
                    <a:pt x="44" y="85"/>
                  </a:lnTo>
                  <a:lnTo>
                    <a:pt x="56" y="92"/>
                  </a:lnTo>
                  <a:lnTo>
                    <a:pt x="92" y="115"/>
                  </a:lnTo>
                  <a:lnTo>
                    <a:pt x="129" y="129"/>
                  </a:lnTo>
                  <a:lnTo>
                    <a:pt x="155" y="141"/>
                  </a:lnTo>
                  <a:lnTo>
                    <a:pt x="122" y="129"/>
                  </a:lnTo>
                  <a:lnTo>
                    <a:pt x="67" y="115"/>
                  </a:lnTo>
                  <a:lnTo>
                    <a:pt x="26" y="92"/>
                  </a:lnTo>
                  <a:lnTo>
                    <a:pt x="11" y="85"/>
                  </a:lnTo>
                  <a:lnTo>
                    <a:pt x="0" y="70"/>
                  </a:lnTo>
                  <a:lnTo>
                    <a:pt x="0" y="59"/>
                  </a:lnTo>
                  <a:lnTo>
                    <a:pt x="0" y="48"/>
                  </a:lnTo>
                  <a:lnTo>
                    <a:pt x="11" y="33"/>
                  </a:lnTo>
                  <a:lnTo>
                    <a:pt x="22" y="19"/>
                  </a:lnTo>
                  <a:lnTo>
                    <a:pt x="37" y="7"/>
                  </a:lnTo>
                  <a:lnTo>
                    <a:pt x="74" y="0"/>
                  </a:lnTo>
                  <a:lnTo>
                    <a:pt x="92" y="0"/>
                  </a:lnTo>
                  <a:lnTo>
                    <a:pt x="81" y="4"/>
                  </a:lnTo>
                  <a:lnTo>
                    <a:pt x="56" y="15"/>
                  </a:lnTo>
                  <a:lnTo>
                    <a:pt x="44" y="33"/>
                  </a:lnTo>
                  <a:lnTo>
                    <a:pt x="41" y="48"/>
                  </a:lnTo>
                  <a:lnTo>
                    <a:pt x="37" y="59"/>
                  </a:lnTo>
                  <a:lnTo>
                    <a:pt x="41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9" name="図形 58"/>
            <p:cNvSpPr>
              <a:spLocks/>
            </p:cNvSpPr>
            <p:nvPr/>
          </p:nvSpPr>
          <p:spPr bwMode="auto">
            <a:xfrm>
              <a:off x="702216" y="5778416"/>
              <a:ext cx="352641" cy="203396"/>
            </a:xfrm>
            <a:custGeom>
              <a:avLst/>
              <a:gdLst/>
              <a:ahLst/>
              <a:cxnLst>
                <a:cxn ang="0">
                  <a:pos x="56" y="74"/>
                </a:cxn>
                <a:cxn ang="0">
                  <a:pos x="63" y="85"/>
                </a:cxn>
                <a:cxn ang="0">
                  <a:pos x="85" y="100"/>
                </a:cxn>
                <a:cxn ang="0">
                  <a:pos x="130" y="118"/>
                </a:cxn>
                <a:cxn ang="0">
                  <a:pos x="185" y="140"/>
                </a:cxn>
                <a:cxn ang="0">
                  <a:pos x="230" y="144"/>
                </a:cxn>
                <a:cxn ang="0">
                  <a:pos x="170" y="140"/>
                </a:cxn>
                <a:cxn ang="0">
                  <a:pos x="100" y="126"/>
                </a:cxn>
                <a:cxn ang="0">
                  <a:pos x="63" y="114"/>
                </a:cxn>
                <a:cxn ang="0">
                  <a:pos x="34" y="100"/>
                </a:cxn>
                <a:cxn ang="0">
                  <a:pos x="8" y="85"/>
                </a:cxn>
                <a:cxn ang="0">
                  <a:pos x="0" y="63"/>
                </a:cxn>
                <a:cxn ang="0">
                  <a:pos x="0" y="55"/>
                </a:cxn>
                <a:cxn ang="0">
                  <a:pos x="8" y="37"/>
                </a:cxn>
                <a:cxn ang="0">
                  <a:pos x="19" y="22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  <a:cxn ang="0">
                  <a:pos x="93" y="15"/>
                </a:cxn>
                <a:cxn ang="0">
                  <a:pos x="89" y="18"/>
                </a:cxn>
                <a:cxn ang="0">
                  <a:pos x="74" y="22"/>
                </a:cxn>
                <a:cxn ang="0">
                  <a:pos x="63" y="29"/>
                </a:cxn>
                <a:cxn ang="0">
                  <a:pos x="60" y="44"/>
                </a:cxn>
                <a:cxn ang="0">
                  <a:pos x="56" y="59"/>
                </a:cxn>
                <a:cxn ang="0">
                  <a:pos x="56" y="74"/>
                </a:cxn>
              </a:cxnLst>
              <a:rect l="0" t="0" r="0" b="0"/>
              <a:pathLst>
                <a:path w="230" h="144">
                  <a:moveTo>
                    <a:pt x="56" y="74"/>
                  </a:moveTo>
                  <a:lnTo>
                    <a:pt x="63" y="85"/>
                  </a:lnTo>
                  <a:lnTo>
                    <a:pt x="85" y="100"/>
                  </a:lnTo>
                  <a:lnTo>
                    <a:pt x="130" y="118"/>
                  </a:lnTo>
                  <a:lnTo>
                    <a:pt x="185" y="140"/>
                  </a:lnTo>
                  <a:lnTo>
                    <a:pt x="230" y="144"/>
                  </a:lnTo>
                  <a:lnTo>
                    <a:pt x="170" y="140"/>
                  </a:lnTo>
                  <a:lnTo>
                    <a:pt x="100" y="126"/>
                  </a:lnTo>
                  <a:lnTo>
                    <a:pt x="63" y="114"/>
                  </a:lnTo>
                  <a:lnTo>
                    <a:pt x="34" y="100"/>
                  </a:lnTo>
                  <a:lnTo>
                    <a:pt x="8" y="85"/>
                  </a:lnTo>
                  <a:lnTo>
                    <a:pt x="0" y="63"/>
                  </a:lnTo>
                  <a:lnTo>
                    <a:pt x="0" y="55"/>
                  </a:lnTo>
                  <a:lnTo>
                    <a:pt x="8" y="37"/>
                  </a:lnTo>
                  <a:lnTo>
                    <a:pt x="19" y="22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lnTo>
                    <a:pt x="93" y="15"/>
                  </a:lnTo>
                  <a:lnTo>
                    <a:pt x="89" y="18"/>
                  </a:lnTo>
                  <a:lnTo>
                    <a:pt x="74" y="22"/>
                  </a:lnTo>
                  <a:lnTo>
                    <a:pt x="63" y="29"/>
                  </a:lnTo>
                  <a:lnTo>
                    <a:pt x="60" y="44"/>
                  </a:lnTo>
                  <a:lnTo>
                    <a:pt x="56" y="59"/>
                  </a:lnTo>
                  <a:lnTo>
                    <a:pt x="56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0" name="図形 59"/>
            <p:cNvSpPr>
              <a:spLocks/>
            </p:cNvSpPr>
            <p:nvPr/>
          </p:nvSpPr>
          <p:spPr bwMode="auto">
            <a:xfrm>
              <a:off x="561159" y="5762878"/>
              <a:ext cx="515163" cy="255657"/>
            </a:xfrm>
            <a:custGeom>
              <a:avLst/>
              <a:gdLst/>
              <a:ahLst/>
              <a:cxnLst>
                <a:cxn ang="0">
                  <a:pos x="322" y="181"/>
                </a:cxn>
                <a:cxn ang="0">
                  <a:pos x="322" y="173"/>
                </a:cxn>
                <a:cxn ang="0">
                  <a:pos x="277" y="170"/>
                </a:cxn>
                <a:cxn ang="0">
                  <a:pos x="177" y="155"/>
                </a:cxn>
                <a:cxn ang="0">
                  <a:pos x="122" y="144"/>
                </a:cxn>
                <a:cxn ang="0">
                  <a:pos x="70" y="137"/>
                </a:cxn>
                <a:cxn ang="0">
                  <a:pos x="30" y="114"/>
                </a:cxn>
                <a:cxn ang="0">
                  <a:pos x="22" y="111"/>
                </a:cxn>
                <a:cxn ang="0">
                  <a:pos x="11" y="100"/>
                </a:cxn>
                <a:cxn ang="0">
                  <a:pos x="7" y="88"/>
                </a:cxn>
                <a:cxn ang="0">
                  <a:pos x="0" y="85"/>
                </a:cxn>
                <a:cxn ang="0">
                  <a:pos x="7" y="74"/>
                </a:cxn>
                <a:cxn ang="0">
                  <a:pos x="11" y="59"/>
                </a:cxn>
                <a:cxn ang="0">
                  <a:pos x="37" y="44"/>
                </a:cxn>
                <a:cxn ang="0">
                  <a:pos x="70" y="29"/>
                </a:cxn>
                <a:cxn ang="0">
                  <a:pos x="126" y="15"/>
                </a:cxn>
                <a:cxn ang="0">
                  <a:pos x="163" y="11"/>
                </a:cxn>
                <a:cxn ang="0">
                  <a:pos x="225" y="0"/>
                </a:cxn>
                <a:cxn ang="0">
                  <a:pos x="211" y="3"/>
                </a:cxn>
                <a:cxn ang="0">
                  <a:pos x="163" y="11"/>
                </a:cxn>
                <a:cxn ang="0">
                  <a:pos x="129" y="18"/>
                </a:cxn>
                <a:cxn ang="0">
                  <a:pos x="107" y="33"/>
                </a:cxn>
                <a:cxn ang="0">
                  <a:pos x="96" y="44"/>
                </a:cxn>
                <a:cxn ang="0">
                  <a:pos x="85" y="66"/>
                </a:cxn>
                <a:cxn ang="0">
                  <a:pos x="85" y="74"/>
                </a:cxn>
                <a:cxn ang="0">
                  <a:pos x="96" y="88"/>
                </a:cxn>
                <a:cxn ang="0">
                  <a:pos x="107" y="100"/>
                </a:cxn>
                <a:cxn ang="0">
                  <a:pos x="137" y="118"/>
                </a:cxn>
                <a:cxn ang="0">
                  <a:pos x="177" y="137"/>
                </a:cxn>
                <a:cxn ang="0">
                  <a:pos x="222" y="151"/>
                </a:cxn>
                <a:cxn ang="0">
                  <a:pos x="303" y="159"/>
                </a:cxn>
                <a:cxn ang="0">
                  <a:pos x="336" y="159"/>
                </a:cxn>
                <a:cxn ang="0">
                  <a:pos x="322" y="181"/>
                </a:cxn>
              </a:cxnLst>
              <a:rect l="0" t="0" r="0" b="0"/>
              <a:pathLst>
                <a:path w="336" h="181">
                  <a:moveTo>
                    <a:pt x="322" y="181"/>
                  </a:moveTo>
                  <a:lnTo>
                    <a:pt x="322" y="173"/>
                  </a:lnTo>
                  <a:lnTo>
                    <a:pt x="277" y="170"/>
                  </a:lnTo>
                  <a:lnTo>
                    <a:pt x="177" y="155"/>
                  </a:lnTo>
                  <a:lnTo>
                    <a:pt x="122" y="144"/>
                  </a:lnTo>
                  <a:lnTo>
                    <a:pt x="70" y="137"/>
                  </a:lnTo>
                  <a:lnTo>
                    <a:pt x="30" y="114"/>
                  </a:lnTo>
                  <a:lnTo>
                    <a:pt x="22" y="111"/>
                  </a:lnTo>
                  <a:lnTo>
                    <a:pt x="11" y="100"/>
                  </a:lnTo>
                  <a:lnTo>
                    <a:pt x="7" y="88"/>
                  </a:lnTo>
                  <a:lnTo>
                    <a:pt x="0" y="85"/>
                  </a:lnTo>
                  <a:lnTo>
                    <a:pt x="7" y="74"/>
                  </a:lnTo>
                  <a:lnTo>
                    <a:pt x="11" y="59"/>
                  </a:lnTo>
                  <a:lnTo>
                    <a:pt x="37" y="44"/>
                  </a:lnTo>
                  <a:lnTo>
                    <a:pt x="70" y="29"/>
                  </a:lnTo>
                  <a:lnTo>
                    <a:pt x="126" y="15"/>
                  </a:lnTo>
                  <a:lnTo>
                    <a:pt x="163" y="11"/>
                  </a:lnTo>
                  <a:lnTo>
                    <a:pt x="225" y="0"/>
                  </a:lnTo>
                  <a:lnTo>
                    <a:pt x="211" y="3"/>
                  </a:lnTo>
                  <a:lnTo>
                    <a:pt x="163" y="11"/>
                  </a:lnTo>
                  <a:lnTo>
                    <a:pt x="129" y="18"/>
                  </a:lnTo>
                  <a:lnTo>
                    <a:pt x="107" y="33"/>
                  </a:lnTo>
                  <a:lnTo>
                    <a:pt x="96" y="44"/>
                  </a:lnTo>
                  <a:lnTo>
                    <a:pt x="85" y="66"/>
                  </a:lnTo>
                  <a:lnTo>
                    <a:pt x="85" y="74"/>
                  </a:lnTo>
                  <a:lnTo>
                    <a:pt x="96" y="88"/>
                  </a:lnTo>
                  <a:lnTo>
                    <a:pt x="107" y="100"/>
                  </a:lnTo>
                  <a:lnTo>
                    <a:pt x="137" y="118"/>
                  </a:lnTo>
                  <a:lnTo>
                    <a:pt x="177" y="137"/>
                  </a:lnTo>
                  <a:lnTo>
                    <a:pt x="222" y="151"/>
                  </a:lnTo>
                  <a:lnTo>
                    <a:pt x="303" y="159"/>
                  </a:lnTo>
                  <a:lnTo>
                    <a:pt x="336" y="159"/>
                  </a:lnTo>
                  <a:lnTo>
                    <a:pt x="322" y="1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1" name="図形 60"/>
            <p:cNvSpPr>
              <a:spLocks/>
            </p:cNvSpPr>
            <p:nvPr/>
          </p:nvSpPr>
          <p:spPr bwMode="auto">
            <a:xfrm>
              <a:off x="794209" y="5809490"/>
              <a:ext cx="338842" cy="177971"/>
            </a:xfrm>
            <a:custGeom>
              <a:avLst/>
              <a:gdLst/>
              <a:ahLst/>
              <a:cxnLst>
                <a:cxn ang="0">
                  <a:pos x="192" y="126"/>
                </a:cxn>
                <a:cxn ang="0">
                  <a:pos x="192" y="122"/>
                </a:cxn>
                <a:cxn ang="0">
                  <a:pos x="170" y="122"/>
                </a:cxn>
                <a:cxn ang="0">
                  <a:pos x="110" y="107"/>
                </a:cxn>
                <a:cxn ang="0">
                  <a:pos x="73" y="96"/>
                </a:cxn>
                <a:cxn ang="0">
                  <a:pos x="40" y="81"/>
                </a:cxn>
                <a:cxn ang="0">
                  <a:pos x="14" y="67"/>
                </a:cxn>
                <a:cxn ang="0">
                  <a:pos x="0" y="48"/>
                </a:cxn>
                <a:cxn ang="0">
                  <a:pos x="0" y="37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18" y="0"/>
                </a:cxn>
                <a:cxn ang="0">
                  <a:pos x="29" y="0"/>
                </a:cxn>
                <a:cxn ang="0">
                  <a:pos x="25" y="22"/>
                </a:cxn>
                <a:cxn ang="0">
                  <a:pos x="25" y="33"/>
                </a:cxn>
                <a:cxn ang="0">
                  <a:pos x="40" y="55"/>
                </a:cxn>
                <a:cxn ang="0">
                  <a:pos x="66" y="67"/>
                </a:cxn>
                <a:cxn ang="0">
                  <a:pos x="96" y="81"/>
                </a:cxn>
                <a:cxn ang="0">
                  <a:pos x="129" y="92"/>
                </a:cxn>
                <a:cxn ang="0">
                  <a:pos x="184" y="107"/>
                </a:cxn>
                <a:cxn ang="0">
                  <a:pos x="214" y="111"/>
                </a:cxn>
                <a:cxn ang="0">
                  <a:pos x="221" y="111"/>
                </a:cxn>
                <a:cxn ang="0">
                  <a:pos x="192" y="126"/>
                </a:cxn>
              </a:cxnLst>
              <a:rect l="0" t="0" r="0" b="0"/>
              <a:pathLst>
                <a:path w="221" h="126">
                  <a:moveTo>
                    <a:pt x="192" y="126"/>
                  </a:moveTo>
                  <a:lnTo>
                    <a:pt x="192" y="122"/>
                  </a:lnTo>
                  <a:lnTo>
                    <a:pt x="170" y="122"/>
                  </a:lnTo>
                  <a:lnTo>
                    <a:pt x="110" y="107"/>
                  </a:lnTo>
                  <a:lnTo>
                    <a:pt x="73" y="96"/>
                  </a:lnTo>
                  <a:lnTo>
                    <a:pt x="40" y="81"/>
                  </a:lnTo>
                  <a:lnTo>
                    <a:pt x="14" y="67"/>
                  </a:lnTo>
                  <a:lnTo>
                    <a:pt x="0" y="48"/>
                  </a:lnTo>
                  <a:lnTo>
                    <a:pt x="0" y="37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18" y="0"/>
                  </a:lnTo>
                  <a:lnTo>
                    <a:pt x="29" y="0"/>
                  </a:lnTo>
                  <a:lnTo>
                    <a:pt x="25" y="22"/>
                  </a:lnTo>
                  <a:lnTo>
                    <a:pt x="25" y="33"/>
                  </a:lnTo>
                  <a:lnTo>
                    <a:pt x="40" y="55"/>
                  </a:lnTo>
                  <a:lnTo>
                    <a:pt x="66" y="67"/>
                  </a:lnTo>
                  <a:lnTo>
                    <a:pt x="96" y="81"/>
                  </a:lnTo>
                  <a:lnTo>
                    <a:pt x="129" y="92"/>
                  </a:lnTo>
                  <a:lnTo>
                    <a:pt x="184" y="107"/>
                  </a:lnTo>
                  <a:lnTo>
                    <a:pt x="214" y="111"/>
                  </a:lnTo>
                  <a:lnTo>
                    <a:pt x="221" y="111"/>
                  </a:lnTo>
                  <a:lnTo>
                    <a:pt x="192" y="1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2" name="図形 61"/>
            <p:cNvSpPr>
              <a:spLocks/>
            </p:cNvSpPr>
            <p:nvPr/>
          </p:nvSpPr>
          <p:spPr bwMode="auto">
            <a:xfrm>
              <a:off x="901535" y="5767116"/>
              <a:ext cx="265248" cy="199158"/>
            </a:xfrm>
            <a:custGeom>
              <a:avLst/>
              <a:gdLst/>
              <a:ahLst/>
              <a:cxnLst>
                <a:cxn ang="0">
                  <a:pos x="170" y="137"/>
                </a:cxn>
                <a:cxn ang="0">
                  <a:pos x="159" y="141"/>
                </a:cxn>
                <a:cxn ang="0">
                  <a:pos x="159" y="137"/>
                </a:cxn>
                <a:cxn ang="0">
                  <a:pos x="137" y="134"/>
                </a:cxn>
                <a:cxn ang="0">
                  <a:pos x="88" y="115"/>
                </a:cxn>
                <a:cxn ang="0">
                  <a:pos x="59" y="108"/>
                </a:cxn>
                <a:cxn ang="0">
                  <a:pos x="33" y="93"/>
                </a:cxn>
                <a:cxn ang="0">
                  <a:pos x="15" y="82"/>
                </a:cxn>
                <a:cxn ang="0">
                  <a:pos x="3" y="63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2"/>
                </a:cxn>
                <a:cxn ang="0">
                  <a:pos x="33" y="0"/>
                </a:cxn>
                <a:cxn ang="0">
                  <a:pos x="29" y="15"/>
                </a:cxn>
                <a:cxn ang="0">
                  <a:pos x="26" y="30"/>
                </a:cxn>
                <a:cxn ang="0">
                  <a:pos x="26" y="45"/>
                </a:cxn>
                <a:cxn ang="0">
                  <a:pos x="33" y="67"/>
                </a:cxn>
                <a:cxn ang="0">
                  <a:pos x="51" y="85"/>
                </a:cxn>
                <a:cxn ang="0">
                  <a:pos x="74" y="97"/>
                </a:cxn>
                <a:cxn ang="0">
                  <a:pos x="100" y="108"/>
                </a:cxn>
                <a:cxn ang="0">
                  <a:pos x="140" y="126"/>
                </a:cxn>
                <a:cxn ang="0">
                  <a:pos x="173" y="134"/>
                </a:cxn>
                <a:cxn ang="0">
                  <a:pos x="170" y="137"/>
                </a:cxn>
              </a:cxnLst>
              <a:rect l="0" t="0" r="0" b="0"/>
              <a:pathLst>
                <a:path w="173" h="141">
                  <a:moveTo>
                    <a:pt x="170" y="137"/>
                  </a:moveTo>
                  <a:lnTo>
                    <a:pt x="159" y="141"/>
                  </a:lnTo>
                  <a:lnTo>
                    <a:pt x="159" y="137"/>
                  </a:lnTo>
                  <a:lnTo>
                    <a:pt x="137" y="134"/>
                  </a:lnTo>
                  <a:lnTo>
                    <a:pt x="88" y="115"/>
                  </a:lnTo>
                  <a:lnTo>
                    <a:pt x="59" y="108"/>
                  </a:lnTo>
                  <a:lnTo>
                    <a:pt x="33" y="93"/>
                  </a:lnTo>
                  <a:lnTo>
                    <a:pt x="15" y="82"/>
                  </a:lnTo>
                  <a:lnTo>
                    <a:pt x="3" y="63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2"/>
                  </a:lnTo>
                  <a:lnTo>
                    <a:pt x="33" y="0"/>
                  </a:lnTo>
                  <a:lnTo>
                    <a:pt x="29" y="15"/>
                  </a:lnTo>
                  <a:lnTo>
                    <a:pt x="26" y="30"/>
                  </a:lnTo>
                  <a:lnTo>
                    <a:pt x="26" y="45"/>
                  </a:lnTo>
                  <a:lnTo>
                    <a:pt x="33" y="67"/>
                  </a:lnTo>
                  <a:lnTo>
                    <a:pt x="51" y="85"/>
                  </a:lnTo>
                  <a:lnTo>
                    <a:pt x="74" y="97"/>
                  </a:lnTo>
                  <a:lnTo>
                    <a:pt x="100" y="108"/>
                  </a:lnTo>
                  <a:lnTo>
                    <a:pt x="140" y="126"/>
                  </a:lnTo>
                  <a:lnTo>
                    <a:pt x="173" y="134"/>
                  </a:lnTo>
                  <a:lnTo>
                    <a:pt x="170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3" name="図形 62"/>
            <p:cNvSpPr>
              <a:spLocks/>
            </p:cNvSpPr>
            <p:nvPr/>
          </p:nvSpPr>
          <p:spPr bwMode="auto">
            <a:xfrm>
              <a:off x="941398" y="5747341"/>
              <a:ext cx="305111" cy="209046"/>
            </a:xfrm>
            <a:custGeom>
              <a:avLst/>
              <a:gdLst/>
              <a:ahLst/>
              <a:cxnLst>
                <a:cxn ang="0">
                  <a:pos x="155" y="148"/>
                </a:cxn>
                <a:cxn ang="0">
                  <a:pos x="129" y="140"/>
                </a:cxn>
                <a:cxn ang="0">
                  <a:pos x="77" y="122"/>
                </a:cxn>
                <a:cxn ang="0">
                  <a:pos x="59" y="111"/>
                </a:cxn>
                <a:cxn ang="0">
                  <a:pos x="33" y="99"/>
                </a:cxn>
                <a:cxn ang="0">
                  <a:pos x="14" y="81"/>
                </a:cxn>
                <a:cxn ang="0">
                  <a:pos x="0" y="59"/>
                </a:cxn>
                <a:cxn ang="0">
                  <a:pos x="3" y="44"/>
                </a:cxn>
                <a:cxn ang="0">
                  <a:pos x="7" y="29"/>
                </a:cxn>
                <a:cxn ang="0">
                  <a:pos x="18" y="14"/>
                </a:cxn>
                <a:cxn ang="0">
                  <a:pos x="33" y="7"/>
                </a:cxn>
                <a:cxn ang="0">
                  <a:pos x="59" y="0"/>
                </a:cxn>
                <a:cxn ang="0">
                  <a:pos x="40" y="14"/>
                </a:cxn>
                <a:cxn ang="0">
                  <a:pos x="29" y="37"/>
                </a:cxn>
                <a:cxn ang="0">
                  <a:pos x="25" y="51"/>
                </a:cxn>
                <a:cxn ang="0">
                  <a:pos x="29" y="70"/>
                </a:cxn>
                <a:cxn ang="0">
                  <a:pos x="48" y="85"/>
                </a:cxn>
                <a:cxn ang="0">
                  <a:pos x="74" y="99"/>
                </a:cxn>
                <a:cxn ang="0">
                  <a:pos x="96" y="107"/>
                </a:cxn>
                <a:cxn ang="0">
                  <a:pos x="155" y="125"/>
                </a:cxn>
                <a:cxn ang="0">
                  <a:pos x="199" y="129"/>
                </a:cxn>
                <a:cxn ang="0">
                  <a:pos x="155" y="148"/>
                </a:cxn>
              </a:cxnLst>
              <a:rect l="0" t="0" r="0" b="0"/>
              <a:pathLst>
                <a:path w="199" h="148">
                  <a:moveTo>
                    <a:pt x="155" y="148"/>
                  </a:moveTo>
                  <a:lnTo>
                    <a:pt x="129" y="140"/>
                  </a:lnTo>
                  <a:lnTo>
                    <a:pt x="77" y="122"/>
                  </a:lnTo>
                  <a:lnTo>
                    <a:pt x="59" y="111"/>
                  </a:lnTo>
                  <a:lnTo>
                    <a:pt x="33" y="99"/>
                  </a:lnTo>
                  <a:lnTo>
                    <a:pt x="14" y="81"/>
                  </a:lnTo>
                  <a:lnTo>
                    <a:pt x="0" y="59"/>
                  </a:lnTo>
                  <a:lnTo>
                    <a:pt x="3" y="44"/>
                  </a:lnTo>
                  <a:lnTo>
                    <a:pt x="7" y="29"/>
                  </a:lnTo>
                  <a:lnTo>
                    <a:pt x="18" y="14"/>
                  </a:lnTo>
                  <a:lnTo>
                    <a:pt x="33" y="7"/>
                  </a:lnTo>
                  <a:lnTo>
                    <a:pt x="59" y="0"/>
                  </a:lnTo>
                  <a:lnTo>
                    <a:pt x="40" y="14"/>
                  </a:lnTo>
                  <a:lnTo>
                    <a:pt x="29" y="37"/>
                  </a:lnTo>
                  <a:lnTo>
                    <a:pt x="25" y="51"/>
                  </a:lnTo>
                  <a:lnTo>
                    <a:pt x="29" y="70"/>
                  </a:lnTo>
                  <a:lnTo>
                    <a:pt x="48" y="85"/>
                  </a:lnTo>
                  <a:lnTo>
                    <a:pt x="74" y="99"/>
                  </a:lnTo>
                  <a:lnTo>
                    <a:pt x="96" y="107"/>
                  </a:lnTo>
                  <a:lnTo>
                    <a:pt x="155" y="125"/>
                  </a:lnTo>
                  <a:lnTo>
                    <a:pt x="199" y="129"/>
                  </a:lnTo>
                  <a:lnTo>
                    <a:pt x="155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4" name="図形 63"/>
            <p:cNvSpPr>
              <a:spLocks/>
            </p:cNvSpPr>
            <p:nvPr/>
          </p:nvSpPr>
          <p:spPr bwMode="auto">
            <a:xfrm>
              <a:off x="985862" y="5522758"/>
              <a:ext cx="516696" cy="406791"/>
            </a:xfrm>
            <a:custGeom>
              <a:avLst/>
              <a:gdLst/>
              <a:ahLst/>
              <a:cxnLst>
                <a:cxn ang="0">
                  <a:pos x="174" y="288"/>
                </a:cxn>
                <a:cxn ang="0">
                  <a:pos x="144" y="284"/>
                </a:cxn>
                <a:cxn ang="0">
                  <a:pos x="82" y="266"/>
                </a:cxn>
                <a:cxn ang="0">
                  <a:pos x="45" y="258"/>
                </a:cxn>
                <a:cxn ang="0">
                  <a:pos x="30" y="244"/>
                </a:cxn>
                <a:cxn ang="0">
                  <a:pos x="4" y="229"/>
                </a:cxn>
                <a:cxn ang="0">
                  <a:pos x="0" y="218"/>
                </a:cxn>
                <a:cxn ang="0">
                  <a:pos x="0" y="210"/>
                </a:cxn>
                <a:cxn ang="0">
                  <a:pos x="4" y="199"/>
                </a:cxn>
                <a:cxn ang="0">
                  <a:pos x="15" y="181"/>
                </a:cxn>
                <a:cxn ang="0">
                  <a:pos x="26" y="166"/>
                </a:cxn>
                <a:cxn ang="0">
                  <a:pos x="45" y="155"/>
                </a:cxn>
                <a:cxn ang="0">
                  <a:pos x="56" y="144"/>
                </a:cxn>
                <a:cxn ang="0">
                  <a:pos x="85" y="133"/>
                </a:cxn>
                <a:cxn ang="0">
                  <a:pos x="152" y="125"/>
                </a:cxn>
                <a:cxn ang="0">
                  <a:pos x="252" y="100"/>
                </a:cxn>
                <a:cxn ang="0">
                  <a:pos x="270" y="85"/>
                </a:cxn>
                <a:cxn ang="0">
                  <a:pos x="285" y="74"/>
                </a:cxn>
                <a:cxn ang="0">
                  <a:pos x="296" y="59"/>
                </a:cxn>
                <a:cxn ang="0">
                  <a:pos x="292" y="44"/>
                </a:cxn>
                <a:cxn ang="0">
                  <a:pos x="277" y="33"/>
                </a:cxn>
                <a:cxn ang="0">
                  <a:pos x="252" y="26"/>
                </a:cxn>
                <a:cxn ang="0">
                  <a:pos x="222" y="7"/>
                </a:cxn>
                <a:cxn ang="0">
                  <a:pos x="185" y="0"/>
                </a:cxn>
                <a:cxn ang="0">
                  <a:pos x="244" y="0"/>
                </a:cxn>
                <a:cxn ang="0">
                  <a:pos x="244" y="3"/>
                </a:cxn>
                <a:cxn ang="0">
                  <a:pos x="281" y="7"/>
                </a:cxn>
                <a:cxn ang="0">
                  <a:pos x="311" y="26"/>
                </a:cxn>
                <a:cxn ang="0">
                  <a:pos x="325" y="29"/>
                </a:cxn>
                <a:cxn ang="0">
                  <a:pos x="333" y="40"/>
                </a:cxn>
                <a:cxn ang="0">
                  <a:pos x="337" y="55"/>
                </a:cxn>
                <a:cxn ang="0">
                  <a:pos x="337" y="63"/>
                </a:cxn>
                <a:cxn ang="0">
                  <a:pos x="333" y="74"/>
                </a:cxn>
                <a:cxn ang="0">
                  <a:pos x="311" y="88"/>
                </a:cxn>
                <a:cxn ang="0">
                  <a:pos x="270" y="111"/>
                </a:cxn>
                <a:cxn ang="0">
                  <a:pos x="240" y="118"/>
                </a:cxn>
                <a:cxn ang="0">
                  <a:pos x="200" y="125"/>
                </a:cxn>
                <a:cxn ang="0">
                  <a:pos x="159" y="129"/>
                </a:cxn>
                <a:cxn ang="0">
                  <a:pos x="152" y="129"/>
                </a:cxn>
                <a:cxn ang="0">
                  <a:pos x="115" y="133"/>
                </a:cxn>
                <a:cxn ang="0">
                  <a:pos x="85" y="140"/>
                </a:cxn>
                <a:cxn ang="0">
                  <a:pos x="67" y="155"/>
                </a:cxn>
                <a:cxn ang="0">
                  <a:pos x="45" y="166"/>
                </a:cxn>
                <a:cxn ang="0">
                  <a:pos x="41" y="185"/>
                </a:cxn>
                <a:cxn ang="0">
                  <a:pos x="33" y="196"/>
                </a:cxn>
                <a:cxn ang="0">
                  <a:pos x="33" y="214"/>
                </a:cxn>
                <a:cxn ang="0">
                  <a:pos x="45" y="236"/>
                </a:cxn>
                <a:cxn ang="0">
                  <a:pos x="67" y="251"/>
                </a:cxn>
                <a:cxn ang="0">
                  <a:pos x="89" y="258"/>
                </a:cxn>
                <a:cxn ang="0">
                  <a:pos x="152" y="273"/>
                </a:cxn>
                <a:cxn ang="0">
                  <a:pos x="192" y="284"/>
                </a:cxn>
                <a:cxn ang="0">
                  <a:pos x="174" y="288"/>
                </a:cxn>
              </a:cxnLst>
              <a:rect l="0" t="0" r="0" b="0"/>
              <a:pathLst>
                <a:path w="337" h="288">
                  <a:moveTo>
                    <a:pt x="174" y="288"/>
                  </a:moveTo>
                  <a:lnTo>
                    <a:pt x="144" y="284"/>
                  </a:lnTo>
                  <a:lnTo>
                    <a:pt x="82" y="266"/>
                  </a:lnTo>
                  <a:lnTo>
                    <a:pt x="45" y="258"/>
                  </a:lnTo>
                  <a:lnTo>
                    <a:pt x="30" y="244"/>
                  </a:lnTo>
                  <a:lnTo>
                    <a:pt x="4" y="229"/>
                  </a:lnTo>
                  <a:lnTo>
                    <a:pt x="0" y="218"/>
                  </a:lnTo>
                  <a:lnTo>
                    <a:pt x="0" y="210"/>
                  </a:lnTo>
                  <a:lnTo>
                    <a:pt x="4" y="199"/>
                  </a:lnTo>
                  <a:lnTo>
                    <a:pt x="15" y="181"/>
                  </a:lnTo>
                  <a:lnTo>
                    <a:pt x="26" y="166"/>
                  </a:lnTo>
                  <a:lnTo>
                    <a:pt x="45" y="155"/>
                  </a:lnTo>
                  <a:lnTo>
                    <a:pt x="56" y="144"/>
                  </a:lnTo>
                  <a:lnTo>
                    <a:pt x="85" y="133"/>
                  </a:lnTo>
                  <a:lnTo>
                    <a:pt x="152" y="125"/>
                  </a:lnTo>
                  <a:lnTo>
                    <a:pt x="252" y="100"/>
                  </a:lnTo>
                  <a:lnTo>
                    <a:pt x="270" y="85"/>
                  </a:lnTo>
                  <a:lnTo>
                    <a:pt x="285" y="74"/>
                  </a:lnTo>
                  <a:lnTo>
                    <a:pt x="296" y="59"/>
                  </a:lnTo>
                  <a:lnTo>
                    <a:pt x="292" y="44"/>
                  </a:lnTo>
                  <a:lnTo>
                    <a:pt x="277" y="33"/>
                  </a:lnTo>
                  <a:lnTo>
                    <a:pt x="252" y="26"/>
                  </a:lnTo>
                  <a:lnTo>
                    <a:pt x="222" y="7"/>
                  </a:lnTo>
                  <a:lnTo>
                    <a:pt x="185" y="0"/>
                  </a:lnTo>
                  <a:lnTo>
                    <a:pt x="244" y="0"/>
                  </a:lnTo>
                  <a:lnTo>
                    <a:pt x="244" y="3"/>
                  </a:lnTo>
                  <a:lnTo>
                    <a:pt x="281" y="7"/>
                  </a:lnTo>
                  <a:lnTo>
                    <a:pt x="311" y="26"/>
                  </a:lnTo>
                  <a:lnTo>
                    <a:pt x="325" y="29"/>
                  </a:lnTo>
                  <a:lnTo>
                    <a:pt x="333" y="40"/>
                  </a:lnTo>
                  <a:lnTo>
                    <a:pt x="337" y="55"/>
                  </a:lnTo>
                  <a:lnTo>
                    <a:pt x="337" y="63"/>
                  </a:lnTo>
                  <a:lnTo>
                    <a:pt x="333" y="74"/>
                  </a:lnTo>
                  <a:lnTo>
                    <a:pt x="311" y="88"/>
                  </a:lnTo>
                  <a:lnTo>
                    <a:pt x="270" y="111"/>
                  </a:lnTo>
                  <a:lnTo>
                    <a:pt x="240" y="118"/>
                  </a:lnTo>
                  <a:lnTo>
                    <a:pt x="200" y="125"/>
                  </a:lnTo>
                  <a:lnTo>
                    <a:pt x="159" y="129"/>
                  </a:lnTo>
                  <a:lnTo>
                    <a:pt x="152" y="129"/>
                  </a:lnTo>
                  <a:lnTo>
                    <a:pt x="115" y="133"/>
                  </a:lnTo>
                  <a:lnTo>
                    <a:pt x="85" y="140"/>
                  </a:lnTo>
                  <a:lnTo>
                    <a:pt x="67" y="155"/>
                  </a:lnTo>
                  <a:lnTo>
                    <a:pt x="45" y="166"/>
                  </a:lnTo>
                  <a:lnTo>
                    <a:pt x="41" y="185"/>
                  </a:lnTo>
                  <a:lnTo>
                    <a:pt x="33" y="196"/>
                  </a:lnTo>
                  <a:lnTo>
                    <a:pt x="33" y="214"/>
                  </a:lnTo>
                  <a:lnTo>
                    <a:pt x="45" y="236"/>
                  </a:lnTo>
                  <a:lnTo>
                    <a:pt x="67" y="251"/>
                  </a:lnTo>
                  <a:lnTo>
                    <a:pt x="89" y="258"/>
                  </a:lnTo>
                  <a:lnTo>
                    <a:pt x="152" y="273"/>
                  </a:lnTo>
                  <a:lnTo>
                    <a:pt x="192" y="284"/>
                  </a:lnTo>
                  <a:lnTo>
                    <a:pt x="174" y="28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5" name="図形 64"/>
            <p:cNvSpPr>
              <a:spLocks/>
            </p:cNvSpPr>
            <p:nvPr/>
          </p:nvSpPr>
          <p:spPr bwMode="auto">
            <a:xfrm>
              <a:off x="1036458" y="5710617"/>
              <a:ext cx="312777" cy="213283"/>
            </a:xfrm>
            <a:custGeom>
              <a:avLst/>
              <a:gdLst/>
              <a:ahLst/>
              <a:cxnLst>
                <a:cxn ang="0">
                  <a:pos x="178" y="148"/>
                </a:cxn>
                <a:cxn ang="0">
                  <a:pos x="167" y="151"/>
                </a:cxn>
                <a:cxn ang="0">
                  <a:pos x="137" y="140"/>
                </a:cxn>
                <a:cxn ang="0">
                  <a:pos x="78" y="125"/>
                </a:cxn>
                <a:cxn ang="0">
                  <a:pos x="49" y="118"/>
                </a:cxn>
                <a:cxn ang="0">
                  <a:pos x="15" y="103"/>
                </a:cxn>
                <a:cxn ang="0">
                  <a:pos x="12" y="85"/>
                </a:cxn>
                <a:cxn ang="0">
                  <a:pos x="0" y="66"/>
                </a:cxn>
                <a:cxn ang="0">
                  <a:pos x="0" y="63"/>
                </a:cxn>
                <a:cxn ang="0">
                  <a:pos x="8" y="55"/>
                </a:cxn>
                <a:cxn ang="0">
                  <a:pos x="15" y="33"/>
                </a:cxn>
                <a:cxn ang="0">
                  <a:pos x="34" y="22"/>
                </a:cxn>
                <a:cxn ang="0">
                  <a:pos x="52" y="11"/>
                </a:cxn>
                <a:cxn ang="0">
                  <a:pos x="82" y="7"/>
                </a:cxn>
                <a:cxn ang="0">
                  <a:pos x="119" y="0"/>
                </a:cxn>
                <a:cxn ang="0">
                  <a:pos x="71" y="15"/>
                </a:cxn>
                <a:cxn ang="0">
                  <a:pos x="56" y="26"/>
                </a:cxn>
                <a:cxn ang="0">
                  <a:pos x="41" y="40"/>
                </a:cxn>
                <a:cxn ang="0">
                  <a:pos x="37" y="63"/>
                </a:cxn>
                <a:cxn ang="0">
                  <a:pos x="41" y="81"/>
                </a:cxn>
                <a:cxn ang="0">
                  <a:pos x="49" y="85"/>
                </a:cxn>
                <a:cxn ang="0">
                  <a:pos x="71" y="107"/>
                </a:cxn>
                <a:cxn ang="0">
                  <a:pos x="122" y="125"/>
                </a:cxn>
                <a:cxn ang="0">
                  <a:pos x="204" y="148"/>
                </a:cxn>
                <a:cxn ang="0">
                  <a:pos x="178" y="148"/>
                </a:cxn>
              </a:cxnLst>
              <a:rect l="0" t="0" r="0" b="0"/>
              <a:pathLst>
                <a:path w="204" h="151">
                  <a:moveTo>
                    <a:pt x="178" y="148"/>
                  </a:moveTo>
                  <a:lnTo>
                    <a:pt x="167" y="151"/>
                  </a:lnTo>
                  <a:lnTo>
                    <a:pt x="137" y="140"/>
                  </a:lnTo>
                  <a:lnTo>
                    <a:pt x="78" y="125"/>
                  </a:lnTo>
                  <a:lnTo>
                    <a:pt x="49" y="118"/>
                  </a:lnTo>
                  <a:lnTo>
                    <a:pt x="15" y="103"/>
                  </a:lnTo>
                  <a:lnTo>
                    <a:pt x="12" y="85"/>
                  </a:lnTo>
                  <a:lnTo>
                    <a:pt x="0" y="66"/>
                  </a:lnTo>
                  <a:lnTo>
                    <a:pt x="0" y="63"/>
                  </a:lnTo>
                  <a:lnTo>
                    <a:pt x="8" y="55"/>
                  </a:lnTo>
                  <a:lnTo>
                    <a:pt x="15" y="33"/>
                  </a:lnTo>
                  <a:lnTo>
                    <a:pt x="34" y="22"/>
                  </a:lnTo>
                  <a:lnTo>
                    <a:pt x="52" y="11"/>
                  </a:lnTo>
                  <a:lnTo>
                    <a:pt x="82" y="7"/>
                  </a:lnTo>
                  <a:lnTo>
                    <a:pt x="119" y="0"/>
                  </a:lnTo>
                  <a:lnTo>
                    <a:pt x="71" y="15"/>
                  </a:lnTo>
                  <a:lnTo>
                    <a:pt x="56" y="26"/>
                  </a:lnTo>
                  <a:lnTo>
                    <a:pt x="41" y="40"/>
                  </a:lnTo>
                  <a:lnTo>
                    <a:pt x="37" y="63"/>
                  </a:lnTo>
                  <a:lnTo>
                    <a:pt x="41" y="81"/>
                  </a:lnTo>
                  <a:lnTo>
                    <a:pt x="49" y="85"/>
                  </a:lnTo>
                  <a:lnTo>
                    <a:pt x="71" y="107"/>
                  </a:lnTo>
                  <a:lnTo>
                    <a:pt x="122" y="125"/>
                  </a:lnTo>
                  <a:lnTo>
                    <a:pt x="204" y="148"/>
                  </a:lnTo>
                  <a:lnTo>
                    <a:pt x="178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6" name="図形 65"/>
            <p:cNvSpPr>
              <a:spLocks/>
            </p:cNvSpPr>
            <p:nvPr/>
          </p:nvSpPr>
          <p:spPr bwMode="auto">
            <a:xfrm>
              <a:off x="1099320" y="5526996"/>
              <a:ext cx="453834" cy="381367"/>
            </a:xfrm>
            <a:custGeom>
              <a:avLst/>
              <a:gdLst/>
              <a:ahLst/>
              <a:cxnLst>
                <a:cxn ang="0">
                  <a:pos x="170" y="270"/>
                </a:cxn>
                <a:cxn ang="0">
                  <a:pos x="85" y="255"/>
                </a:cxn>
                <a:cxn ang="0">
                  <a:pos x="37" y="233"/>
                </a:cxn>
                <a:cxn ang="0">
                  <a:pos x="11" y="215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8" y="178"/>
                </a:cxn>
                <a:cxn ang="0">
                  <a:pos x="15" y="163"/>
                </a:cxn>
                <a:cxn ang="0">
                  <a:pos x="37" y="152"/>
                </a:cxn>
                <a:cxn ang="0">
                  <a:pos x="78" y="137"/>
                </a:cxn>
                <a:cxn ang="0">
                  <a:pos x="126" y="122"/>
                </a:cxn>
                <a:cxn ang="0">
                  <a:pos x="166" y="115"/>
                </a:cxn>
                <a:cxn ang="0">
                  <a:pos x="196" y="111"/>
                </a:cxn>
                <a:cxn ang="0">
                  <a:pos x="237" y="93"/>
                </a:cxn>
                <a:cxn ang="0">
                  <a:pos x="259" y="71"/>
                </a:cxn>
                <a:cxn ang="0">
                  <a:pos x="266" y="60"/>
                </a:cxn>
                <a:cxn ang="0">
                  <a:pos x="266" y="45"/>
                </a:cxn>
                <a:cxn ang="0">
                  <a:pos x="263" y="37"/>
                </a:cxn>
                <a:cxn ang="0">
                  <a:pos x="251" y="23"/>
                </a:cxn>
                <a:cxn ang="0">
                  <a:pos x="233" y="11"/>
                </a:cxn>
                <a:cxn ang="0">
                  <a:pos x="196" y="0"/>
                </a:cxn>
                <a:cxn ang="0">
                  <a:pos x="233" y="4"/>
                </a:cxn>
                <a:cxn ang="0">
                  <a:pos x="263" y="15"/>
                </a:cxn>
                <a:cxn ang="0">
                  <a:pos x="281" y="26"/>
                </a:cxn>
                <a:cxn ang="0">
                  <a:pos x="292" y="37"/>
                </a:cxn>
                <a:cxn ang="0">
                  <a:pos x="296" y="56"/>
                </a:cxn>
                <a:cxn ang="0">
                  <a:pos x="296" y="67"/>
                </a:cxn>
                <a:cxn ang="0">
                  <a:pos x="292" y="82"/>
                </a:cxn>
                <a:cxn ang="0">
                  <a:pos x="274" y="97"/>
                </a:cxn>
                <a:cxn ang="0">
                  <a:pos x="248" y="108"/>
                </a:cxn>
                <a:cxn ang="0">
                  <a:pos x="222" y="111"/>
                </a:cxn>
                <a:cxn ang="0">
                  <a:pos x="166" y="122"/>
                </a:cxn>
                <a:cxn ang="0">
                  <a:pos x="148" y="126"/>
                </a:cxn>
                <a:cxn ang="0">
                  <a:pos x="111" y="130"/>
                </a:cxn>
                <a:cxn ang="0">
                  <a:pos x="85" y="141"/>
                </a:cxn>
                <a:cxn ang="0">
                  <a:pos x="67" y="152"/>
                </a:cxn>
                <a:cxn ang="0">
                  <a:pos x="56" y="163"/>
                </a:cxn>
                <a:cxn ang="0">
                  <a:pos x="41" y="182"/>
                </a:cxn>
                <a:cxn ang="0">
                  <a:pos x="41" y="185"/>
                </a:cxn>
                <a:cxn ang="0">
                  <a:pos x="44" y="207"/>
                </a:cxn>
                <a:cxn ang="0">
                  <a:pos x="63" y="222"/>
                </a:cxn>
                <a:cxn ang="0">
                  <a:pos x="81" y="237"/>
                </a:cxn>
                <a:cxn ang="0">
                  <a:pos x="111" y="252"/>
                </a:cxn>
                <a:cxn ang="0">
                  <a:pos x="163" y="263"/>
                </a:cxn>
                <a:cxn ang="0">
                  <a:pos x="196" y="270"/>
                </a:cxn>
                <a:cxn ang="0">
                  <a:pos x="170" y="270"/>
                </a:cxn>
              </a:cxnLst>
              <a:rect l="0" t="0" r="0" b="0"/>
              <a:pathLst>
                <a:path w="296" h="270">
                  <a:moveTo>
                    <a:pt x="170" y="270"/>
                  </a:moveTo>
                  <a:lnTo>
                    <a:pt x="85" y="255"/>
                  </a:lnTo>
                  <a:lnTo>
                    <a:pt x="37" y="233"/>
                  </a:lnTo>
                  <a:lnTo>
                    <a:pt x="11" y="215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8" y="178"/>
                  </a:lnTo>
                  <a:lnTo>
                    <a:pt x="15" y="163"/>
                  </a:lnTo>
                  <a:lnTo>
                    <a:pt x="37" y="152"/>
                  </a:lnTo>
                  <a:lnTo>
                    <a:pt x="78" y="137"/>
                  </a:lnTo>
                  <a:lnTo>
                    <a:pt x="126" y="122"/>
                  </a:lnTo>
                  <a:lnTo>
                    <a:pt x="166" y="115"/>
                  </a:lnTo>
                  <a:lnTo>
                    <a:pt x="196" y="111"/>
                  </a:lnTo>
                  <a:lnTo>
                    <a:pt x="237" y="93"/>
                  </a:lnTo>
                  <a:lnTo>
                    <a:pt x="259" y="71"/>
                  </a:lnTo>
                  <a:lnTo>
                    <a:pt x="266" y="60"/>
                  </a:lnTo>
                  <a:lnTo>
                    <a:pt x="266" y="45"/>
                  </a:lnTo>
                  <a:lnTo>
                    <a:pt x="263" y="37"/>
                  </a:lnTo>
                  <a:lnTo>
                    <a:pt x="251" y="23"/>
                  </a:lnTo>
                  <a:lnTo>
                    <a:pt x="233" y="11"/>
                  </a:lnTo>
                  <a:lnTo>
                    <a:pt x="196" y="0"/>
                  </a:lnTo>
                  <a:lnTo>
                    <a:pt x="233" y="4"/>
                  </a:lnTo>
                  <a:lnTo>
                    <a:pt x="263" y="15"/>
                  </a:lnTo>
                  <a:lnTo>
                    <a:pt x="281" y="26"/>
                  </a:lnTo>
                  <a:lnTo>
                    <a:pt x="292" y="37"/>
                  </a:lnTo>
                  <a:lnTo>
                    <a:pt x="296" y="56"/>
                  </a:lnTo>
                  <a:lnTo>
                    <a:pt x="296" y="67"/>
                  </a:lnTo>
                  <a:lnTo>
                    <a:pt x="292" y="82"/>
                  </a:lnTo>
                  <a:lnTo>
                    <a:pt x="274" y="97"/>
                  </a:lnTo>
                  <a:lnTo>
                    <a:pt x="248" y="108"/>
                  </a:lnTo>
                  <a:lnTo>
                    <a:pt x="222" y="111"/>
                  </a:lnTo>
                  <a:lnTo>
                    <a:pt x="166" y="122"/>
                  </a:lnTo>
                  <a:lnTo>
                    <a:pt x="148" y="126"/>
                  </a:lnTo>
                  <a:lnTo>
                    <a:pt x="111" y="130"/>
                  </a:lnTo>
                  <a:lnTo>
                    <a:pt x="85" y="141"/>
                  </a:lnTo>
                  <a:lnTo>
                    <a:pt x="67" y="152"/>
                  </a:lnTo>
                  <a:lnTo>
                    <a:pt x="56" y="163"/>
                  </a:lnTo>
                  <a:lnTo>
                    <a:pt x="41" y="182"/>
                  </a:lnTo>
                  <a:lnTo>
                    <a:pt x="41" y="185"/>
                  </a:lnTo>
                  <a:lnTo>
                    <a:pt x="44" y="207"/>
                  </a:lnTo>
                  <a:lnTo>
                    <a:pt x="63" y="222"/>
                  </a:lnTo>
                  <a:lnTo>
                    <a:pt x="81" y="237"/>
                  </a:lnTo>
                  <a:lnTo>
                    <a:pt x="111" y="252"/>
                  </a:lnTo>
                  <a:lnTo>
                    <a:pt x="163" y="263"/>
                  </a:lnTo>
                  <a:lnTo>
                    <a:pt x="196" y="270"/>
                  </a:lnTo>
                  <a:lnTo>
                    <a:pt x="170" y="2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7" name="図形 66"/>
            <p:cNvSpPr>
              <a:spLocks/>
            </p:cNvSpPr>
            <p:nvPr/>
          </p:nvSpPr>
          <p:spPr bwMode="auto">
            <a:xfrm>
              <a:off x="1166782" y="5507221"/>
              <a:ext cx="487565" cy="401141"/>
            </a:xfrm>
            <a:custGeom>
              <a:avLst/>
              <a:gdLst/>
              <a:ahLst/>
              <a:cxnLst>
                <a:cxn ang="0">
                  <a:pos x="159" y="284"/>
                </a:cxn>
                <a:cxn ang="0">
                  <a:pos x="159" y="281"/>
                </a:cxn>
                <a:cxn ang="0">
                  <a:pos x="134" y="277"/>
                </a:cxn>
                <a:cxn ang="0">
                  <a:pos x="74" y="266"/>
                </a:cxn>
                <a:cxn ang="0">
                  <a:pos x="49" y="251"/>
                </a:cxn>
                <a:cxn ang="0">
                  <a:pos x="23" y="236"/>
                </a:cxn>
                <a:cxn ang="0">
                  <a:pos x="8" y="221"/>
                </a:cxn>
                <a:cxn ang="0">
                  <a:pos x="0" y="199"/>
                </a:cxn>
                <a:cxn ang="0">
                  <a:pos x="0" y="196"/>
                </a:cxn>
                <a:cxn ang="0">
                  <a:pos x="12" y="181"/>
                </a:cxn>
                <a:cxn ang="0">
                  <a:pos x="26" y="170"/>
                </a:cxn>
                <a:cxn ang="0">
                  <a:pos x="49" y="159"/>
                </a:cxn>
                <a:cxn ang="0">
                  <a:pos x="67" y="151"/>
                </a:cxn>
                <a:cxn ang="0">
                  <a:pos x="104" y="144"/>
                </a:cxn>
                <a:cxn ang="0">
                  <a:pos x="126" y="140"/>
                </a:cxn>
                <a:cxn ang="0">
                  <a:pos x="182" y="129"/>
                </a:cxn>
                <a:cxn ang="0">
                  <a:pos x="207" y="122"/>
                </a:cxn>
                <a:cxn ang="0">
                  <a:pos x="233" y="111"/>
                </a:cxn>
                <a:cxn ang="0">
                  <a:pos x="252" y="96"/>
                </a:cxn>
                <a:cxn ang="0">
                  <a:pos x="259" y="81"/>
                </a:cxn>
                <a:cxn ang="0">
                  <a:pos x="259" y="70"/>
                </a:cxn>
                <a:cxn ang="0">
                  <a:pos x="248" y="51"/>
                </a:cxn>
                <a:cxn ang="0">
                  <a:pos x="237" y="40"/>
                </a:cxn>
                <a:cxn ang="0">
                  <a:pos x="219" y="25"/>
                </a:cxn>
                <a:cxn ang="0">
                  <a:pos x="182" y="14"/>
                </a:cxn>
                <a:cxn ang="0">
                  <a:pos x="137" y="11"/>
                </a:cxn>
                <a:cxn ang="0">
                  <a:pos x="56" y="3"/>
                </a:cxn>
                <a:cxn ang="0">
                  <a:pos x="56" y="11"/>
                </a:cxn>
                <a:cxn ang="0">
                  <a:pos x="26" y="0"/>
                </a:cxn>
                <a:cxn ang="0">
                  <a:pos x="122" y="0"/>
                </a:cxn>
                <a:cxn ang="0">
                  <a:pos x="182" y="0"/>
                </a:cxn>
                <a:cxn ang="0">
                  <a:pos x="193" y="0"/>
                </a:cxn>
                <a:cxn ang="0">
                  <a:pos x="259" y="14"/>
                </a:cxn>
                <a:cxn ang="0">
                  <a:pos x="292" y="29"/>
                </a:cxn>
                <a:cxn ang="0">
                  <a:pos x="307" y="40"/>
                </a:cxn>
                <a:cxn ang="0">
                  <a:pos x="315" y="51"/>
                </a:cxn>
                <a:cxn ang="0">
                  <a:pos x="318" y="66"/>
                </a:cxn>
                <a:cxn ang="0">
                  <a:pos x="315" y="81"/>
                </a:cxn>
                <a:cxn ang="0">
                  <a:pos x="307" y="85"/>
                </a:cxn>
                <a:cxn ang="0">
                  <a:pos x="292" y="99"/>
                </a:cxn>
                <a:cxn ang="0">
                  <a:pos x="248" y="122"/>
                </a:cxn>
                <a:cxn ang="0">
                  <a:pos x="159" y="140"/>
                </a:cxn>
                <a:cxn ang="0">
                  <a:pos x="108" y="151"/>
                </a:cxn>
                <a:cxn ang="0">
                  <a:pos x="74" y="170"/>
                </a:cxn>
                <a:cxn ang="0">
                  <a:pos x="63" y="181"/>
                </a:cxn>
                <a:cxn ang="0">
                  <a:pos x="52" y="192"/>
                </a:cxn>
                <a:cxn ang="0">
                  <a:pos x="49" y="210"/>
                </a:cxn>
                <a:cxn ang="0">
                  <a:pos x="52" y="225"/>
                </a:cxn>
                <a:cxn ang="0">
                  <a:pos x="56" y="236"/>
                </a:cxn>
                <a:cxn ang="0">
                  <a:pos x="74" y="251"/>
                </a:cxn>
                <a:cxn ang="0">
                  <a:pos x="119" y="269"/>
                </a:cxn>
                <a:cxn ang="0">
                  <a:pos x="182" y="284"/>
                </a:cxn>
                <a:cxn ang="0">
                  <a:pos x="159" y="284"/>
                </a:cxn>
              </a:cxnLst>
              <a:rect l="0" t="0" r="0" b="0"/>
              <a:pathLst>
                <a:path w="318" h="284">
                  <a:moveTo>
                    <a:pt x="159" y="284"/>
                  </a:moveTo>
                  <a:lnTo>
                    <a:pt x="159" y="281"/>
                  </a:lnTo>
                  <a:lnTo>
                    <a:pt x="134" y="277"/>
                  </a:lnTo>
                  <a:lnTo>
                    <a:pt x="74" y="266"/>
                  </a:lnTo>
                  <a:lnTo>
                    <a:pt x="49" y="251"/>
                  </a:lnTo>
                  <a:lnTo>
                    <a:pt x="23" y="236"/>
                  </a:lnTo>
                  <a:lnTo>
                    <a:pt x="8" y="221"/>
                  </a:lnTo>
                  <a:lnTo>
                    <a:pt x="0" y="199"/>
                  </a:lnTo>
                  <a:lnTo>
                    <a:pt x="0" y="196"/>
                  </a:lnTo>
                  <a:lnTo>
                    <a:pt x="12" y="181"/>
                  </a:lnTo>
                  <a:lnTo>
                    <a:pt x="26" y="170"/>
                  </a:lnTo>
                  <a:lnTo>
                    <a:pt x="49" y="159"/>
                  </a:lnTo>
                  <a:lnTo>
                    <a:pt x="67" y="151"/>
                  </a:lnTo>
                  <a:lnTo>
                    <a:pt x="104" y="144"/>
                  </a:lnTo>
                  <a:lnTo>
                    <a:pt x="126" y="140"/>
                  </a:lnTo>
                  <a:lnTo>
                    <a:pt x="182" y="129"/>
                  </a:lnTo>
                  <a:lnTo>
                    <a:pt x="207" y="122"/>
                  </a:lnTo>
                  <a:lnTo>
                    <a:pt x="233" y="111"/>
                  </a:lnTo>
                  <a:lnTo>
                    <a:pt x="252" y="96"/>
                  </a:lnTo>
                  <a:lnTo>
                    <a:pt x="259" y="81"/>
                  </a:lnTo>
                  <a:lnTo>
                    <a:pt x="259" y="70"/>
                  </a:lnTo>
                  <a:lnTo>
                    <a:pt x="248" y="51"/>
                  </a:lnTo>
                  <a:lnTo>
                    <a:pt x="237" y="40"/>
                  </a:lnTo>
                  <a:lnTo>
                    <a:pt x="219" y="25"/>
                  </a:lnTo>
                  <a:lnTo>
                    <a:pt x="182" y="14"/>
                  </a:lnTo>
                  <a:lnTo>
                    <a:pt x="137" y="11"/>
                  </a:lnTo>
                  <a:lnTo>
                    <a:pt x="56" y="3"/>
                  </a:lnTo>
                  <a:lnTo>
                    <a:pt x="56" y="11"/>
                  </a:lnTo>
                  <a:lnTo>
                    <a:pt x="26" y="0"/>
                  </a:lnTo>
                  <a:lnTo>
                    <a:pt x="122" y="0"/>
                  </a:lnTo>
                  <a:lnTo>
                    <a:pt x="182" y="0"/>
                  </a:lnTo>
                  <a:lnTo>
                    <a:pt x="193" y="0"/>
                  </a:lnTo>
                  <a:lnTo>
                    <a:pt x="259" y="14"/>
                  </a:lnTo>
                  <a:lnTo>
                    <a:pt x="292" y="29"/>
                  </a:lnTo>
                  <a:lnTo>
                    <a:pt x="307" y="40"/>
                  </a:lnTo>
                  <a:lnTo>
                    <a:pt x="315" y="51"/>
                  </a:lnTo>
                  <a:lnTo>
                    <a:pt x="318" y="66"/>
                  </a:lnTo>
                  <a:lnTo>
                    <a:pt x="315" y="81"/>
                  </a:lnTo>
                  <a:lnTo>
                    <a:pt x="307" y="85"/>
                  </a:lnTo>
                  <a:lnTo>
                    <a:pt x="292" y="99"/>
                  </a:lnTo>
                  <a:lnTo>
                    <a:pt x="248" y="122"/>
                  </a:lnTo>
                  <a:lnTo>
                    <a:pt x="159" y="140"/>
                  </a:lnTo>
                  <a:lnTo>
                    <a:pt x="108" y="151"/>
                  </a:lnTo>
                  <a:lnTo>
                    <a:pt x="74" y="170"/>
                  </a:lnTo>
                  <a:lnTo>
                    <a:pt x="63" y="181"/>
                  </a:lnTo>
                  <a:lnTo>
                    <a:pt x="52" y="192"/>
                  </a:lnTo>
                  <a:lnTo>
                    <a:pt x="49" y="210"/>
                  </a:lnTo>
                  <a:lnTo>
                    <a:pt x="52" y="225"/>
                  </a:lnTo>
                  <a:lnTo>
                    <a:pt x="56" y="236"/>
                  </a:lnTo>
                  <a:lnTo>
                    <a:pt x="74" y="251"/>
                  </a:lnTo>
                  <a:lnTo>
                    <a:pt x="119" y="269"/>
                  </a:lnTo>
                  <a:lnTo>
                    <a:pt x="182" y="284"/>
                  </a:lnTo>
                  <a:lnTo>
                    <a:pt x="159" y="28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8" name="図形 67"/>
            <p:cNvSpPr>
              <a:spLocks/>
            </p:cNvSpPr>
            <p:nvPr/>
          </p:nvSpPr>
          <p:spPr bwMode="auto">
            <a:xfrm>
              <a:off x="1246510" y="5511459"/>
              <a:ext cx="533562" cy="396904"/>
            </a:xfrm>
            <a:custGeom>
              <a:avLst/>
              <a:gdLst/>
              <a:ahLst/>
              <a:cxnLst>
                <a:cxn ang="0">
                  <a:pos x="141" y="281"/>
                </a:cxn>
                <a:cxn ang="0">
                  <a:pos x="141" y="278"/>
                </a:cxn>
                <a:cxn ang="0">
                  <a:pos x="107" y="274"/>
                </a:cxn>
                <a:cxn ang="0">
                  <a:pos x="70" y="266"/>
                </a:cxn>
                <a:cxn ang="0">
                  <a:pos x="26" y="248"/>
                </a:cxn>
                <a:cxn ang="0">
                  <a:pos x="11" y="226"/>
                </a:cxn>
                <a:cxn ang="0">
                  <a:pos x="4" y="222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11" y="178"/>
                </a:cxn>
                <a:cxn ang="0">
                  <a:pos x="22" y="167"/>
                </a:cxn>
                <a:cxn ang="0">
                  <a:pos x="59" y="152"/>
                </a:cxn>
                <a:cxn ang="0">
                  <a:pos x="107" y="141"/>
                </a:cxn>
                <a:cxn ang="0">
                  <a:pos x="196" y="122"/>
                </a:cxn>
                <a:cxn ang="0">
                  <a:pos x="248" y="104"/>
                </a:cxn>
                <a:cxn ang="0">
                  <a:pos x="263" y="82"/>
                </a:cxn>
                <a:cxn ang="0">
                  <a:pos x="266" y="78"/>
                </a:cxn>
                <a:cxn ang="0">
                  <a:pos x="270" y="63"/>
                </a:cxn>
                <a:cxn ang="0">
                  <a:pos x="266" y="48"/>
                </a:cxn>
                <a:cxn ang="0">
                  <a:pos x="252" y="34"/>
                </a:cxn>
                <a:cxn ang="0">
                  <a:pos x="226" y="15"/>
                </a:cxn>
                <a:cxn ang="0">
                  <a:pos x="170" y="0"/>
                </a:cxn>
                <a:cxn ang="0">
                  <a:pos x="252" y="11"/>
                </a:cxn>
                <a:cxn ang="0">
                  <a:pos x="307" y="22"/>
                </a:cxn>
                <a:cxn ang="0">
                  <a:pos x="337" y="37"/>
                </a:cxn>
                <a:cxn ang="0">
                  <a:pos x="348" y="48"/>
                </a:cxn>
                <a:cxn ang="0">
                  <a:pos x="348" y="56"/>
                </a:cxn>
                <a:cxn ang="0">
                  <a:pos x="348" y="63"/>
                </a:cxn>
                <a:cxn ang="0">
                  <a:pos x="333" y="82"/>
                </a:cxn>
                <a:cxn ang="0">
                  <a:pos x="311" y="96"/>
                </a:cxn>
                <a:cxn ang="0">
                  <a:pos x="281" y="108"/>
                </a:cxn>
                <a:cxn ang="0">
                  <a:pos x="252" y="119"/>
                </a:cxn>
                <a:cxn ang="0">
                  <a:pos x="196" y="133"/>
                </a:cxn>
                <a:cxn ang="0">
                  <a:pos x="170" y="133"/>
                </a:cxn>
                <a:cxn ang="0">
                  <a:pos x="96" y="152"/>
                </a:cxn>
                <a:cxn ang="0">
                  <a:pos x="56" y="174"/>
                </a:cxn>
                <a:cxn ang="0">
                  <a:pos x="41" y="189"/>
                </a:cxn>
                <a:cxn ang="0">
                  <a:pos x="37" y="193"/>
                </a:cxn>
                <a:cxn ang="0">
                  <a:pos x="37" y="211"/>
                </a:cxn>
                <a:cxn ang="0">
                  <a:pos x="52" y="226"/>
                </a:cxn>
                <a:cxn ang="0">
                  <a:pos x="67" y="244"/>
                </a:cxn>
                <a:cxn ang="0">
                  <a:pos x="85" y="259"/>
                </a:cxn>
                <a:cxn ang="0">
                  <a:pos x="137" y="274"/>
                </a:cxn>
                <a:cxn ang="0">
                  <a:pos x="181" y="281"/>
                </a:cxn>
                <a:cxn ang="0">
                  <a:pos x="141" y="281"/>
                </a:cxn>
              </a:cxnLst>
              <a:rect l="0" t="0" r="0" b="0"/>
              <a:pathLst>
                <a:path w="348" h="281">
                  <a:moveTo>
                    <a:pt x="141" y="281"/>
                  </a:moveTo>
                  <a:lnTo>
                    <a:pt x="141" y="278"/>
                  </a:lnTo>
                  <a:lnTo>
                    <a:pt x="107" y="274"/>
                  </a:lnTo>
                  <a:lnTo>
                    <a:pt x="70" y="266"/>
                  </a:lnTo>
                  <a:lnTo>
                    <a:pt x="26" y="248"/>
                  </a:lnTo>
                  <a:lnTo>
                    <a:pt x="11" y="226"/>
                  </a:lnTo>
                  <a:lnTo>
                    <a:pt x="4" y="222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11" y="178"/>
                  </a:lnTo>
                  <a:lnTo>
                    <a:pt x="22" y="167"/>
                  </a:lnTo>
                  <a:lnTo>
                    <a:pt x="59" y="152"/>
                  </a:lnTo>
                  <a:lnTo>
                    <a:pt x="107" y="141"/>
                  </a:lnTo>
                  <a:lnTo>
                    <a:pt x="196" y="122"/>
                  </a:lnTo>
                  <a:lnTo>
                    <a:pt x="248" y="104"/>
                  </a:lnTo>
                  <a:lnTo>
                    <a:pt x="263" y="82"/>
                  </a:lnTo>
                  <a:lnTo>
                    <a:pt x="266" y="78"/>
                  </a:lnTo>
                  <a:lnTo>
                    <a:pt x="270" y="63"/>
                  </a:lnTo>
                  <a:lnTo>
                    <a:pt x="266" y="48"/>
                  </a:lnTo>
                  <a:lnTo>
                    <a:pt x="252" y="34"/>
                  </a:lnTo>
                  <a:lnTo>
                    <a:pt x="226" y="15"/>
                  </a:lnTo>
                  <a:lnTo>
                    <a:pt x="170" y="0"/>
                  </a:lnTo>
                  <a:lnTo>
                    <a:pt x="252" y="11"/>
                  </a:lnTo>
                  <a:lnTo>
                    <a:pt x="307" y="22"/>
                  </a:lnTo>
                  <a:lnTo>
                    <a:pt x="337" y="37"/>
                  </a:lnTo>
                  <a:lnTo>
                    <a:pt x="348" y="48"/>
                  </a:lnTo>
                  <a:lnTo>
                    <a:pt x="348" y="56"/>
                  </a:lnTo>
                  <a:lnTo>
                    <a:pt x="348" y="63"/>
                  </a:lnTo>
                  <a:lnTo>
                    <a:pt x="333" y="82"/>
                  </a:lnTo>
                  <a:lnTo>
                    <a:pt x="311" y="96"/>
                  </a:lnTo>
                  <a:lnTo>
                    <a:pt x="281" y="108"/>
                  </a:lnTo>
                  <a:lnTo>
                    <a:pt x="252" y="119"/>
                  </a:lnTo>
                  <a:lnTo>
                    <a:pt x="196" y="133"/>
                  </a:lnTo>
                  <a:lnTo>
                    <a:pt x="170" y="133"/>
                  </a:lnTo>
                  <a:lnTo>
                    <a:pt x="96" y="152"/>
                  </a:lnTo>
                  <a:lnTo>
                    <a:pt x="56" y="174"/>
                  </a:lnTo>
                  <a:lnTo>
                    <a:pt x="41" y="189"/>
                  </a:lnTo>
                  <a:lnTo>
                    <a:pt x="37" y="193"/>
                  </a:lnTo>
                  <a:lnTo>
                    <a:pt x="37" y="211"/>
                  </a:lnTo>
                  <a:lnTo>
                    <a:pt x="52" y="226"/>
                  </a:lnTo>
                  <a:lnTo>
                    <a:pt x="67" y="244"/>
                  </a:lnTo>
                  <a:lnTo>
                    <a:pt x="85" y="259"/>
                  </a:lnTo>
                  <a:lnTo>
                    <a:pt x="137" y="274"/>
                  </a:lnTo>
                  <a:lnTo>
                    <a:pt x="181" y="281"/>
                  </a:lnTo>
                  <a:lnTo>
                    <a:pt x="141" y="2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9" name="図形 68"/>
            <p:cNvSpPr>
              <a:spLocks/>
            </p:cNvSpPr>
            <p:nvPr/>
          </p:nvSpPr>
          <p:spPr bwMode="auto">
            <a:xfrm>
              <a:off x="1547022" y="5919663"/>
              <a:ext cx="61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0" name="図形 69"/>
            <p:cNvSpPr>
              <a:spLocks/>
            </p:cNvSpPr>
            <p:nvPr/>
          </p:nvSpPr>
          <p:spPr bwMode="auto">
            <a:xfrm>
              <a:off x="1309372" y="5501571"/>
              <a:ext cx="640887" cy="418091"/>
            </a:xfrm>
            <a:custGeom>
              <a:avLst/>
              <a:gdLst/>
              <a:ahLst/>
              <a:cxnLst>
                <a:cxn ang="0">
                  <a:pos x="214" y="296"/>
                </a:cxn>
                <a:cxn ang="0">
                  <a:pos x="170" y="288"/>
                </a:cxn>
                <a:cxn ang="0">
                  <a:pos x="140" y="285"/>
                </a:cxn>
                <a:cxn ang="0">
                  <a:pos x="81" y="273"/>
                </a:cxn>
                <a:cxn ang="0">
                  <a:pos x="52" y="259"/>
                </a:cxn>
                <a:cxn ang="0">
                  <a:pos x="18" y="244"/>
                </a:cxn>
                <a:cxn ang="0">
                  <a:pos x="4" y="225"/>
                </a:cxn>
                <a:cxn ang="0">
                  <a:pos x="0" y="214"/>
                </a:cxn>
                <a:cxn ang="0">
                  <a:pos x="0" y="200"/>
                </a:cxn>
                <a:cxn ang="0">
                  <a:pos x="0" y="196"/>
                </a:cxn>
                <a:cxn ang="0">
                  <a:pos x="18" y="181"/>
                </a:cxn>
                <a:cxn ang="0">
                  <a:pos x="59" y="163"/>
                </a:cxn>
                <a:cxn ang="0">
                  <a:pos x="129" y="144"/>
                </a:cxn>
                <a:cxn ang="0">
                  <a:pos x="159" y="140"/>
                </a:cxn>
                <a:cxn ang="0">
                  <a:pos x="214" y="129"/>
                </a:cxn>
                <a:cxn ang="0">
                  <a:pos x="248" y="118"/>
                </a:cxn>
                <a:cxn ang="0">
                  <a:pos x="277" y="103"/>
                </a:cxn>
                <a:cxn ang="0">
                  <a:pos x="296" y="89"/>
                </a:cxn>
                <a:cxn ang="0">
                  <a:pos x="310" y="70"/>
                </a:cxn>
                <a:cxn ang="0">
                  <a:pos x="310" y="63"/>
                </a:cxn>
                <a:cxn ang="0">
                  <a:pos x="307" y="55"/>
                </a:cxn>
                <a:cxn ang="0">
                  <a:pos x="296" y="41"/>
                </a:cxn>
                <a:cxn ang="0">
                  <a:pos x="266" y="22"/>
                </a:cxn>
                <a:cxn ang="0">
                  <a:pos x="214" y="15"/>
                </a:cxn>
                <a:cxn ang="0">
                  <a:pos x="137" y="4"/>
                </a:cxn>
                <a:cxn ang="0">
                  <a:pos x="266" y="4"/>
                </a:cxn>
                <a:cxn ang="0">
                  <a:pos x="266" y="0"/>
                </a:cxn>
                <a:cxn ang="0">
                  <a:pos x="307" y="4"/>
                </a:cxn>
                <a:cxn ang="0">
                  <a:pos x="355" y="15"/>
                </a:cxn>
                <a:cxn ang="0">
                  <a:pos x="392" y="29"/>
                </a:cxn>
                <a:cxn ang="0">
                  <a:pos x="406" y="44"/>
                </a:cxn>
                <a:cxn ang="0">
                  <a:pos x="418" y="55"/>
                </a:cxn>
                <a:cxn ang="0">
                  <a:pos x="418" y="70"/>
                </a:cxn>
                <a:cxn ang="0">
                  <a:pos x="406" y="85"/>
                </a:cxn>
                <a:cxn ang="0">
                  <a:pos x="395" y="100"/>
                </a:cxn>
                <a:cxn ang="0">
                  <a:pos x="377" y="111"/>
                </a:cxn>
                <a:cxn ang="0">
                  <a:pos x="347" y="115"/>
                </a:cxn>
                <a:cxn ang="0">
                  <a:pos x="266" y="133"/>
                </a:cxn>
                <a:cxn ang="0">
                  <a:pos x="155" y="148"/>
                </a:cxn>
                <a:cxn ang="0">
                  <a:pos x="114" y="159"/>
                </a:cxn>
                <a:cxn ang="0">
                  <a:pos x="81" y="170"/>
                </a:cxn>
                <a:cxn ang="0">
                  <a:pos x="59" y="185"/>
                </a:cxn>
                <a:cxn ang="0">
                  <a:pos x="52" y="196"/>
                </a:cxn>
                <a:cxn ang="0">
                  <a:pos x="44" y="203"/>
                </a:cxn>
                <a:cxn ang="0">
                  <a:pos x="44" y="211"/>
                </a:cxn>
                <a:cxn ang="0">
                  <a:pos x="55" y="233"/>
                </a:cxn>
                <a:cxn ang="0">
                  <a:pos x="74" y="251"/>
                </a:cxn>
                <a:cxn ang="0">
                  <a:pos x="100" y="266"/>
                </a:cxn>
                <a:cxn ang="0">
                  <a:pos x="129" y="273"/>
                </a:cxn>
                <a:cxn ang="0">
                  <a:pos x="192" y="285"/>
                </a:cxn>
                <a:cxn ang="0">
                  <a:pos x="236" y="288"/>
                </a:cxn>
                <a:cxn ang="0">
                  <a:pos x="214" y="296"/>
                </a:cxn>
              </a:cxnLst>
              <a:rect l="0" t="0" r="0" b="0"/>
              <a:pathLst>
                <a:path w="418" h="296">
                  <a:moveTo>
                    <a:pt x="214" y="296"/>
                  </a:moveTo>
                  <a:lnTo>
                    <a:pt x="170" y="288"/>
                  </a:lnTo>
                  <a:lnTo>
                    <a:pt x="140" y="285"/>
                  </a:lnTo>
                  <a:lnTo>
                    <a:pt x="81" y="273"/>
                  </a:lnTo>
                  <a:lnTo>
                    <a:pt x="52" y="259"/>
                  </a:lnTo>
                  <a:lnTo>
                    <a:pt x="18" y="244"/>
                  </a:lnTo>
                  <a:lnTo>
                    <a:pt x="4" y="225"/>
                  </a:lnTo>
                  <a:lnTo>
                    <a:pt x="0" y="214"/>
                  </a:lnTo>
                  <a:lnTo>
                    <a:pt x="0" y="200"/>
                  </a:lnTo>
                  <a:lnTo>
                    <a:pt x="0" y="196"/>
                  </a:lnTo>
                  <a:lnTo>
                    <a:pt x="18" y="181"/>
                  </a:lnTo>
                  <a:lnTo>
                    <a:pt x="59" y="163"/>
                  </a:lnTo>
                  <a:lnTo>
                    <a:pt x="129" y="144"/>
                  </a:lnTo>
                  <a:lnTo>
                    <a:pt x="159" y="140"/>
                  </a:lnTo>
                  <a:lnTo>
                    <a:pt x="214" y="129"/>
                  </a:lnTo>
                  <a:lnTo>
                    <a:pt x="248" y="118"/>
                  </a:lnTo>
                  <a:lnTo>
                    <a:pt x="277" y="103"/>
                  </a:lnTo>
                  <a:lnTo>
                    <a:pt x="296" y="89"/>
                  </a:lnTo>
                  <a:lnTo>
                    <a:pt x="310" y="70"/>
                  </a:lnTo>
                  <a:lnTo>
                    <a:pt x="310" y="63"/>
                  </a:lnTo>
                  <a:lnTo>
                    <a:pt x="307" y="55"/>
                  </a:lnTo>
                  <a:lnTo>
                    <a:pt x="296" y="41"/>
                  </a:lnTo>
                  <a:lnTo>
                    <a:pt x="266" y="22"/>
                  </a:lnTo>
                  <a:lnTo>
                    <a:pt x="214" y="15"/>
                  </a:lnTo>
                  <a:lnTo>
                    <a:pt x="137" y="4"/>
                  </a:lnTo>
                  <a:lnTo>
                    <a:pt x="266" y="4"/>
                  </a:lnTo>
                  <a:lnTo>
                    <a:pt x="266" y="0"/>
                  </a:lnTo>
                  <a:lnTo>
                    <a:pt x="307" y="4"/>
                  </a:lnTo>
                  <a:lnTo>
                    <a:pt x="355" y="15"/>
                  </a:lnTo>
                  <a:lnTo>
                    <a:pt x="392" y="29"/>
                  </a:lnTo>
                  <a:lnTo>
                    <a:pt x="406" y="44"/>
                  </a:lnTo>
                  <a:lnTo>
                    <a:pt x="418" y="55"/>
                  </a:lnTo>
                  <a:lnTo>
                    <a:pt x="418" y="70"/>
                  </a:lnTo>
                  <a:lnTo>
                    <a:pt x="406" y="85"/>
                  </a:lnTo>
                  <a:lnTo>
                    <a:pt x="395" y="100"/>
                  </a:lnTo>
                  <a:lnTo>
                    <a:pt x="377" y="111"/>
                  </a:lnTo>
                  <a:lnTo>
                    <a:pt x="347" y="115"/>
                  </a:lnTo>
                  <a:lnTo>
                    <a:pt x="266" y="133"/>
                  </a:lnTo>
                  <a:lnTo>
                    <a:pt x="155" y="148"/>
                  </a:lnTo>
                  <a:lnTo>
                    <a:pt x="114" y="159"/>
                  </a:lnTo>
                  <a:lnTo>
                    <a:pt x="81" y="170"/>
                  </a:lnTo>
                  <a:lnTo>
                    <a:pt x="59" y="185"/>
                  </a:lnTo>
                  <a:lnTo>
                    <a:pt x="52" y="196"/>
                  </a:lnTo>
                  <a:lnTo>
                    <a:pt x="44" y="203"/>
                  </a:lnTo>
                  <a:lnTo>
                    <a:pt x="44" y="211"/>
                  </a:lnTo>
                  <a:lnTo>
                    <a:pt x="55" y="233"/>
                  </a:lnTo>
                  <a:lnTo>
                    <a:pt x="74" y="251"/>
                  </a:lnTo>
                  <a:lnTo>
                    <a:pt x="100" y="266"/>
                  </a:lnTo>
                  <a:lnTo>
                    <a:pt x="129" y="273"/>
                  </a:lnTo>
                  <a:lnTo>
                    <a:pt x="192" y="285"/>
                  </a:lnTo>
                  <a:lnTo>
                    <a:pt x="236" y="288"/>
                  </a:lnTo>
                  <a:lnTo>
                    <a:pt x="214" y="2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1" name="図形 70"/>
            <p:cNvSpPr>
              <a:spLocks/>
            </p:cNvSpPr>
            <p:nvPr/>
          </p:nvSpPr>
          <p:spPr bwMode="auto">
            <a:xfrm>
              <a:off x="1031859" y="5135742"/>
              <a:ext cx="1143784" cy="772621"/>
            </a:xfrm>
            <a:custGeom>
              <a:avLst/>
              <a:gdLst/>
              <a:ahLst/>
              <a:cxnLst>
                <a:cxn ang="0">
                  <a:pos x="403" y="544"/>
                </a:cxn>
                <a:cxn ang="0">
                  <a:pos x="295" y="529"/>
                </a:cxn>
                <a:cxn ang="0">
                  <a:pos x="240" y="492"/>
                </a:cxn>
                <a:cxn ang="0">
                  <a:pos x="233" y="470"/>
                </a:cxn>
                <a:cxn ang="0">
                  <a:pos x="236" y="455"/>
                </a:cxn>
                <a:cxn ang="0">
                  <a:pos x="266" y="433"/>
                </a:cxn>
                <a:cxn ang="0">
                  <a:pos x="340" y="414"/>
                </a:cxn>
                <a:cxn ang="0">
                  <a:pos x="532" y="377"/>
                </a:cxn>
                <a:cxn ang="0">
                  <a:pos x="576" y="359"/>
                </a:cxn>
                <a:cxn ang="0">
                  <a:pos x="599" y="333"/>
                </a:cxn>
                <a:cxn ang="0">
                  <a:pos x="587" y="300"/>
                </a:cxn>
                <a:cxn ang="0">
                  <a:pos x="532" y="266"/>
                </a:cxn>
                <a:cxn ang="0">
                  <a:pos x="380" y="252"/>
                </a:cxn>
                <a:cxn ang="0">
                  <a:pos x="155" y="222"/>
                </a:cxn>
                <a:cxn ang="0">
                  <a:pos x="81" y="203"/>
                </a:cxn>
                <a:cxn ang="0">
                  <a:pos x="26" y="167"/>
                </a:cxn>
                <a:cxn ang="0">
                  <a:pos x="0" y="118"/>
                </a:cxn>
                <a:cxn ang="0">
                  <a:pos x="11" y="93"/>
                </a:cxn>
                <a:cxn ang="0">
                  <a:pos x="37" y="63"/>
                </a:cxn>
                <a:cxn ang="0">
                  <a:pos x="114" y="37"/>
                </a:cxn>
                <a:cxn ang="0">
                  <a:pos x="225" y="19"/>
                </a:cxn>
                <a:cxn ang="0">
                  <a:pos x="262" y="19"/>
                </a:cxn>
                <a:cxn ang="0">
                  <a:pos x="262" y="33"/>
                </a:cxn>
                <a:cxn ang="0">
                  <a:pos x="177" y="41"/>
                </a:cxn>
                <a:cxn ang="0">
                  <a:pos x="129" y="63"/>
                </a:cxn>
                <a:cxn ang="0">
                  <a:pos x="96" y="89"/>
                </a:cxn>
                <a:cxn ang="0">
                  <a:pos x="85" y="133"/>
                </a:cxn>
                <a:cxn ang="0">
                  <a:pos x="111" y="163"/>
                </a:cxn>
                <a:cxn ang="0">
                  <a:pos x="192" y="192"/>
                </a:cxn>
                <a:cxn ang="0">
                  <a:pos x="303" y="207"/>
                </a:cxn>
                <a:cxn ang="0">
                  <a:pos x="477" y="222"/>
                </a:cxn>
                <a:cxn ang="0">
                  <a:pos x="602" y="229"/>
                </a:cxn>
                <a:cxn ang="0">
                  <a:pos x="695" y="244"/>
                </a:cxn>
                <a:cxn ang="0">
                  <a:pos x="743" y="266"/>
                </a:cxn>
                <a:cxn ang="0">
                  <a:pos x="746" y="292"/>
                </a:cxn>
                <a:cxn ang="0">
                  <a:pos x="732" y="322"/>
                </a:cxn>
                <a:cxn ang="0">
                  <a:pos x="687" y="348"/>
                </a:cxn>
                <a:cxn ang="0">
                  <a:pos x="602" y="370"/>
                </a:cxn>
                <a:cxn ang="0">
                  <a:pos x="521" y="388"/>
                </a:cxn>
                <a:cxn ang="0">
                  <a:pos x="488" y="399"/>
                </a:cxn>
                <a:cxn ang="0">
                  <a:pos x="395" y="414"/>
                </a:cxn>
                <a:cxn ang="0">
                  <a:pos x="325" y="429"/>
                </a:cxn>
                <a:cxn ang="0">
                  <a:pos x="266" y="462"/>
                </a:cxn>
                <a:cxn ang="0">
                  <a:pos x="262" y="484"/>
                </a:cxn>
                <a:cxn ang="0">
                  <a:pos x="281" y="503"/>
                </a:cxn>
                <a:cxn ang="0">
                  <a:pos x="351" y="532"/>
                </a:cxn>
                <a:cxn ang="0">
                  <a:pos x="447" y="544"/>
                </a:cxn>
              </a:cxnLst>
              <a:rect l="0" t="0" r="0" b="0"/>
              <a:pathLst>
                <a:path w="746" h="547">
                  <a:moveTo>
                    <a:pt x="432" y="547"/>
                  </a:moveTo>
                  <a:lnTo>
                    <a:pt x="403" y="544"/>
                  </a:lnTo>
                  <a:lnTo>
                    <a:pt x="336" y="532"/>
                  </a:lnTo>
                  <a:lnTo>
                    <a:pt x="295" y="529"/>
                  </a:lnTo>
                  <a:lnTo>
                    <a:pt x="266" y="514"/>
                  </a:lnTo>
                  <a:lnTo>
                    <a:pt x="240" y="492"/>
                  </a:lnTo>
                  <a:lnTo>
                    <a:pt x="236" y="484"/>
                  </a:lnTo>
                  <a:lnTo>
                    <a:pt x="233" y="470"/>
                  </a:lnTo>
                  <a:lnTo>
                    <a:pt x="233" y="462"/>
                  </a:lnTo>
                  <a:lnTo>
                    <a:pt x="236" y="455"/>
                  </a:lnTo>
                  <a:lnTo>
                    <a:pt x="247" y="444"/>
                  </a:lnTo>
                  <a:lnTo>
                    <a:pt x="266" y="433"/>
                  </a:lnTo>
                  <a:lnTo>
                    <a:pt x="295" y="422"/>
                  </a:lnTo>
                  <a:lnTo>
                    <a:pt x="340" y="414"/>
                  </a:lnTo>
                  <a:lnTo>
                    <a:pt x="451" y="399"/>
                  </a:lnTo>
                  <a:lnTo>
                    <a:pt x="532" y="377"/>
                  </a:lnTo>
                  <a:lnTo>
                    <a:pt x="562" y="370"/>
                  </a:lnTo>
                  <a:lnTo>
                    <a:pt x="576" y="359"/>
                  </a:lnTo>
                  <a:lnTo>
                    <a:pt x="591" y="344"/>
                  </a:lnTo>
                  <a:lnTo>
                    <a:pt x="599" y="333"/>
                  </a:lnTo>
                  <a:lnTo>
                    <a:pt x="602" y="314"/>
                  </a:lnTo>
                  <a:lnTo>
                    <a:pt x="587" y="300"/>
                  </a:lnTo>
                  <a:lnTo>
                    <a:pt x="569" y="281"/>
                  </a:lnTo>
                  <a:lnTo>
                    <a:pt x="532" y="266"/>
                  </a:lnTo>
                  <a:lnTo>
                    <a:pt x="488" y="259"/>
                  </a:lnTo>
                  <a:lnTo>
                    <a:pt x="380" y="252"/>
                  </a:lnTo>
                  <a:lnTo>
                    <a:pt x="270" y="237"/>
                  </a:lnTo>
                  <a:lnTo>
                    <a:pt x="155" y="222"/>
                  </a:lnTo>
                  <a:lnTo>
                    <a:pt x="129" y="218"/>
                  </a:lnTo>
                  <a:lnTo>
                    <a:pt x="81" y="203"/>
                  </a:lnTo>
                  <a:lnTo>
                    <a:pt x="52" y="189"/>
                  </a:lnTo>
                  <a:lnTo>
                    <a:pt x="26" y="167"/>
                  </a:lnTo>
                  <a:lnTo>
                    <a:pt x="15" y="148"/>
                  </a:lnTo>
                  <a:lnTo>
                    <a:pt x="0" y="118"/>
                  </a:lnTo>
                  <a:lnTo>
                    <a:pt x="0" y="111"/>
                  </a:lnTo>
                  <a:lnTo>
                    <a:pt x="11" y="93"/>
                  </a:lnTo>
                  <a:lnTo>
                    <a:pt x="15" y="78"/>
                  </a:lnTo>
                  <a:lnTo>
                    <a:pt x="37" y="63"/>
                  </a:lnTo>
                  <a:lnTo>
                    <a:pt x="70" y="48"/>
                  </a:lnTo>
                  <a:lnTo>
                    <a:pt x="114" y="37"/>
                  </a:lnTo>
                  <a:lnTo>
                    <a:pt x="170" y="26"/>
                  </a:lnTo>
                  <a:lnTo>
                    <a:pt x="225" y="19"/>
                  </a:lnTo>
                  <a:lnTo>
                    <a:pt x="277" y="0"/>
                  </a:lnTo>
                  <a:lnTo>
                    <a:pt x="262" y="19"/>
                  </a:lnTo>
                  <a:lnTo>
                    <a:pt x="262" y="26"/>
                  </a:lnTo>
                  <a:lnTo>
                    <a:pt x="262" y="33"/>
                  </a:lnTo>
                  <a:lnTo>
                    <a:pt x="210" y="37"/>
                  </a:lnTo>
                  <a:lnTo>
                    <a:pt x="177" y="41"/>
                  </a:lnTo>
                  <a:lnTo>
                    <a:pt x="151" y="52"/>
                  </a:lnTo>
                  <a:lnTo>
                    <a:pt x="129" y="63"/>
                  </a:lnTo>
                  <a:lnTo>
                    <a:pt x="107" y="78"/>
                  </a:lnTo>
                  <a:lnTo>
                    <a:pt x="96" y="89"/>
                  </a:lnTo>
                  <a:lnTo>
                    <a:pt x="81" y="111"/>
                  </a:lnTo>
                  <a:lnTo>
                    <a:pt x="85" y="133"/>
                  </a:lnTo>
                  <a:lnTo>
                    <a:pt x="96" y="148"/>
                  </a:lnTo>
                  <a:lnTo>
                    <a:pt x="111" y="163"/>
                  </a:lnTo>
                  <a:lnTo>
                    <a:pt x="155" y="178"/>
                  </a:lnTo>
                  <a:lnTo>
                    <a:pt x="192" y="192"/>
                  </a:lnTo>
                  <a:lnTo>
                    <a:pt x="210" y="192"/>
                  </a:lnTo>
                  <a:lnTo>
                    <a:pt x="303" y="207"/>
                  </a:lnTo>
                  <a:lnTo>
                    <a:pt x="388" y="218"/>
                  </a:lnTo>
                  <a:lnTo>
                    <a:pt x="477" y="222"/>
                  </a:lnTo>
                  <a:lnTo>
                    <a:pt x="517" y="222"/>
                  </a:lnTo>
                  <a:lnTo>
                    <a:pt x="602" y="229"/>
                  </a:lnTo>
                  <a:lnTo>
                    <a:pt x="647" y="233"/>
                  </a:lnTo>
                  <a:lnTo>
                    <a:pt x="695" y="244"/>
                  </a:lnTo>
                  <a:lnTo>
                    <a:pt x="724" y="252"/>
                  </a:lnTo>
                  <a:lnTo>
                    <a:pt x="743" y="266"/>
                  </a:lnTo>
                  <a:lnTo>
                    <a:pt x="746" y="281"/>
                  </a:lnTo>
                  <a:lnTo>
                    <a:pt x="746" y="292"/>
                  </a:lnTo>
                  <a:lnTo>
                    <a:pt x="746" y="307"/>
                  </a:lnTo>
                  <a:lnTo>
                    <a:pt x="732" y="322"/>
                  </a:lnTo>
                  <a:lnTo>
                    <a:pt x="713" y="337"/>
                  </a:lnTo>
                  <a:lnTo>
                    <a:pt x="687" y="348"/>
                  </a:lnTo>
                  <a:lnTo>
                    <a:pt x="647" y="359"/>
                  </a:lnTo>
                  <a:lnTo>
                    <a:pt x="602" y="370"/>
                  </a:lnTo>
                  <a:lnTo>
                    <a:pt x="543" y="385"/>
                  </a:lnTo>
                  <a:lnTo>
                    <a:pt x="521" y="388"/>
                  </a:lnTo>
                  <a:lnTo>
                    <a:pt x="514" y="392"/>
                  </a:lnTo>
                  <a:lnTo>
                    <a:pt x="488" y="399"/>
                  </a:lnTo>
                  <a:lnTo>
                    <a:pt x="447" y="407"/>
                  </a:lnTo>
                  <a:lnTo>
                    <a:pt x="395" y="414"/>
                  </a:lnTo>
                  <a:lnTo>
                    <a:pt x="358" y="418"/>
                  </a:lnTo>
                  <a:lnTo>
                    <a:pt x="325" y="429"/>
                  </a:lnTo>
                  <a:lnTo>
                    <a:pt x="284" y="447"/>
                  </a:lnTo>
                  <a:lnTo>
                    <a:pt x="266" y="462"/>
                  </a:lnTo>
                  <a:lnTo>
                    <a:pt x="262" y="470"/>
                  </a:lnTo>
                  <a:lnTo>
                    <a:pt x="262" y="484"/>
                  </a:lnTo>
                  <a:lnTo>
                    <a:pt x="266" y="492"/>
                  </a:lnTo>
                  <a:lnTo>
                    <a:pt x="281" y="503"/>
                  </a:lnTo>
                  <a:lnTo>
                    <a:pt x="303" y="514"/>
                  </a:lnTo>
                  <a:lnTo>
                    <a:pt x="351" y="532"/>
                  </a:lnTo>
                  <a:lnTo>
                    <a:pt x="403" y="540"/>
                  </a:lnTo>
                  <a:lnTo>
                    <a:pt x="447" y="544"/>
                  </a:lnTo>
                  <a:lnTo>
                    <a:pt x="432" y="54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2" name="図形 71"/>
            <p:cNvSpPr>
              <a:spLocks/>
            </p:cNvSpPr>
            <p:nvPr/>
          </p:nvSpPr>
          <p:spPr bwMode="auto">
            <a:xfrm>
              <a:off x="1870532" y="5459197"/>
              <a:ext cx="430836" cy="220345"/>
            </a:xfrm>
            <a:custGeom>
              <a:avLst/>
              <a:gdLst/>
              <a:ahLst/>
              <a:cxnLst>
                <a:cxn ang="0">
                  <a:pos x="277" y="45"/>
                </a:cxn>
                <a:cxn ang="0">
                  <a:pos x="281" y="52"/>
                </a:cxn>
                <a:cxn ang="0">
                  <a:pos x="281" y="63"/>
                </a:cxn>
                <a:cxn ang="0">
                  <a:pos x="281" y="74"/>
                </a:cxn>
                <a:cxn ang="0">
                  <a:pos x="262" y="93"/>
                </a:cxn>
                <a:cxn ang="0">
                  <a:pos x="236" y="108"/>
                </a:cxn>
                <a:cxn ang="0">
                  <a:pos x="181" y="133"/>
                </a:cxn>
                <a:cxn ang="0">
                  <a:pos x="140" y="145"/>
                </a:cxn>
                <a:cxn ang="0">
                  <a:pos x="122" y="145"/>
                </a:cxn>
                <a:cxn ang="0">
                  <a:pos x="122" y="148"/>
                </a:cxn>
                <a:cxn ang="0">
                  <a:pos x="77" y="148"/>
                </a:cxn>
                <a:cxn ang="0">
                  <a:pos x="0" y="156"/>
                </a:cxn>
                <a:cxn ang="0">
                  <a:pos x="59" y="141"/>
                </a:cxn>
                <a:cxn ang="0">
                  <a:pos x="100" y="133"/>
                </a:cxn>
                <a:cxn ang="0">
                  <a:pos x="140" y="122"/>
                </a:cxn>
                <a:cxn ang="0">
                  <a:pos x="170" y="108"/>
                </a:cxn>
                <a:cxn ang="0">
                  <a:pos x="192" y="100"/>
                </a:cxn>
                <a:cxn ang="0">
                  <a:pos x="199" y="78"/>
                </a:cxn>
                <a:cxn ang="0">
                  <a:pos x="207" y="63"/>
                </a:cxn>
                <a:cxn ang="0">
                  <a:pos x="207" y="52"/>
                </a:cxn>
                <a:cxn ang="0">
                  <a:pos x="199" y="37"/>
                </a:cxn>
                <a:cxn ang="0">
                  <a:pos x="185" y="23"/>
                </a:cxn>
                <a:cxn ang="0">
                  <a:pos x="155" y="15"/>
                </a:cxn>
                <a:cxn ang="0">
                  <a:pos x="81" y="0"/>
                </a:cxn>
                <a:cxn ang="0">
                  <a:pos x="155" y="0"/>
                </a:cxn>
                <a:cxn ang="0">
                  <a:pos x="207" y="8"/>
                </a:cxn>
                <a:cxn ang="0">
                  <a:pos x="240" y="19"/>
                </a:cxn>
                <a:cxn ang="0">
                  <a:pos x="266" y="30"/>
                </a:cxn>
                <a:cxn ang="0">
                  <a:pos x="277" y="45"/>
                </a:cxn>
              </a:cxnLst>
              <a:rect l="0" t="0" r="0" b="0"/>
              <a:pathLst>
                <a:path w="281" h="156">
                  <a:moveTo>
                    <a:pt x="277" y="45"/>
                  </a:moveTo>
                  <a:lnTo>
                    <a:pt x="281" y="52"/>
                  </a:lnTo>
                  <a:lnTo>
                    <a:pt x="281" y="63"/>
                  </a:lnTo>
                  <a:lnTo>
                    <a:pt x="281" y="74"/>
                  </a:lnTo>
                  <a:lnTo>
                    <a:pt x="262" y="93"/>
                  </a:lnTo>
                  <a:lnTo>
                    <a:pt x="236" y="108"/>
                  </a:lnTo>
                  <a:lnTo>
                    <a:pt x="181" y="133"/>
                  </a:lnTo>
                  <a:lnTo>
                    <a:pt x="140" y="145"/>
                  </a:lnTo>
                  <a:lnTo>
                    <a:pt x="122" y="145"/>
                  </a:lnTo>
                  <a:lnTo>
                    <a:pt x="122" y="148"/>
                  </a:lnTo>
                  <a:lnTo>
                    <a:pt x="77" y="148"/>
                  </a:lnTo>
                  <a:lnTo>
                    <a:pt x="0" y="156"/>
                  </a:lnTo>
                  <a:lnTo>
                    <a:pt x="59" y="141"/>
                  </a:lnTo>
                  <a:lnTo>
                    <a:pt x="100" y="133"/>
                  </a:lnTo>
                  <a:lnTo>
                    <a:pt x="140" y="122"/>
                  </a:lnTo>
                  <a:lnTo>
                    <a:pt x="170" y="108"/>
                  </a:lnTo>
                  <a:lnTo>
                    <a:pt x="192" y="100"/>
                  </a:lnTo>
                  <a:lnTo>
                    <a:pt x="199" y="78"/>
                  </a:lnTo>
                  <a:lnTo>
                    <a:pt x="207" y="63"/>
                  </a:lnTo>
                  <a:lnTo>
                    <a:pt x="207" y="52"/>
                  </a:lnTo>
                  <a:lnTo>
                    <a:pt x="199" y="37"/>
                  </a:lnTo>
                  <a:lnTo>
                    <a:pt x="185" y="23"/>
                  </a:lnTo>
                  <a:lnTo>
                    <a:pt x="155" y="15"/>
                  </a:lnTo>
                  <a:lnTo>
                    <a:pt x="81" y="0"/>
                  </a:lnTo>
                  <a:lnTo>
                    <a:pt x="155" y="0"/>
                  </a:lnTo>
                  <a:lnTo>
                    <a:pt x="207" y="8"/>
                  </a:lnTo>
                  <a:lnTo>
                    <a:pt x="240" y="19"/>
                  </a:lnTo>
                  <a:lnTo>
                    <a:pt x="266" y="30"/>
                  </a:lnTo>
                  <a:lnTo>
                    <a:pt x="277" y="4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3" name="図形 72"/>
            <p:cNvSpPr>
              <a:spLocks/>
            </p:cNvSpPr>
            <p:nvPr/>
          </p:nvSpPr>
          <p:spPr bwMode="auto">
            <a:xfrm>
              <a:off x="2080583" y="5470497"/>
              <a:ext cx="288246" cy="197746"/>
            </a:xfrm>
            <a:custGeom>
              <a:avLst/>
              <a:gdLst/>
              <a:ahLst/>
              <a:cxnLst>
                <a:cxn ang="0">
                  <a:pos x="144" y="37"/>
                </a:cxn>
                <a:cxn ang="0">
                  <a:pos x="125" y="15"/>
                </a:cxn>
                <a:cxn ang="0">
                  <a:pos x="85" y="0"/>
                </a:cxn>
                <a:cxn ang="0">
                  <a:pos x="118" y="7"/>
                </a:cxn>
                <a:cxn ang="0">
                  <a:pos x="151" y="15"/>
                </a:cxn>
                <a:cxn ang="0">
                  <a:pos x="170" y="26"/>
                </a:cxn>
                <a:cxn ang="0">
                  <a:pos x="184" y="37"/>
                </a:cxn>
                <a:cxn ang="0">
                  <a:pos x="188" y="51"/>
                </a:cxn>
                <a:cxn ang="0">
                  <a:pos x="184" y="63"/>
                </a:cxn>
                <a:cxn ang="0">
                  <a:pos x="181" y="70"/>
                </a:cxn>
                <a:cxn ang="0">
                  <a:pos x="159" y="92"/>
                </a:cxn>
                <a:cxn ang="0">
                  <a:pos x="133" y="111"/>
                </a:cxn>
                <a:cxn ang="0">
                  <a:pos x="110" y="125"/>
                </a:cxn>
                <a:cxn ang="0">
                  <a:pos x="74" y="133"/>
                </a:cxn>
                <a:cxn ang="0">
                  <a:pos x="0" y="140"/>
                </a:cxn>
                <a:cxn ang="0">
                  <a:pos x="29" y="133"/>
                </a:cxn>
                <a:cxn ang="0">
                  <a:pos x="70" y="122"/>
                </a:cxn>
                <a:cxn ang="0">
                  <a:pos x="110" y="100"/>
                </a:cxn>
                <a:cxn ang="0">
                  <a:pos x="129" y="85"/>
                </a:cxn>
                <a:cxn ang="0">
                  <a:pos x="144" y="66"/>
                </a:cxn>
                <a:cxn ang="0">
                  <a:pos x="151" y="55"/>
                </a:cxn>
                <a:cxn ang="0">
                  <a:pos x="151" y="44"/>
                </a:cxn>
                <a:cxn ang="0">
                  <a:pos x="144" y="37"/>
                </a:cxn>
              </a:cxnLst>
              <a:rect l="0" t="0" r="0" b="0"/>
              <a:pathLst>
                <a:path w="188" h="140">
                  <a:moveTo>
                    <a:pt x="144" y="37"/>
                  </a:moveTo>
                  <a:lnTo>
                    <a:pt x="125" y="15"/>
                  </a:lnTo>
                  <a:lnTo>
                    <a:pt x="85" y="0"/>
                  </a:lnTo>
                  <a:lnTo>
                    <a:pt x="118" y="7"/>
                  </a:lnTo>
                  <a:lnTo>
                    <a:pt x="151" y="15"/>
                  </a:lnTo>
                  <a:lnTo>
                    <a:pt x="170" y="26"/>
                  </a:lnTo>
                  <a:lnTo>
                    <a:pt x="184" y="37"/>
                  </a:lnTo>
                  <a:lnTo>
                    <a:pt x="188" y="51"/>
                  </a:lnTo>
                  <a:lnTo>
                    <a:pt x="184" y="63"/>
                  </a:lnTo>
                  <a:lnTo>
                    <a:pt x="181" y="70"/>
                  </a:lnTo>
                  <a:lnTo>
                    <a:pt x="159" y="92"/>
                  </a:lnTo>
                  <a:lnTo>
                    <a:pt x="133" y="111"/>
                  </a:lnTo>
                  <a:lnTo>
                    <a:pt x="110" y="125"/>
                  </a:lnTo>
                  <a:lnTo>
                    <a:pt x="74" y="133"/>
                  </a:lnTo>
                  <a:lnTo>
                    <a:pt x="0" y="140"/>
                  </a:lnTo>
                  <a:lnTo>
                    <a:pt x="29" y="133"/>
                  </a:lnTo>
                  <a:lnTo>
                    <a:pt x="70" y="122"/>
                  </a:lnTo>
                  <a:lnTo>
                    <a:pt x="110" y="100"/>
                  </a:lnTo>
                  <a:lnTo>
                    <a:pt x="129" y="85"/>
                  </a:lnTo>
                  <a:lnTo>
                    <a:pt x="144" y="66"/>
                  </a:lnTo>
                  <a:lnTo>
                    <a:pt x="151" y="55"/>
                  </a:lnTo>
                  <a:lnTo>
                    <a:pt x="151" y="44"/>
                  </a:lnTo>
                  <a:lnTo>
                    <a:pt x="144" y="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4" name="図形 73"/>
            <p:cNvSpPr>
              <a:spLocks/>
            </p:cNvSpPr>
            <p:nvPr/>
          </p:nvSpPr>
          <p:spPr bwMode="auto">
            <a:xfrm>
              <a:off x="1439696" y="5704967"/>
              <a:ext cx="470699" cy="199158"/>
            </a:xfrm>
            <a:custGeom>
              <a:avLst/>
              <a:gdLst/>
              <a:ahLst/>
              <a:cxnLst>
                <a:cxn ang="0">
                  <a:pos x="214" y="141"/>
                </a:cxn>
                <a:cxn ang="0">
                  <a:pos x="214" y="137"/>
                </a:cxn>
                <a:cxn ang="0">
                  <a:pos x="196" y="141"/>
                </a:cxn>
                <a:cxn ang="0">
                  <a:pos x="163" y="137"/>
                </a:cxn>
                <a:cxn ang="0">
                  <a:pos x="100" y="129"/>
                </a:cxn>
                <a:cxn ang="0">
                  <a:pos x="41" y="111"/>
                </a:cxn>
                <a:cxn ang="0">
                  <a:pos x="18" y="100"/>
                </a:cxn>
                <a:cxn ang="0">
                  <a:pos x="4" y="85"/>
                </a:cxn>
                <a:cxn ang="0">
                  <a:pos x="0" y="74"/>
                </a:cxn>
                <a:cxn ang="0">
                  <a:pos x="0" y="70"/>
                </a:cxn>
                <a:cxn ang="0">
                  <a:pos x="4" y="59"/>
                </a:cxn>
                <a:cxn ang="0">
                  <a:pos x="26" y="44"/>
                </a:cxn>
                <a:cxn ang="0">
                  <a:pos x="66" y="30"/>
                </a:cxn>
                <a:cxn ang="0">
                  <a:pos x="129" y="15"/>
                </a:cxn>
                <a:cxn ang="0">
                  <a:pos x="225" y="0"/>
                </a:cxn>
                <a:cxn ang="0">
                  <a:pos x="200" y="15"/>
                </a:cxn>
                <a:cxn ang="0">
                  <a:pos x="181" y="26"/>
                </a:cxn>
                <a:cxn ang="0">
                  <a:pos x="166" y="44"/>
                </a:cxn>
                <a:cxn ang="0">
                  <a:pos x="166" y="59"/>
                </a:cxn>
                <a:cxn ang="0">
                  <a:pos x="166" y="81"/>
                </a:cxn>
                <a:cxn ang="0">
                  <a:pos x="177" y="89"/>
                </a:cxn>
                <a:cxn ang="0">
                  <a:pos x="192" y="100"/>
                </a:cxn>
                <a:cxn ang="0">
                  <a:pos x="225" y="115"/>
                </a:cxn>
                <a:cxn ang="0">
                  <a:pos x="270" y="129"/>
                </a:cxn>
                <a:cxn ang="0">
                  <a:pos x="307" y="129"/>
                </a:cxn>
                <a:cxn ang="0">
                  <a:pos x="270" y="129"/>
                </a:cxn>
                <a:cxn ang="0">
                  <a:pos x="214" y="141"/>
                </a:cxn>
              </a:cxnLst>
              <a:rect l="0" t="0" r="0" b="0"/>
              <a:pathLst>
                <a:path w="307" h="141">
                  <a:moveTo>
                    <a:pt x="214" y="141"/>
                  </a:moveTo>
                  <a:lnTo>
                    <a:pt x="214" y="137"/>
                  </a:lnTo>
                  <a:lnTo>
                    <a:pt x="196" y="141"/>
                  </a:lnTo>
                  <a:lnTo>
                    <a:pt x="163" y="137"/>
                  </a:lnTo>
                  <a:lnTo>
                    <a:pt x="100" y="129"/>
                  </a:lnTo>
                  <a:lnTo>
                    <a:pt x="41" y="111"/>
                  </a:lnTo>
                  <a:lnTo>
                    <a:pt x="18" y="100"/>
                  </a:lnTo>
                  <a:lnTo>
                    <a:pt x="4" y="85"/>
                  </a:lnTo>
                  <a:lnTo>
                    <a:pt x="0" y="74"/>
                  </a:lnTo>
                  <a:lnTo>
                    <a:pt x="0" y="70"/>
                  </a:lnTo>
                  <a:lnTo>
                    <a:pt x="4" y="59"/>
                  </a:lnTo>
                  <a:lnTo>
                    <a:pt x="26" y="44"/>
                  </a:lnTo>
                  <a:lnTo>
                    <a:pt x="66" y="30"/>
                  </a:lnTo>
                  <a:lnTo>
                    <a:pt x="129" y="15"/>
                  </a:lnTo>
                  <a:lnTo>
                    <a:pt x="225" y="0"/>
                  </a:lnTo>
                  <a:lnTo>
                    <a:pt x="200" y="15"/>
                  </a:lnTo>
                  <a:lnTo>
                    <a:pt x="181" y="26"/>
                  </a:lnTo>
                  <a:lnTo>
                    <a:pt x="166" y="44"/>
                  </a:lnTo>
                  <a:lnTo>
                    <a:pt x="166" y="59"/>
                  </a:lnTo>
                  <a:lnTo>
                    <a:pt x="166" y="81"/>
                  </a:lnTo>
                  <a:lnTo>
                    <a:pt x="177" y="89"/>
                  </a:lnTo>
                  <a:lnTo>
                    <a:pt x="192" y="100"/>
                  </a:lnTo>
                  <a:lnTo>
                    <a:pt x="225" y="115"/>
                  </a:lnTo>
                  <a:lnTo>
                    <a:pt x="270" y="129"/>
                  </a:lnTo>
                  <a:lnTo>
                    <a:pt x="307" y="129"/>
                  </a:lnTo>
                  <a:lnTo>
                    <a:pt x="270" y="129"/>
                  </a:lnTo>
                  <a:lnTo>
                    <a:pt x="214" y="1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5" name="図形 74"/>
            <p:cNvSpPr>
              <a:spLocks/>
            </p:cNvSpPr>
            <p:nvPr/>
          </p:nvSpPr>
          <p:spPr bwMode="auto">
            <a:xfrm>
              <a:off x="1694211" y="5443660"/>
              <a:ext cx="754346" cy="443516"/>
            </a:xfrm>
            <a:custGeom>
              <a:avLst/>
              <a:gdLst/>
              <a:ahLst/>
              <a:cxnLst>
                <a:cxn ang="0">
                  <a:pos x="159" y="314"/>
                </a:cxn>
                <a:cxn ang="0">
                  <a:pos x="130" y="314"/>
                </a:cxn>
                <a:cxn ang="0">
                  <a:pos x="82" y="307"/>
                </a:cxn>
                <a:cxn ang="0">
                  <a:pos x="34" y="285"/>
                </a:cxn>
                <a:cxn ang="0">
                  <a:pos x="19" y="274"/>
                </a:cxn>
                <a:cxn ang="0">
                  <a:pos x="4" y="259"/>
                </a:cxn>
                <a:cxn ang="0">
                  <a:pos x="0" y="244"/>
                </a:cxn>
                <a:cxn ang="0">
                  <a:pos x="4" y="229"/>
                </a:cxn>
                <a:cxn ang="0">
                  <a:pos x="15" y="222"/>
                </a:cxn>
                <a:cxn ang="0">
                  <a:pos x="41" y="200"/>
                </a:cxn>
                <a:cxn ang="0">
                  <a:pos x="67" y="185"/>
                </a:cxn>
                <a:cxn ang="0">
                  <a:pos x="100" y="174"/>
                </a:cxn>
                <a:cxn ang="0">
                  <a:pos x="141" y="167"/>
                </a:cxn>
                <a:cxn ang="0">
                  <a:pos x="192" y="159"/>
                </a:cxn>
                <a:cxn ang="0">
                  <a:pos x="270" y="159"/>
                </a:cxn>
                <a:cxn ang="0">
                  <a:pos x="337" y="156"/>
                </a:cxn>
                <a:cxn ang="0">
                  <a:pos x="366" y="144"/>
                </a:cxn>
                <a:cxn ang="0">
                  <a:pos x="385" y="133"/>
                </a:cxn>
                <a:cxn ang="0">
                  <a:pos x="418" y="115"/>
                </a:cxn>
                <a:cxn ang="0">
                  <a:pos x="436" y="96"/>
                </a:cxn>
                <a:cxn ang="0">
                  <a:pos x="440" y="82"/>
                </a:cxn>
                <a:cxn ang="0">
                  <a:pos x="440" y="70"/>
                </a:cxn>
                <a:cxn ang="0">
                  <a:pos x="436" y="56"/>
                </a:cxn>
                <a:cxn ang="0">
                  <a:pos x="422" y="41"/>
                </a:cxn>
                <a:cxn ang="0">
                  <a:pos x="403" y="30"/>
                </a:cxn>
                <a:cxn ang="0">
                  <a:pos x="370" y="19"/>
                </a:cxn>
                <a:cxn ang="0">
                  <a:pos x="307" y="11"/>
                </a:cxn>
                <a:cxn ang="0">
                  <a:pos x="244" y="11"/>
                </a:cxn>
                <a:cxn ang="0">
                  <a:pos x="181" y="11"/>
                </a:cxn>
                <a:cxn ang="0">
                  <a:pos x="89" y="0"/>
                </a:cxn>
                <a:cxn ang="0">
                  <a:pos x="181" y="4"/>
                </a:cxn>
                <a:cxn ang="0">
                  <a:pos x="255" y="4"/>
                </a:cxn>
                <a:cxn ang="0">
                  <a:pos x="333" y="11"/>
                </a:cxn>
                <a:cxn ang="0">
                  <a:pos x="392" y="19"/>
                </a:cxn>
                <a:cxn ang="0">
                  <a:pos x="436" y="30"/>
                </a:cxn>
                <a:cxn ang="0">
                  <a:pos x="462" y="48"/>
                </a:cxn>
                <a:cxn ang="0">
                  <a:pos x="481" y="63"/>
                </a:cxn>
                <a:cxn ang="0">
                  <a:pos x="492" y="85"/>
                </a:cxn>
                <a:cxn ang="0">
                  <a:pos x="492" y="96"/>
                </a:cxn>
                <a:cxn ang="0">
                  <a:pos x="492" y="111"/>
                </a:cxn>
                <a:cxn ang="0">
                  <a:pos x="477" y="130"/>
                </a:cxn>
                <a:cxn ang="0">
                  <a:pos x="448" y="144"/>
                </a:cxn>
                <a:cxn ang="0">
                  <a:pos x="407" y="156"/>
                </a:cxn>
                <a:cxn ang="0">
                  <a:pos x="366" y="167"/>
                </a:cxn>
                <a:cxn ang="0">
                  <a:pos x="296" y="170"/>
                </a:cxn>
                <a:cxn ang="0">
                  <a:pos x="263" y="170"/>
                </a:cxn>
                <a:cxn ang="0">
                  <a:pos x="200" y="174"/>
                </a:cxn>
                <a:cxn ang="0">
                  <a:pos x="152" y="181"/>
                </a:cxn>
                <a:cxn ang="0">
                  <a:pos x="115" y="189"/>
                </a:cxn>
                <a:cxn ang="0">
                  <a:pos x="89" y="200"/>
                </a:cxn>
                <a:cxn ang="0">
                  <a:pos x="74" y="211"/>
                </a:cxn>
                <a:cxn ang="0">
                  <a:pos x="67" y="222"/>
                </a:cxn>
                <a:cxn ang="0">
                  <a:pos x="59" y="229"/>
                </a:cxn>
                <a:cxn ang="0">
                  <a:pos x="56" y="244"/>
                </a:cxn>
                <a:cxn ang="0">
                  <a:pos x="56" y="255"/>
                </a:cxn>
                <a:cxn ang="0">
                  <a:pos x="67" y="270"/>
                </a:cxn>
                <a:cxn ang="0">
                  <a:pos x="74" y="281"/>
                </a:cxn>
                <a:cxn ang="0">
                  <a:pos x="111" y="296"/>
                </a:cxn>
                <a:cxn ang="0">
                  <a:pos x="181" y="314"/>
                </a:cxn>
                <a:cxn ang="0">
                  <a:pos x="159" y="314"/>
                </a:cxn>
              </a:cxnLst>
              <a:rect l="0" t="0" r="0" b="0"/>
              <a:pathLst>
                <a:path w="492" h="314">
                  <a:moveTo>
                    <a:pt x="159" y="314"/>
                  </a:moveTo>
                  <a:lnTo>
                    <a:pt x="130" y="314"/>
                  </a:lnTo>
                  <a:lnTo>
                    <a:pt x="82" y="307"/>
                  </a:lnTo>
                  <a:lnTo>
                    <a:pt x="34" y="285"/>
                  </a:lnTo>
                  <a:lnTo>
                    <a:pt x="19" y="274"/>
                  </a:lnTo>
                  <a:lnTo>
                    <a:pt x="4" y="259"/>
                  </a:lnTo>
                  <a:lnTo>
                    <a:pt x="0" y="244"/>
                  </a:lnTo>
                  <a:lnTo>
                    <a:pt x="4" y="229"/>
                  </a:lnTo>
                  <a:lnTo>
                    <a:pt x="15" y="222"/>
                  </a:lnTo>
                  <a:lnTo>
                    <a:pt x="41" y="200"/>
                  </a:lnTo>
                  <a:lnTo>
                    <a:pt x="67" y="185"/>
                  </a:lnTo>
                  <a:lnTo>
                    <a:pt x="100" y="174"/>
                  </a:lnTo>
                  <a:lnTo>
                    <a:pt x="141" y="167"/>
                  </a:lnTo>
                  <a:lnTo>
                    <a:pt x="192" y="159"/>
                  </a:lnTo>
                  <a:lnTo>
                    <a:pt x="270" y="159"/>
                  </a:lnTo>
                  <a:lnTo>
                    <a:pt x="337" y="156"/>
                  </a:lnTo>
                  <a:lnTo>
                    <a:pt x="366" y="144"/>
                  </a:lnTo>
                  <a:lnTo>
                    <a:pt x="385" y="133"/>
                  </a:lnTo>
                  <a:lnTo>
                    <a:pt x="418" y="115"/>
                  </a:lnTo>
                  <a:lnTo>
                    <a:pt x="436" y="96"/>
                  </a:lnTo>
                  <a:lnTo>
                    <a:pt x="440" y="82"/>
                  </a:lnTo>
                  <a:lnTo>
                    <a:pt x="440" y="70"/>
                  </a:lnTo>
                  <a:lnTo>
                    <a:pt x="436" y="56"/>
                  </a:lnTo>
                  <a:lnTo>
                    <a:pt x="422" y="41"/>
                  </a:lnTo>
                  <a:lnTo>
                    <a:pt x="403" y="30"/>
                  </a:lnTo>
                  <a:lnTo>
                    <a:pt x="370" y="19"/>
                  </a:lnTo>
                  <a:lnTo>
                    <a:pt x="307" y="11"/>
                  </a:lnTo>
                  <a:lnTo>
                    <a:pt x="244" y="11"/>
                  </a:lnTo>
                  <a:lnTo>
                    <a:pt x="181" y="11"/>
                  </a:lnTo>
                  <a:lnTo>
                    <a:pt x="89" y="0"/>
                  </a:lnTo>
                  <a:lnTo>
                    <a:pt x="181" y="4"/>
                  </a:lnTo>
                  <a:lnTo>
                    <a:pt x="255" y="4"/>
                  </a:lnTo>
                  <a:lnTo>
                    <a:pt x="333" y="11"/>
                  </a:lnTo>
                  <a:lnTo>
                    <a:pt x="392" y="19"/>
                  </a:lnTo>
                  <a:lnTo>
                    <a:pt x="436" y="30"/>
                  </a:lnTo>
                  <a:lnTo>
                    <a:pt x="462" y="48"/>
                  </a:lnTo>
                  <a:lnTo>
                    <a:pt x="481" y="63"/>
                  </a:lnTo>
                  <a:lnTo>
                    <a:pt x="492" y="85"/>
                  </a:lnTo>
                  <a:lnTo>
                    <a:pt x="492" y="96"/>
                  </a:lnTo>
                  <a:lnTo>
                    <a:pt x="492" y="111"/>
                  </a:lnTo>
                  <a:lnTo>
                    <a:pt x="477" y="130"/>
                  </a:lnTo>
                  <a:lnTo>
                    <a:pt x="448" y="144"/>
                  </a:lnTo>
                  <a:lnTo>
                    <a:pt x="407" y="156"/>
                  </a:lnTo>
                  <a:lnTo>
                    <a:pt x="366" y="167"/>
                  </a:lnTo>
                  <a:lnTo>
                    <a:pt x="296" y="170"/>
                  </a:lnTo>
                  <a:lnTo>
                    <a:pt x="263" y="170"/>
                  </a:lnTo>
                  <a:lnTo>
                    <a:pt x="200" y="174"/>
                  </a:lnTo>
                  <a:lnTo>
                    <a:pt x="152" y="181"/>
                  </a:lnTo>
                  <a:lnTo>
                    <a:pt x="115" y="189"/>
                  </a:lnTo>
                  <a:lnTo>
                    <a:pt x="89" y="200"/>
                  </a:lnTo>
                  <a:lnTo>
                    <a:pt x="74" y="211"/>
                  </a:lnTo>
                  <a:lnTo>
                    <a:pt x="67" y="222"/>
                  </a:lnTo>
                  <a:lnTo>
                    <a:pt x="59" y="229"/>
                  </a:lnTo>
                  <a:lnTo>
                    <a:pt x="56" y="244"/>
                  </a:lnTo>
                  <a:lnTo>
                    <a:pt x="56" y="255"/>
                  </a:lnTo>
                  <a:lnTo>
                    <a:pt x="67" y="270"/>
                  </a:lnTo>
                  <a:lnTo>
                    <a:pt x="74" y="281"/>
                  </a:lnTo>
                  <a:lnTo>
                    <a:pt x="111" y="296"/>
                  </a:lnTo>
                  <a:lnTo>
                    <a:pt x="181" y="314"/>
                  </a:lnTo>
                  <a:lnTo>
                    <a:pt x="159" y="31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6" name="図形 75"/>
            <p:cNvSpPr>
              <a:spLocks/>
            </p:cNvSpPr>
            <p:nvPr/>
          </p:nvSpPr>
          <p:spPr bwMode="auto">
            <a:xfrm>
              <a:off x="1784671" y="5689430"/>
              <a:ext cx="386372" cy="197746"/>
            </a:xfrm>
            <a:custGeom>
              <a:avLst/>
              <a:gdLst/>
              <a:ahLst/>
              <a:cxnLst>
                <a:cxn ang="0">
                  <a:pos x="163" y="140"/>
                </a:cxn>
                <a:cxn ang="0">
                  <a:pos x="133" y="140"/>
                </a:cxn>
                <a:cxn ang="0">
                  <a:pos x="67" y="122"/>
                </a:cxn>
                <a:cxn ang="0">
                  <a:pos x="26" y="107"/>
                </a:cxn>
                <a:cxn ang="0">
                  <a:pos x="11" y="92"/>
                </a:cxn>
                <a:cxn ang="0">
                  <a:pos x="0" y="81"/>
                </a:cxn>
                <a:cxn ang="0">
                  <a:pos x="0" y="70"/>
                </a:cxn>
                <a:cxn ang="0">
                  <a:pos x="8" y="55"/>
                </a:cxn>
                <a:cxn ang="0">
                  <a:pos x="11" y="48"/>
                </a:cxn>
                <a:cxn ang="0">
                  <a:pos x="23" y="41"/>
                </a:cxn>
                <a:cxn ang="0">
                  <a:pos x="37" y="30"/>
                </a:cxn>
                <a:cxn ang="0">
                  <a:pos x="56" y="22"/>
                </a:cxn>
                <a:cxn ang="0">
                  <a:pos x="93" y="11"/>
                </a:cxn>
                <a:cxn ang="0">
                  <a:pos x="141" y="7"/>
                </a:cxn>
                <a:cxn ang="0">
                  <a:pos x="204" y="0"/>
                </a:cxn>
                <a:cxn ang="0">
                  <a:pos x="252" y="0"/>
                </a:cxn>
                <a:cxn ang="0">
                  <a:pos x="196" y="7"/>
                </a:cxn>
                <a:cxn ang="0">
                  <a:pos x="141" y="15"/>
                </a:cxn>
                <a:cxn ang="0">
                  <a:pos x="96" y="37"/>
                </a:cxn>
                <a:cxn ang="0">
                  <a:pos x="82" y="52"/>
                </a:cxn>
                <a:cxn ang="0">
                  <a:pos x="71" y="67"/>
                </a:cxn>
                <a:cxn ang="0">
                  <a:pos x="71" y="70"/>
                </a:cxn>
                <a:cxn ang="0">
                  <a:pos x="78" y="85"/>
                </a:cxn>
                <a:cxn ang="0">
                  <a:pos x="85" y="100"/>
                </a:cxn>
                <a:cxn ang="0">
                  <a:pos x="100" y="111"/>
                </a:cxn>
                <a:cxn ang="0">
                  <a:pos x="126" y="126"/>
                </a:cxn>
                <a:cxn ang="0">
                  <a:pos x="167" y="137"/>
                </a:cxn>
                <a:cxn ang="0">
                  <a:pos x="163" y="140"/>
                </a:cxn>
              </a:cxnLst>
              <a:rect l="0" t="0" r="0" b="0"/>
              <a:pathLst>
                <a:path w="252" h="140">
                  <a:moveTo>
                    <a:pt x="163" y="140"/>
                  </a:moveTo>
                  <a:lnTo>
                    <a:pt x="133" y="140"/>
                  </a:lnTo>
                  <a:lnTo>
                    <a:pt x="67" y="122"/>
                  </a:lnTo>
                  <a:lnTo>
                    <a:pt x="26" y="107"/>
                  </a:lnTo>
                  <a:lnTo>
                    <a:pt x="11" y="92"/>
                  </a:lnTo>
                  <a:lnTo>
                    <a:pt x="0" y="81"/>
                  </a:lnTo>
                  <a:lnTo>
                    <a:pt x="0" y="70"/>
                  </a:lnTo>
                  <a:lnTo>
                    <a:pt x="8" y="55"/>
                  </a:lnTo>
                  <a:lnTo>
                    <a:pt x="11" y="48"/>
                  </a:lnTo>
                  <a:lnTo>
                    <a:pt x="23" y="41"/>
                  </a:lnTo>
                  <a:lnTo>
                    <a:pt x="37" y="30"/>
                  </a:lnTo>
                  <a:lnTo>
                    <a:pt x="56" y="22"/>
                  </a:lnTo>
                  <a:lnTo>
                    <a:pt x="93" y="11"/>
                  </a:lnTo>
                  <a:lnTo>
                    <a:pt x="141" y="7"/>
                  </a:lnTo>
                  <a:lnTo>
                    <a:pt x="204" y="0"/>
                  </a:lnTo>
                  <a:lnTo>
                    <a:pt x="252" y="0"/>
                  </a:lnTo>
                  <a:lnTo>
                    <a:pt x="196" y="7"/>
                  </a:lnTo>
                  <a:lnTo>
                    <a:pt x="141" y="15"/>
                  </a:lnTo>
                  <a:lnTo>
                    <a:pt x="96" y="37"/>
                  </a:lnTo>
                  <a:lnTo>
                    <a:pt x="82" y="52"/>
                  </a:lnTo>
                  <a:lnTo>
                    <a:pt x="71" y="67"/>
                  </a:lnTo>
                  <a:lnTo>
                    <a:pt x="71" y="70"/>
                  </a:lnTo>
                  <a:lnTo>
                    <a:pt x="78" y="85"/>
                  </a:lnTo>
                  <a:lnTo>
                    <a:pt x="85" y="100"/>
                  </a:lnTo>
                  <a:lnTo>
                    <a:pt x="100" y="111"/>
                  </a:lnTo>
                  <a:lnTo>
                    <a:pt x="126" y="126"/>
                  </a:lnTo>
                  <a:lnTo>
                    <a:pt x="167" y="137"/>
                  </a:lnTo>
                  <a:lnTo>
                    <a:pt x="163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7" name="図形 76"/>
            <p:cNvSpPr>
              <a:spLocks/>
            </p:cNvSpPr>
            <p:nvPr/>
          </p:nvSpPr>
          <p:spPr bwMode="auto">
            <a:xfrm>
              <a:off x="1904263" y="5459197"/>
              <a:ext cx="815675" cy="423741"/>
            </a:xfrm>
            <a:custGeom>
              <a:avLst/>
              <a:gdLst/>
              <a:ahLst/>
              <a:cxnLst>
                <a:cxn ang="0">
                  <a:pos x="325" y="163"/>
                </a:cxn>
                <a:cxn ang="0">
                  <a:pos x="296" y="163"/>
                </a:cxn>
                <a:cxn ang="0">
                  <a:pos x="133" y="178"/>
                </a:cxn>
                <a:cxn ang="0">
                  <a:pos x="92" y="189"/>
                </a:cxn>
                <a:cxn ang="0">
                  <a:pos x="70" y="200"/>
                </a:cxn>
                <a:cxn ang="0">
                  <a:pos x="55" y="211"/>
                </a:cxn>
                <a:cxn ang="0">
                  <a:pos x="44" y="218"/>
                </a:cxn>
                <a:cxn ang="0">
                  <a:pos x="37" y="233"/>
                </a:cxn>
                <a:cxn ang="0">
                  <a:pos x="37" y="241"/>
                </a:cxn>
                <a:cxn ang="0">
                  <a:pos x="37" y="248"/>
                </a:cxn>
                <a:cxn ang="0">
                  <a:pos x="55" y="259"/>
                </a:cxn>
                <a:cxn ang="0">
                  <a:pos x="85" y="274"/>
                </a:cxn>
                <a:cxn ang="0">
                  <a:pos x="155" y="289"/>
                </a:cxn>
                <a:cxn ang="0">
                  <a:pos x="104" y="300"/>
                </a:cxn>
                <a:cxn ang="0">
                  <a:pos x="92" y="300"/>
                </a:cxn>
                <a:cxn ang="0">
                  <a:pos x="55" y="289"/>
                </a:cxn>
                <a:cxn ang="0">
                  <a:pos x="30" y="274"/>
                </a:cxn>
                <a:cxn ang="0">
                  <a:pos x="7" y="259"/>
                </a:cxn>
                <a:cxn ang="0">
                  <a:pos x="0" y="248"/>
                </a:cxn>
                <a:cxn ang="0">
                  <a:pos x="0" y="233"/>
                </a:cxn>
                <a:cxn ang="0">
                  <a:pos x="0" y="230"/>
                </a:cxn>
                <a:cxn ang="0">
                  <a:pos x="4" y="215"/>
                </a:cxn>
                <a:cxn ang="0">
                  <a:pos x="18" y="204"/>
                </a:cxn>
                <a:cxn ang="0">
                  <a:pos x="55" y="189"/>
                </a:cxn>
                <a:cxn ang="0">
                  <a:pos x="100" y="174"/>
                </a:cxn>
                <a:cxn ang="0">
                  <a:pos x="144" y="170"/>
                </a:cxn>
                <a:cxn ang="0">
                  <a:pos x="233" y="163"/>
                </a:cxn>
                <a:cxn ang="0">
                  <a:pos x="270" y="163"/>
                </a:cxn>
                <a:cxn ang="0">
                  <a:pos x="299" y="159"/>
                </a:cxn>
                <a:cxn ang="0">
                  <a:pos x="311" y="163"/>
                </a:cxn>
                <a:cxn ang="0">
                  <a:pos x="355" y="159"/>
                </a:cxn>
                <a:cxn ang="0">
                  <a:pos x="396" y="148"/>
                </a:cxn>
                <a:cxn ang="0">
                  <a:pos x="425" y="141"/>
                </a:cxn>
                <a:cxn ang="0">
                  <a:pos x="455" y="122"/>
                </a:cxn>
                <a:cxn ang="0">
                  <a:pos x="492" y="104"/>
                </a:cxn>
                <a:cxn ang="0">
                  <a:pos x="499" y="89"/>
                </a:cxn>
                <a:cxn ang="0">
                  <a:pos x="506" y="71"/>
                </a:cxn>
                <a:cxn ang="0">
                  <a:pos x="499" y="48"/>
                </a:cxn>
                <a:cxn ang="0">
                  <a:pos x="484" y="34"/>
                </a:cxn>
                <a:cxn ang="0">
                  <a:pos x="466" y="19"/>
                </a:cxn>
                <a:cxn ang="0">
                  <a:pos x="421" y="0"/>
                </a:cxn>
                <a:cxn ang="0">
                  <a:pos x="462" y="8"/>
                </a:cxn>
                <a:cxn ang="0">
                  <a:pos x="492" y="19"/>
                </a:cxn>
                <a:cxn ang="0">
                  <a:pos x="510" y="34"/>
                </a:cxn>
                <a:cxn ang="0">
                  <a:pos x="525" y="45"/>
                </a:cxn>
                <a:cxn ang="0">
                  <a:pos x="532" y="59"/>
                </a:cxn>
                <a:cxn ang="0">
                  <a:pos x="532" y="74"/>
                </a:cxn>
                <a:cxn ang="0">
                  <a:pos x="532" y="78"/>
                </a:cxn>
                <a:cxn ang="0">
                  <a:pos x="514" y="100"/>
                </a:cxn>
                <a:cxn ang="0">
                  <a:pos x="492" y="119"/>
                </a:cxn>
                <a:cxn ang="0">
                  <a:pos x="455" y="133"/>
                </a:cxn>
                <a:cxn ang="0">
                  <a:pos x="421" y="145"/>
                </a:cxn>
                <a:cxn ang="0">
                  <a:pos x="355" y="159"/>
                </a:cxn>
                <a:cxn ang="0">
                  <a:pos x="325" y="163"/>
                </a:cxn>
              </a:cxnLst>
              <a:rect l="0" t="0" r="0" b="0"/>
              <a:pathLst>
                <a:path w="532" h="300">
                  <a:moveTo>
                    <a:pt x="325" y="163"/>
                  </a:moveTo>
                  <a:lnTo>
                    <a:pt x="296" y="163"/>
                  </a:lnTo>
                  <a:lnTo>
                    <a:pt x="133" y="178"/>
                  </a:lnTo>
                  <a:lnTo>
                    <a:pt x="92" y="189"/>
                  </a:lnTo>
                  <a:lnTo>
                    <a:pt x="70" y="200"/>
                  </a:lnTo>
                  <a:lnTo>
                    <a:pt x="55" y="211"/>
                  </a:lnTo>
                  <a:lnTo>
                    <a:pt x="44" y="218"/>
                  </a:lnTo>
                  <a:lnTo>
                    <a:pt x="37" y="233"/>
                  </a:lnTo>
                  <a:lnTo>
                    <a:pt x="37" y="241"/>
                  </a:lnTo>
                  <a:lnTo>
                    <a:pt x="37" y="248"/>
                  </a:lnTo>
                  <a:lnTo>
                    <a:pt x="55" y="259"/>
                  </a:lnTo>
                  <a:lnTo>
                    <a:pt x="85" y="274"/>
                  </a:lnTo>
                  <a:lnTo>
                    <a:pt x="155" y="289"/>
                  </a:lnTo>
                  <a:lnTo>
                    <a:pt x="104" y="300"/>
                  </a:lnTo>
                  <a:lnTo>
                    <a:pt x="92" y="300"/>
                  </a:lnTo>
                  <a:lnTo>
                    <a:pt x="55" y="289"/>
                  </a:lnTo>
                  <a:lnTo>
                    <a:pt x="30" y="274"/>
                  </a:lnTo>
                  <a:lnTo>
                    <a:pt x="7" y="259"/>
                  </a:lnTo>
                  <a:lnTo>
                    <a:pt x="0" y="248"/>
                  </a:lnTo>
                  <a:lnTo>
                    <a:pt x="0" y="233"/>
                  </a:lnTo>
                  <a:lnTo>
                    <a:pt x="0" y="230"/>
                  </a:lnTo>
                  <a:lnTo>
                    <a:pt x="4" y="215"/>
                  </a:lnTo>
                  <a:lnTo>
                    <a:pt x="18" y="204"/>
                  </a:lnTo>
                  <a:lnTo>
                    <a:pt x="55" y="189"/>
                  </a:lnTo>
                  <a:lnTo>
                    <a:pt x="100" y="174"/>
                  </a:lnTo>
                  <a:lnTo>
                    <a:pt x="144" y="170"/>
                  </a:lnTo>
                  <a:lnTo>
                    <a:pt x="233" y="163"/>
                  </a:lnTo>
                  <a:lnTo>
                    <a:pt x="270" y="163"/>
                  </a:lnTo>
                  <a:lnTo>
                    <a:pt x="299" y="159"/>
                  </a:lnTo>
                  <a:lnTo>
                    <a:pt x="311" y="163"/>
                  </a:lnTo>
                  <a:lnTo>
                    <a:pt x="355" y="159"/>
                  </a:lnTo>
                  <a:lnTo>
                    <a:pt x="396" y="148"/>
                  </a:lnTo>
                  <a:lnTo>
                    <a:pt x="425" y="141"/>
                  </a:lnTo>
                  <a:lnTo>
                    <a:pt x="455" y="122"/>
                  </a:lnTo>
                  <a:lnTo>
                    <a:pt x="492" y="104"/>
                  </a:lnTo>
                  <a:lnTo>
                    <a:pt x="499" y="89"/>
                  </a:lnTo>
                  <a:lnTo>
                    <a:pt x="506" y="71"/>
                  </a:lnTo>
                  <a:lnTo>
                    <a:pt x="499" y="48"/>
                  </a:lnTo>
                  <a:lnTo>
                    <a:pt x="484" y="34"/>
                  </a:lnTo>
                  <a:lnTo>
                    <a:pt x="466" y="19"/>
                  </a:lnTo>
                  <a:lnTo>
                    <a:pt x="421" y="0"/>
                  </a:lnTo>
                  <a:lnTo>
                    <a:pt x="462" y="8"/>
                  </a:lnTo>
                  <a:lnTo>
                    <a:pt x="492" y="19"/>
                  </a:lnTo>
                  <a:lnTo>
                    <a:pt x="510" y="34"/>
                  </a:lnTo>
                  <a:lnTo>
                    <a:pt x="525" y="45"/>
                  </a:lnTo>
                  <a:lnTo>
                    <a:pt x="532" y="59"/>
                  </a:lnTo>
                  <a:lnTo>
                    <a:pt x="532" y="74"/>
                  </a:lnTo>
                  <a:lnTo>
                    <a:pt x="532" y="78"/>
                  </a:lnTo>
                  <a:lnTo>
                    <a:pt x="514" y="100"/>
                  </a:lnTo>
                  <a:lnTo>
                    <a:pt x="492" y="119"/>
                  </a:lnTo>
                  <a:lnTo>
                    <a:pt x="455" y="133"/>
                  </a:lnTo>
                  <a:lnTo>
                    <a:pt x="421" y="145"/>
                  </a:lnTo>
                  <a:lnTo>
                    <a:pt x="355" y="159"/>
                  </a:lnTo>
                  <a:lnTo>
                    <a:pt x="325" y="16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8" name="図形 77"/>
            <p:cNvSpPr>
              <a:spLocks/>
            </p:cNvSpPr>
            <p:nvPr/>
          </p:nvSpPr>
          <p:spPr bwMode="auto">
            <a:xfrm>
              <a:off x="1723342" y="5302413"/>
              <a:ext cx="1082455" cy="387017"/>
            </a:xfrm>
            <a:custGeom>
              <a:avLst/>
              <a:gdLst/>
              <a:ahLst/>
              <a:cxnLst>
                <a:cxn ang="0">
                  <a:pos x="539" y="100"/>
                </a:cxn>
                <a:cxn ang="0">
                  <a:pos x="654" y="119"/>
                </a:cxn>
                <a:cxn ang="0">
                  <a:pos x="698" y="159"/>
                </a:cxn>
                <a:cxn ang="0">
                  <a:pos x="698" y="204"/>
                </a:cxn>
                <a:cxn ang="0">
                  <a:pos x="632" y="252"/>
                </a:cxn>
                <a:cxn ang="0">
                  <a:pos x="469" y="274"/>
                </a:cxn>
                <a:cxn ang="0">
                  <a:pos x="599" y="241"/>
                </a:cxn>
                <a:cxn ang="0">
                  <a:pos x="654" y="189"/>
                </a:cxn>
                <a:cxn ang="0">
                  <a:pos x="643" y="156"/>
                </a:cxn>
                <a:cxn ang="0">
                  <a:pos x="562" y="115"/>
                </a:cxn>
                <a:cxn ang="0">
                  <a:pos x="554" y="119"/>
                </a:cxn>
                <a:cxn ang="0">
                  <a:pos x="617" y="163"/>
                </a:cxn>
                <a:cxn ang="0">
                  <a:pos x="602" y="211"/>
                </a:cxn>
                <a:cxn ang="0">
                  <a:pos x="514" y="259"/>
                </a:cxn>
                <a:cxn ang="0">
                  <a:pos x="421" y="270"/>
                </a:cxn>
                <a:cxn ang="0">
                  <a:pos x="528" y="230"/>
                </a:cxn>
                <a:cxn ang="0">
                  <a:pos x="547" y="174"/>
                </a:cxn>
                <a:cxn ang="0">
                  <a:pos x="525" y="130"/>
                </a:cxn>
                <a:cxn ang="0">
                  <a:pos x="406" y="100"/>
                </a:cxn>
                <a:cxn ang="0">
                  <a:pos x="210" y="93"/>
                </a:cxn>
                <a:cxn ang="0">
                  <a:pos x="66" y="63"/>
                </a:cxn>
                <a:cxn ang="0">
                  <a:pos x="48" y="41"/>
                </a:cxn>
                <a:cxn ang="0">
                  <a:pos x="77" y="4"/>
                </a:cxn>
                <a:cxn ang="0">
                  <a:pos x="48" y="30"/>
                </a:cxn>
                <a:cxn ang="0">
                  <a:pos x="70" y="71"/>
                </a:cxn>
                <a:cxn ang="0">
                  <a:pos x="210" y="100"/>
                </a:cxn>
                <a:cxn ang="0">
                  <a:pos x="406" y="100"/>
                </a:cxn>
                <a:cxn ang="0">
                  <a:pos x="517" y="134"/>
                </a:cxn>
                <a:cxn ang="0">
                  <a:pos x="543" y="174"/>
                </a:cxn>
                <a:cxn ang="0">
                  <a:pos x="528" y="226"/>
                </a:cxn>
                <a:cxn ang="0">
                  <a:pos x="388" y="270"/>
                </a:cxn>
                <a:cxn ang="0">
                  <a:pos x="414" y="256"/>
                </a:cxn>
                <a:cxn ang="0">
                  <a:pos x="477" y="211"/>
                </a:cxn>
                <a:cxn ang="0">
                  <a:pos x="462" y="163"/>
                </a:cxn>
                <a:cxn ang="0">
                  <a:pos x="373" y="115"/>
                </a:cxn>
                <a:cxn ang="0">
                  <a:pos x="173" y="100"/>
                </a:cxn>
                <a:cxn ang="0">
                  <a:pos x="15" y="63"/>
                </a:cxn>
                <a:cxn ang="0">
                  <a:pos x="11" y="19"/>
                </a:cxn>
                <a:cxn ang="0">
                  <a:pos x="85" y="0"/>
                </a:cxn>
                <a:cxn ang="0">
                  <a:pos x="77" y="23"/>
                </a:cxn>
                <a:cxn ang="0">
                  <a:pos x="85" y="56"/>
                </a:cxn>
                <a:cxn ang="0">
                  <a:pos x="192" y="89"/>
                </a:cxn>
                <a:cxn ang="0">
                  <a:pos x="414" y="89"/>
                </a:cxn>
              </a:cxnLst>
              <a:rect l="0" t="0" r="0" b="0"/>
              <a:pathLst>
                <a:path w="706" h="274">
                  <a:moveTo>
                    <a:pt x="414" y="89"/>
                  </a:moveTo>
                  <a:lnTo>
                    <a:pt x="484" y="93"/>
                  </a:lnTo>
                  <a:lnTo>
                    <a:pt x="539" y="100"/>
                  </a:lnTo>
                  <a:lnTo>
                    <a:pt x="587" y="104"/>
                  </a:lnTo>
                  <a:lnTo>
                    <a:pt x="624" y="111"/>
                  </a:lnTo>
                  <a:lnTo>
                    <a:pt x="654" y="119"/>
                  </a:lnTo>
                  <a:lnTo>
                    <a:pt x="672" y="134"/>
                  </a:lnTo>
                  <a:lnTo>
                    <a:pt x="687" y="145"/>
                  </a:lnTo>
                  <a:lnTo>
                    <a:pt x="698" y="159"/>
                  </a:lnTo>
                  <a:lnTo>
                    <a:pt x="706" y="174"/>
                  </a:lnTo>
                  <a:lnTo>
                    <a:pt x="706" y="189"/>
                  </a:lnTo>
                  <a:lnTo>
                    <a:pt x="698" y="204"/>
                  </a:lnTo>
                  <a:lnTo>
                    <a:pt x="684" y="226"/>
                  </a:lnTo>
                  <a:lnTo>
                    <a:pt x="665" y="241"/>
                  </a:lnTo>
                  <a:lnTo>
                    <a:pt x="632" y="252"/>
                  </a:lnTo>
                  <a:lnTo>
                    <a:pt x="599" y="259"/>
                  </a:lnTo>
                  <a:lnTo>
                    <a:pt x="532" y="270"/>
                  </a:lnTo>
                  <a:lnTo>
                    <a:pt x="469" y="274"/>
                  </a:lnTo>
                  <a:lnTo>
                    <a:pt x="517" y="267"/>
                  </a:lnTo>
                  <a:lnTo>
                    <a:pt x="573" y="252"/>
                  </a:lnTo>
                  <a:lnTo>
                    <a:pt x="599" y="241"/>
                  </a:lnTo>
                  <a:lnTo>
                    <a:pt x="624" y="226"/>
                  </a:lnTo>
                  <a:lnTo>
                    <a:pt x="643" y="211"/>
                  </a:lnTo>
                  <a:lnTo>
                    <a:pt x="654" y="189"/>
                  </a:lnTo>
                  <a:lnTo>
                    <a:pt x="654" y="182"/>
                  </a:lnTo>
                  <a:lnTo>
                    <a:pt x="654" y="163"/>
                  </a:lnTo>
                  <a:lnTo>
                    <a:pt x="643" y="156"/>
                  </a:lnTo>
                  <a:lnTo>
                    <a:pt x="628" y="141"/>
                  </a:lnTo>
                  <a:lnTo>
                    <a:pt x="602" y="126"/>
                  </a:lnTo>
                  <a:lnTo>
                    <a:pt x="562" y="115"/>
                  </a:lnTo>
                  <a:lnTo>
                    <a:pt x="510" y="111"/>
                  </a:lnTo>
                  <a:lnTo>
                    <a:pt x="510" y="111"/>
                  </a:lnTo>
                  <a:lnTo>
                    <a:pt x="554" y="119"/>
                  </a:lnTo>
                  <a:lnTo>
                    <a:pt x="595" y="141"/>
                  </a:lnTo>
                  <a:lnTo>
                    <a:pt x="610" y="148"/>
                  </a:lnTo>
                  <a:lnTo>
                    <a:pt x="617" y="163"/>
                  </a:lnTo>
                  <a:lnTo>
                    <a:pt x="617" y="182"/>
                  </a:lnTo>
                  <a:lnTo>
                    <a:pt x="613" y="200"/>
                  </a:lnTo>
                  <a:lnTo>
                    <a:pt x="602" y="211"/>
                  </a:lnTo>
                  <a:lnTo>
                    <a:pt x="569" y="233"/>
                  </a:lnTo>
                  <a:lnTo>
                    <a:pt x="543" y="244"/>
                  </a:lnTo>
                  <a:lnTo>
                    <a:pt x="514" y="259"/>
                  </a:lnTo>
                  <a:lnTo>
                    <a:pt x="473" y="267"/>
                  </a:lnTo>
                  <a:lnTo>
                    <a:pt x="429" y="270"/>
                  </a:lnTo>
                  <a:lnTo>
                    <a:pt x="421" y="270"/>
                  </a:lnTo>
                  <a:lnTo>
                    <a:pt x="469" y="259"/>
                  </a:lnTo>
                  <a:lnTo>
                    <a:pt x="502" y="244"/>
                  </a:lnTo>
                  <a:lnTo>
                    <a:pt x="528" y="230"/>
                  </a:lnTo>
                  <a:lnTo>
                    <a:pt x="543" y="211"/>
                  </a:lnTo>
                  <a:lnTo>
                    <a:pt x="547" y="189"/>
                  </a:lnTo>
                  <a:lnTo>
                    <a:pt x="547" y="174"/>
                  </a:lnTo>
                  <a:lnTo>
                    <a:pt x="543" y="159"/>
                  </a:lnTo>
                  <a:lnTo>
                    <a:pt x="532" y="145"/>
                  </a:lnTo>
                  <a:lnTo>
                    <a:pt x="525" y="130"/>
                  </a:lnTo>
                  <a:lnTo>
                    <a:pt x="488" y="111"/>
                  </a:lnTo>
                  <a:lnTo>
                    <a:pt x="447" y="104"/>
                  </a:lnTo>
                  <a:lnTo>
                    <a:pt x="406" y="100"/>
                  </a:lnTo>
                  <a:lnTo>
                    <a:pt x="332" y="93"/>
                  </a:lnTo>
                  <a:lnTo>
                    <a:pt x="295" y="100"/>
                  </a:lnTo>
                  <a:lnTo>
                    <a:pt x="210" y="93"/>
                  </a:lnTo>
                  <a:lnTo>
                    <a:pt x="140" y="85"/>
                  </a:lnTo>
                  <a:lnTo>
                    <a:pt x="96" y="74"/>
                  </a:lnTo>
                  <a:lnTo>
                    <a:pt x="66" y="63"/>
                  </a:lnTo>
                  <a:lnTo>
                    <a:pt x="51" y="56"/>
                  </a:lnTo>
                  <a:lnTo>
                    <a:pt x="48" y="45"/>
                  </a:lnTo>
                  <a:lnTo>
                    <a:pt x="48" y="41"/>
                  </a:lnTo>
                  <a:lnTo>
                    <a:pt x="51" y="30"/>
                  </a:lnTo>
                  <a:lnTo>
                    <a:pt x="63" y="15"/>
                  </a:lnTo>
                  <a:lnTo>
                    <a:pt x="77" y="4"/>
                  </a:lnTo>
                  <a:lnTo>
                    <a:pt x="70" y="0"/>
                  </a:lnTo>
                  <a:lnTo>
                    <a:pt x="55" y="15"/>
                  </a:lnTo>
                  <a:lnTo>
                    <a:pt x="48" y="30"/>
                  </a:lnTo>
                  <a:lnTo>
                    <a:pt x="40" y="45"/>
                  </a:lnTo>
                  <a:lnTo>
                    <a:pt x="51" y="60"/>
                  </a:lnTo>
                  <a:lnTo>
                    <a:pt x="70" y="71"/>
                  </a:lnTo>
                  <a:lnTo>
                    <a:pt x="100" y="78"/>
                  </a:lnTo>
                  <a:lnTo>
                    <a:pt x="140" y="89"/>
                  </a:lnTo>
                  <a:lnTo>
                    <a:pt x="210" y="100"/>
                  </a:lnTo>
                  <a:lnTo>
                    <a:pt x="295" y="104"/>
                  </a:lnTo>
                  <a:lnTo>
                    <a:pt x="332" y="100"/>
                  </a:lnTo>
                  <a:lnTo>
                    <a:pt x="406" y="100"/>
                  </a:lnTo>
                  <a:lnTo>
                    <a:pt x="447" y="111"/>
                  </a:lnTo>
                  <a:lnTo>
                    <a:pt x="488" y="115"/>
                  </a:lnTo>
                  <a:lnTo>
                    <a:pt x="517" y="134"/>
                  </a:lnTo>
                  <a:lnTo>
                    <a:pt x="528" y="148"/>
                  </a:lnTo>
                  <a:lnTo>
                    <a:pt x="539" y="163"/>
                  </a:lnTo>
                  <a:lnTo>
                    <a:pt x="543" y="174"/>
                  </a:lnTo>
                  <a:lnTo>
                    <a:pt x="543" y="189"/>
                  </a:lnTo>
                  <a:lnTo>
                    <a:pt x="539" y="204"/>
                  </a:lnTo>
                  <a:lnTo>
                    <a:pt x="528" y="226"/>
                  </a:lnTo>
                  <a:lnTo>
                    <a:pt x="499" y="241"/>
                  </a:lnTo>
                  <a:lnTo>
                    <a:pt x="454" y="259"/>
                  </a:lnTo>
                  <a:lnTo>
                    <a:pt x="388" y="270"/>
                  </a:lnTo>
                  <a:lnTo>
                    <a:pt x="314" y="270"/>
                  </a:lnTo>
                  <a:lnTo>
                    <a:pt x="362" y="267"/>
                  </a:lnTo>
                  <a:lnTo>
                    <a:pt x="414" y="256"/>
                  </a:lnTo>
                  <a:lnTo>
                    <a:pt x="454" y="233"/>
                  </a:lnTo>
                  <a:lnTo>
                    <a:pt x="469" y="226"/>
                  </a:lnTo>
                  <a:lnTo>
                    <a:pt x="477" y="211"/>
                  </a:lnTo>
                  <a:lnTo>
                    <a:pt x="477" y="196"/>
                  </a:lnTo>
                  <a:lnTo>
                    <a:pt x="473" y="182"/>
                  </a:lnTo>
                  <a:lnTo>
                    <a:pt x="462" y="163"/>
                  </a:lnTo>
                  <a:lnTo>
                    <a:pt x="447" y="145"/>
                  </a:lnTo>
                  <a:lnTo>
                    <a:pt x="417" y="130"/>
                  </a:lnTo>
                  <a:lnTo>
                    <a:pt x="373" y="115"/>
                  </a:lnTo>
                  <a:lnTo>
                    <a:pt x="314" y="111"/>
                  </a:lnTo>
                  <a:lnTo>
                    <a:pt x="273" y="104"/>
                  </a:lnTo>
                  <a:lnTo>
                    <a:pt x="173" y="100"/>
                  </a:lnTo>
                  <a:lnTo>
                    <a:pt x="100" y="89"/>
                  </a:lnTo>
                  <a:lnTo>
                    <a:pt x="51" y="74"/>
                  </a:lnTo>
                  <a:lnTo>
                    <a:pt x="15" y="63"/>
                  </a:lnTo>
                  <a:lnTo>
                    <a:pt x="7" y="45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26" y="8"/>
                  </a:lnTo>
                  <a:lnTo>
                    <a:pt x="51" y="0"/>
                  </a:lnTo>
                  <a:lnTo>
                    <a:pt x="85" y="0"/>
                  </a:lnTo>
                  <a:lnTo>
                    <a:pt x="111" y="4"/>
                  </a:lnTo>
                  <a:lnTo>
                    <a:pt x="92" y="8"/>
                  </a:lnTo>
                  <a:lnTo>
                    <a:pt x="77" y="23"/>
                  </a:lnTo>
                  <a:lnTo>
                    <a:pt x="77" y="34"/>
                  </a:lnTo>
                  <a:lnTo>
                    <a:pt x="77" y="41"/>
                  </a:lnTo>
                  <a:lnTo>
                    <a:pt x="85" y="56"/>
                  </a:lnTo>
                  <a:lnTo>
                    <a:pt x="96" y="63"/>
                  </a:lnTo>
                  <a:lnTo>
                    <a:pt x="136" y="78"/>
                  </a:lnTo>
                  <a:lnTo>
                    <a:pt x="192" y="89"/>
                  </a:lnTo>
                  <a:lnTo>
                    <a:pt x="247" y="93"/>
                  </a:lnTo>
                  <a:lnTo>
                    <a:pt x="358" y="93"/>
                  </a:lnTo>
                  <a:lnTo>
                    <a:pt x="414" y="8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9" name="図形 78"/>
            <p:cNvSpPr>
              <a:spLocks/>
            </p:cNvSpPr>
            <p:nvPr/>
          </p:nvSpPr>
          <p:spPr bwMode="auto">
            <a:xfrm>
              <a:off x="1960992" y="5313713"/>
              <a:ext cx="351108" cy="114410"/>
            </a:xfrm>
            <a:custGeom>
              <a:avLst/>
              <a:gdLst/>
              <a:ahLst/>
              <a:cxnLst>
                <a:cxn ang="0">
                  <a:pos x="55" y="26"/>
                </a:cxn>
                <a:cxn ang="0">
                  <a:pos x="63" y="33"/>
                </a:cxn>
                <a:cxn ang="0">
                  <a:pos x="70" y="41"/>
                </a:cxn>
                <a:cxn ang="0">
                  <a:pos x="107" y="55"/>
                </a:cxn>
                <a:cxn ang="0">
                  <a:pos x="148" y="66"/>
                </a:cxn>
                <a:cxn ang="0">
                  <a:pos x="229" y="81"/>
                </a:cxn>
                <a:cxn ang="0">
                  <a:pos x="196" y="81"/>
                </a:cxn>
                <a:cxn ang="0">
                  <a:pos x="137" y="70"/>
                </a:cxn>
                <a:cxn ang="0">
                  <a:pos x="89" y="66"/>
                </a:cxn>
                <a:cxn ang="0">
                  <a:pos x="41" y="52"/>
                </a:cxn>
                <a:cxn ang="0">
                  <a:pos x="11" y="41"/>
                </a:cxn>
                <a:cxn ang="0">
                  <a:pos x="0" y="37"/>
                </a:cxn>
                <a:cxn ang="0">
                  <a:pos x="0" y="33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37" y="0"/>
                </a:cxn>
                <a:cxn ang="0">
                  <a:pos x="81" y="0"/>
                </a:cxn>
                <a:cxn ang="0">
                  <a:pos x="67" y="11"/>
                </a:cxn>
                <a:cxn ang="0">
                  <a:pos x="63" y="15"/>
                </a:cxn>
                <a:cxn ang="0">
                  <a:pos x="55" y="26"/>
                </a:cxn>
              </a:cxnLst>
              <a:rect l="0" t="0" r="0" b="0"/>
              <a:pathLst>
                <a:path w="229" h="81">
                  <a:moveTo>
                    <a:pt x="55" y="26"/>
                  </a:moveTo>
                  <a:lnTo>
                    <a:pt x="63" y="33"/>
                  </a:lnTo>
                  <a:lnTo>
                    <a:pt x="70" y="41"/>
                  </a:lnTo>
                  <a:lnTo>
                    <a:pt x="107" y="55"/>
                  </a:lnTo>
                  <a:lnTo>
                    <a:pt x="148" y="66"/>
                  </a:lnTo>
                  <a:lnTo>
                    <a:pt x="229" y="81"/>
                  </a:lnTo>
                  <a:lnTo>
                    <a:pt x="196" y="81"/>
                  </a:lnTo>
                  <a:lnTo>
                    <a:pt x="137" y="70"/>
                  </a:lnTo>
                  <a:lnTo>
                    <a:pt x="89" y="66"/>
                  </a:lnTo>
                  <a:lnTo>
                    <a:pt x="41" y="52"/>
                  </a:lnTo>
                  <a:lnTo>
                    <a:pt x="11" y="41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37" y="0"/>
                  </a:lnTo>
                  <a:lnTo>
                    <a:pt x="81" y="0"/>
                  </a:lnTo>
                  <a:lnTo>
                    <a:pt x="67" y="11"/>
                  </a:lnTo>
                  <a:lnTo>
                    <a:pt x="63" y="15"/>
                  </a:lnTo>
                  <a:lnTo>
                    <a:pt x="5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0" name="図形 79"/>
            <p:cNvSpPr>
              <a:spLocks/>
            </p:cNvSpPr>
            <p:nvPr/>
          </p:nvSpPr>
          <p:spPr bwMode="auto">
            <a:xfrm>
              <a:off x="2753668" y="5443660"/>
              <a:ext cx="409371" cy="276844"/>
            </a:xfrm>
            <a:custGeom>
              <a:avLst/>
              <a:gdLst/>
              <a:ahLst/>
              <a:cxnLst>
                <a:cxn ang="0">
                  <a:pos x="252" y="56"/>
                </a:cxn>
                <a:cxn ang="0">
                  <a:pos x="263" y="70"/>
                </a:cxn>
                <a:cxn ang="0">
                  <a:pos x="267" y="82"/>
                </a:cxn>
                <a:cxn ang="0">
                  <a:pos x="267" y="96"/>
                </a:cxn>
                <a:cxn ang="0">
                  <a:pos x="263" y="111"/>
                </a:cxn>
                <a:cxn ang="0">
                  <a:pos x="259" y="119"/>
                </a:cxn>
                <a:cxn ang="0">
                  <a:pos x="226" y="144"/>
                </a:cxn>
                <a:cxn ang="0">
                  <a:pos x="193" y="159"/>
                </a:cxn>
                <a:cxn ang="0">
                  <a:pos x="152" y="174"/>
                </a:cxn>
                <a:cxn ang="0">
                  <a:pos x="67" y="189"/>
                </a:cxn>
                <a:cxn ang="0">
                  <a:pos x="0" y="196"/>
                </a:cxn>
                <a:cxn ang="0">
                  <a:pos x="41" y="185"/>
                </a:cxn>
                <a:cxn ang="0">
                  <a:pos x="82" y="174"/>
                </a:cxn>
                <a:cxn ang="0">
                  <a:pos x="126" y="156"/>
                </a:cxn>
                <a:cxn ang="0">
                  <a:pos x="174" y="126"/>
                </a:cxn>
                <a:cxn ang="0">
                  <a:pos x="189" y="104"/>
                </a:cxn>
                <a:cxn ang="0">
                  <a:pos x="196" y="89"/>
                </a:cxn>
                <a:cxn ang="0">
                  <a:pos x="196" y="63"/>
                </a:cxn>
                <a:cxn ang="0">
                  <a:pos x="189" y="45"/>
                </a:cxn>
                <a:cxn ang="0">
                  <a:pos x="167" y="26"/>
                </a:cxn>
                <a:cxn ang="0">
                  <a:pos x="134" y="11"/>
                </a:cxn>
                <a:cxn ang="0">
                  <a:pos x="85" y="0"/>
                </a:cxn>
                <a:cxn ang="0">
                  <a:pos x="152" y="11"/>
                </a:cxn>
                <a:cxn ang="0">
                  <a:pos x="204" y="19"/>
                </a:cxn>
                <a:cxn ang="0">
                  <a:pos x="233" y="34"/>
                </a:cxn>
                <a:cxn ang="0">
                  <a:pos x="252" y="56"/>
                </a:cxn>
              </a:cxnLst>
              <a:rect l="0" t="0" r="0" b="0"/>
              <a:pathLst>
                <a:path w="267" h="196">
                  <a:moveTo>
                    <a:pt x="252" y="56"/>
                  </a:moveTo>
                  <a:lnTo>
                    <a:pt x="263" y="70"/>
                  </a:lnTo>
                  <a:lnTo>
                    <a:pt x="267" y="82"/>
                  </a:lnTo>
                  <a:lnTo>
                    <a:pt x="267" y="96"/>
                  </a:lnTo>
                  <a:lnTo>
                    <a:pt x="263" y="111"/>
                  </a:lnTo>
                  <a:lnTo>
                    <a:pt x="259" y="119"/>
                  </a:lnTo>
                  <a:lnTo>
                    <a:pt x="226" y="144"/>
                  </a:lnTo>
                  <a:lnTo>
                    <a:pt x="193" y="159"/>
                  </a:lnTo>
                  <a:lnTo>
                    <a:pt x="152" y="174"/>
                  </a:lnTo>
                  <a:lnTo>
                    <a:pt x="67" y="189"/>
                  </a:lnTo>
                  <a:lnTo>
                    <a:pt x="0" y="196"/>
                  </a:lnTo>
                  <a:lnTo>
                    <a:pt x="41" y="185"/>
                  </a:lnTo>
                  <a:lnTo>
                    <a:pt x="82" y="174"/>
                  </a:lnTo>
                  <a:lnTo>
                    <a:pt x="126" y="156"/>
                  </a:lnTo>
                  <a:lnTo>
                    <a:pt x="174" y="126"/>
                  </a:lnTo>
                  <a:lnTo>
                    <a:pt x="189" y="104"/>
                  </a:lnTo>
                  <a:lnTo>
                    <a:pt x="196" y="89"/>
                  </a:lnTo>
                  <a:lnTo>
                    <a:pt x="196" y="63"/>
                  </a:lnTo>
                  <a:lnTo>
                    <a:pt x="189" y="45"/>
                  </a:lnTo>
                  <a:lnTo>
                    <a:pt x="167" y="26"/>
                  </a:lnTo>
                  <a:lnTo>
                    <a:pt x="134" y="11"/>
                  </a:lnTo>
                  <a:lnTo>
                    <a:pt x="85" y="0"/>
                  </a:lnTo>
                  <a:lnTo>
                    <a:pt x="152" y="11"/>
                  </a:lnTo>
                  <a:lnTo>
                    <a:pt x="204" y="19"/>
                  </a:lnTo>
                  <a:lnTo>
                    <a:pt x="233" y="34"/>
                  </a:lnTo>
                  <a:lnTo>
                    <a:pt x="2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1" name="図形 80"/>
            <p:cNvSpPr>
              <a:spLocks/>
            </p:cNvSpPr>
            <p:nvPr/>
          </p:nvSpPr>
          <p:spPr bwMode="auto">
            <a:xfrm>
              <a:off x="3892853" y="5360324"/>
              <a:ext cx="323510" cy="271194"/>
            </a:xfrm>
            <a:custGeom>
              <a:avLst/>
              <a:gdLst/>
              <a:ahLst/>
              <a:cxnLst>
                <a:cxn ang="0">
                  <a:pos x="211" y="85"/>
                </a:cxn>
                <a:cxn ang="0">
                  <a:pos x="211" y="93"/>
                </a:cxn>
                <a:cxn ang="0">
                  <a:pos x="204" y="122"/>
                </a:cxn>
                <a:cxn ang="0">
                  <a:pos x="193" y="141"/>
                </a:cxn>
                <a:cxn ang="0">
                  <a:pos x="178" y="155"/>
                </a:cxn>
                <a:cxn ang="0">
                  <a:pos x="152" y="174"/>
                </a:cxn>
                <a:cxn ang="0">
                  <a:pos x="122" y="189"/>
                </a:cxn>
                <a:cxn ang="0">
                  <a:pos x="89" y="192"/>
                </a:cxn>
                <a:cxn ang="0">
                  <a:pos x="111" y="178"/>
                </a:cxn>
                <a:cxn ang="0">
                  <a:pos x="141" y="159"/>
                </a:cxn>
                <a:cxn ang="0">
                  <a:pos x="163" y="129"/>
                </a:cxn>
                <a:cxn ang="0">
                  <a:pos x="174" y="107"/>
                </a:cxn>
                <a:cxn ang="0">
                  <a:pos x="174" y="93"/>
                </a:cxn>
                <a:cxn ang="0">
                  <a:pos x="167" y="78"/>
                </a:cxn>
                <a:cxn ang="0">
                  <a:pos x="141" y="59"/>
                </a:cxn>
                <a:cxn ang="0">
                  <a:pos x="119" y="44"/>
                </a:cxn>
                <a:cxn ang="0">
                  <a:pos x="93" y="30"/>
                </a:cxn>
                <a:cxn ang="0">
                  <a:pos x="52" y="8"/>
                </a:cxn>
                <a:cxn ang="0">
                  <a:pos x="0" y="0"/>
                </a:cxn>
                <a:cxn ang="0">
                  <a:pos x="56" y="4"/>
                </a:cxn>
                <a:cxn ang="0">
                  <a:pos x="122" y="22"/>
                </a:cxn>
                <a:cxn ang="0">
                  <a:pos x="152" y="33"/>
                </a:cxn>
                <a:cxn ang="0">
                  <a:pos x="182" y="48"/>
                </a:cxn>
                <a:cxn ang="0">
                  <a:pos x="204" y="70"/>
                </a:cxn>
                <a:cxn ang="0">
                  <a:pos x="211" y="85"/>
                </a:cxn>
              </a:cxnLst>
              <a:rect l="0" t="0" r="0" b="0"/>
              <a:pathLst>
                <a:path w="211" h="192">
                  <a:moveTo>
                    <a:pt x="211" y="85"/>
                  </a:moveTo>
                  <a:lnTo>
                    <a:pt x="211" y="93"/>
                  </a:lnTo>
                  <a:lnTo>
                    <a:pt x="204" y="122"/>
                  </a:lnTo>
                  <a:lnTo>
                    <a:pt x="193" y="141"/>
                  </a:lnTo>
                  <a:lnTo>
                    <a:pt x="178" y="155"/>
                  </a:lnTo>
                  <a:lnTo>
                    <a:pt x="152" y="174"/>
                  </a:lnTo>
                  <a:lnTo>
                    <a:pt x="122" y="189"/>
                  </a:lnTo>
                  <a:lnTo>
                    <a:pt x="89" y="192"/>
                  </a:lnTo>
                  <a:lnTo>
                    <a:pt x="111" y="178"/>
                  </a:lnTo>
                  <a:lnTo>
                    <a:pt x="141" y="159"/>
                  </a:lnTo>
                  <a:lnTo>
                    <a:pt x="163" y="129"/>
                  </a:lnTo>
                  <a:lnTo>
                    <a:pt x="174" y="107"/>
                  </a:lnTo>
                  <a:lnTo>
                    <a:pt x="174" y="93"/>
                  </a:lnTo>
                  <a:lnTo>
                    <a:pt x="167" y="78"/>
                  </a:lnTo>
                  <a:lnTo>
                    <a:pt x="141" y="59"/>
                  </a:lnTo>
                  <a:lnTo>
                    <a:pt x="119" y="44"/>
                  </a:lnTo>
                  <a:lnTo>
                    <a:pt x="93" y="30"/>
                  </a:lnTo>
                  <a:lnTo>
                    <a:pt x="52" y="8"/>
                  </a:lnTo>
                  <a:lnTo>
                    <a:pt x="0" y="0"/>
                  </a:lnTo>
                  <a:lnTo>
                    <a:pt x="56" y="4"/>
                  </a:lnTo>
                  <a:lnTo>
                    <a:pt x="122" y="22"/>
                  </a:lnTo>
                  <a:lnTo>
                    <a:pt x="152" y="33"/>
                  </a:lnTo>
                  <a:lnTo>
                    <a:pt x="182" y="48"/>
                  </a:lnTo>
                  <a:lnTo>
                    <a:pt x="204" y="70"/>
                  </a:lnTo>
                  <a:lnTo>
                    <a:pt x="211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2" name="図形 81"/>
            <p:cNvSpPr>
              <a:spLocks/>
            </p:cNvSpPr>
            <p:nvPr/>
          </p:nvSpPr>
          <p:spPr bwMode="auto">
            <a:xfrm>
              <a:off x="3672069" y="5329250"/>
              <a:ext cx="476832" cy="329105"/>
            </a:xfrm>
            <a:custGeom>
              <a:avLst/>
              <a:gdLst/>
              <a:ahLst/>
              <a:cxnLst>
                <a:cxn ang="0">
                  <a:pos x="266" y="155"/>
                </a:cxn>
                <a:cxn ang="0">
                  <a:pos x="270" y="137"/>
                </a:cxn>
                <a:cxn ang="0">
                  <a:pos x="278" y="122"/>
                </a:cxn>
                <a:cxn ang="0">
                  <a:pos x="270" y="107"/>
                </a:cxn>
                <a:cxn ang="0">
                  <a:pos x="252" y="85"/>
                </a:cxn>
                <a:cxn ang="0">
                  <a:pos x="226" y="70"/>
                </a:cxn>
                <a:cxn ang="0">
                  <a:pos x="196" y="52"/>
                </a:cxn>
                <a:cxn ang="0">
                  <a:pos x="163" y="37"/>
                </a:cxn>
                <a:cxn ang="0">
                  <a:pos x="85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163" y="26"/>
                </a:cxn>
                <a:cxn ang="0">
                  <a:pos x="215" y="44"/>
                </a:cxn>
                <a:cxn ang="0">
                  <a:pos x="255" y="66"/>
                </a:cxn>
                <a:cxn ang="0">
                  <a:pos x="285" y="85"/>
                </a:cxn>
                <a:cxn ang="0">
                  <a:pos x="303" y="100"/>
                </a:cxn>
                <a:cxn ang="0">
                  <a:pos x="311" y="115"/>
                </a:cxn>
                <a:cxn ang="0">
                  <a:pos x="311" y="137"/>
                </a:cxn>
                <a:cxn ang="0">
                  <a:pos x="303" y="155"/>
                </a:cxn>
                <a:cxn ang="0">
                  <a:pos x="285" y="170"/>
                </a:cxn>
                <a:cxn ang="0">
                  <a:pos x="266" y="192"/>
                </a:cxn>
                <a:cxn ang="0">
                  <a:pos x="233" y="211"/>
                </a:cxn>
                <a:cxn ang="0">
                  <a:pos x="215" y="222"/>
                </a:cxn>
                <a:cxn ang="0">
                  <a:pos x="163" y="233"/>
                </a:cxn>
                <a:cxn ang="0">
                  <a:pos x="196" y="214"/>
                </a:cxn>
                <a:cxn ang="0">
                  <a:pos x="233" y="200"/>
                </a:cxn>
                <a:cxn ang="0">
                  <a:pos x="252" y="181"/>
                </a:cxn>
                <a:cxn ang="0">
                  <a:pos x="266" y="155"/>
                </a:cxn>
              </a:cxnLst>
              <a:rect l="0" t="0" r="0" b="0"/>
              <a:pathLst>
                <a:path w="311" h="233">
                  <a:moveTo>
                    <a:pt x="266" y="155"/>
                  </a:moveTo>
                  <a:lnTo>
                    <a:pt x="270" y="137"/>
                  </a:lnTo>
                  <a:lnTo>
                    <a:pt x="278" y="122"/>
                  </a:lnTo>
                  <a:lnTo>
                    <a:pt x="270" y="107"/>
                  </a:lnTo>
                  <a:lnTo>
                    <a:pt x="252" y="85"/>
                  </a:lnTo>
                  <a:lnTo>
                    <a:pt x="226" y="70"/>
                  </a:lnTo>
                  <a:lnTo>
                    <a:pt x="196" y="52"/>
                  </a:lnTo>
                  <a:lnTo>
                    <a:pt x="163" y="37"/>
                  </a:lnTo>
                  <a:lnTo>
                    <a:pt x="85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163" y="26"/>
                  </a:lnTo>
                  <a:lnTo>
                    <a:pt x="215" y="44"/>
                  </a:lnTo>
                  <a:lnTo>
                    <a:pt x="255" y="66"/>
                  </a:lnTo>
                  <a:lnTo>
                    <a:pt x="285" y="85"/>
                  </a:lnTo>
                  <a:lnTo>
                    <a:pt x="303" y="100"/>
                  </a:lnTo>
                  <a:lnTo>
                    <a:pt x="311" y="115"/>
                  </a:lnTo>
                  <a:lnTo>
                    <a:pt x="311" y="137"/>
                  </a:lnTo>
                  <a:lnTo>
                    <a:pt x="303" y="155"/>
                  </a:lnTo>
                  <a:lnTo>
                    <a:pt x="285" y="170"/>
                  </a:lnTo>
                  <a:lnTo>
                    <a:pt x="266" y="192"/>
                  </a:lnTo>
                  <a:lnTo>
                    <a:pt x="233" y="211"/>
                  </a:lnTo>
                  <a:lnTo>
                    <a:pt x="215" y="222"/>
                  </a:lnTo>
                  <a:lnTo>
                    <a:pt x="163" y="233"/>
                  </a:lnTo>
                  <a:lnTo>
                    <a:pt x="196" y="214"/>
                  </a:lnTo>
                  <a:lnTo>
                    <a:pt x="233" y="200"/>
                  </a:lnTo>
                  <a:lnTo>
                    <a:pt x="252" y="181"/>
                  </a:lnTo>
                  <a:lnTo>
                    <a:pt x="266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3" name="図形 82"/>
            <p:cNvSpPr>
              <a:spLocks/>
            </p:cNvSpPr>
            <p:nvPr/>
          </p:nvSpPr>
          <p:spPr bwMode="auto">
            <a:xfrm>
              <a:off x="3621472" y="5365974"/>
              <a:ext cx="323510" cy="292381"/>
            </a:xfrm>
            <a:custGeom>
              <a:avLst/>
              <a:gdLst/>
              <a:ahLst/>
              <a:cxnLst>
                <a:cxn ang="0">
                  <a:pos x="174" y="100"/>
                </a:cxn>
                <a:cxn ang="0">
                  <a:pos x="174" y="89"/>
                </a:cxn>
                <a:cxn ang="0">
                  <a:pos x="163" y="70"/>
                </a:cxn>
                <a:cxn ang="0">
                  <a:pos x="148" y="59"/>
                </a:cxn>
                <a:cxn ang="0">
                  <a:pos x="115" y="33"/>
                </a:cxn>
                <a:cxn ang="0">
                  <a:pos x="59" y="15"/>
                </a:cxn>
                <a:cxn ang="0">
                  <a:pos x="0" y="0"/>
                </a:cxn>
                <a:cxn ang="0">
                  <a:pos x="63" y="11"/>
                </a:cxn>
                <a:cxn ang="0">
                  <a:pos x="115" y="18"/>
                </a:cxn>
                <a:cxn ang="0">
                  <a:pos x="148" y="33"/>
                </a:cxn>
                <a:cxn ang="0">
                  <a:pos x="174" y="48"/>
                </a:cxn>
                <a:cxn ang="0">
                  <a:pos x="196" y="66"/>
                </a:cxn>
                <a:cxn ang="0">
                  <a:pos x="203" y="70"/>
                </a:cxn>
                <a:cxn ang="0">
                  <a:pos x="211" y="81"/>
                </a:cxn>
                <a:cxn ang="0">
                  <a:pos x="211" y="96"/>
                </a:cxn>
                <a:cxn ang="0">
                  <a:pos x="211" y="114"/>
                </a:cxn>
                <a:cxn ang="0">
                  <a:pos x="200" y="129"/>
                </a:cxn>
                <a:cxn ang="0">
                  <a:pos x="174" y="166"/>
                </a:cxn>
                <a:cxn ang="0">
                  <a:pos x="140" y="188"/>
                </a:cxn>
                <a:cxn ang="0">
                  <a:pos x="107" y="207"/>
                </a:cxn>
                <a:cxn ang="0">
                  <a:pos x="144" y="174"/>
                </a:cxn>
                <a:cxn ang="0">
                  <a:pos x="163" y="144"/>
                </a:cxn>
                <a:cxn ang="0">
                  <a:pos x="174" y="118"/>
                </a:cxn>
                <a:cxn ang="0">
                  <a:pos x="174" y="100"/>
                </a:cxn>
              </a:cxnLst>
              <a:rect l="0" t="0" r="0" b="0"/>
              <a:pathLst>
                <a:path w="211" h="207">
                  <a:moveTo>
                    <a:pt x="174" y="100"/>
                  </a:moveTo>
                  <a:lnTo>
                    <a:pt x="174" y="89"/>
                  </a:lnTo>
                  <a:lnTo>
                    <a:pt x="163" y="70"/>
                  </a:lnTo>
                  <a:lnTo>
                    <a:pt x="148" y="59"/>
                  </a:lnTo>
                  <a:lnTo>
                    <a:pt x="115" y="33"/>
                  </a:lnTo>
                  <a:lnTo>
                    <a:pt x="59" y="15"/>
                  </a:lnTo>
                  <a:lnTo>
                    <a:pt x="0" y="0"/>
                  </a:lnTo>
                  <a:lnTo>
                    <a:pt x="63" y="11"/>
                  </a:lnTo>
                  <a:lnTo>
                    <a:pt x="115" y="18"/>
                  </a:lnTo>
                  <a:lnTo>
                    <a:pt x="148" y="33"/>
                  </a:lnTo>
                  <a:lnTo>
                    <a:pt x="174" y="48"/>
                  </a:lnTo>
                  <a:lnTo>
                    <a:pt x="196" y="66"/>
                  </a:lnTo>
                  <a:lnTo>
                    <a:pt x="203" y="70"/>
                  </a:lnTo>
                  <a:lnTo>
                    <a:pt x="211" y="81"/>
                  </a:lnTo>
                  <a:lnTo>
                    <a:pt x="211" y="96"/>
                  </a:lnTo>
                  <a:lnTo>
                    <a:pt x="211" y="114"/>
                  </a:lnTo>
                  <a:lnTo>
                    <a:pt x="200" y="129"/>
                  </a:lnTo>
                  <a:lnTo>
                    <a:pt x="174" y="166"/>
                  </a:lnTo>
                  <a:lnTo>
                    <a:pt x="140" y="188"/>
                  </a:lnTo>
                  <a:lnTo>
                    <a:pt x="107" y="207"/>
                  </a:lnTo>
                  <a:lnTo>
                    <a:pt x="144" y="174"/>
                  </a:lnTo>
                  <a:lnTo>
                    <a:pt x="163" y="144"/>
                  </a:lnTo>
                  <a:lnTo>
                    <a:pt x="174" y="118"/>
                  </a:lnTo>
                  <a:lnTo>
                    <a:pt x="174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4" name="図形 83"/>
            <p:cNvSpPr>
              <a:spLocks/>
            </p:cNvSpPr>
            <p:nvPr/>
          </p:nvSpPr>
          <p:spPr bwMode="auto">
            <a:xfrm>
              <a:off x="3196769" y="5344787"/>
              <a:ext cx="555027" cy="334755"/>
            </a:xfrm>
            <a:custGeom>
              <a:avLst/>
              <a:gdLst/>
              <a:ahLst/>
              <a:cxnLst>
                <a:cxn ang="0">
                  <a:pos x="321" y="140"/>
                </a:cxn>
                <a:cxn ang="0">
                  <a:pos x="314" y="104"/>
                </a:cxn>
                <a:cxn ang="0">
                  <a:pos x="307" y="96"/>
                </a:cxn>
                <a:cxn ang="0">
                  <a:pos x="292" y="81"/>
                </a:cxn>
                <a:cxn ang="0">
                  <a:pos x="266" y="70"/>
                </a:cxn>
                <a:cxn ang="0">
                  <a:pos x="225" y="48"/>
                </a:cxn>
                <a:cxn ang="0">
                  <a:pos x="170" y="33"/>
                </a:cxn>
                <a:cxn ang="0">
                  <a:pos x="96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203" y="30"/>
                </a:cxn>
                <a:cxn ang="0">
                  <a:pos x="255" y="44"/>
                </a:cxn>
                <a:cxn ang="0">
                  <a:pos x="299" y="63"/>
                </a:cxn>
                <a:cxn ang="0">
                  <a:pos x="336" y="81"/>
                </a:cxn>
                <a:cxn ang="0">
                  <a:pos x="362" y="104"/>
                </a:cxn>
                <a:cxn ang="0">
                  <a:pos x="362" y="118"/>
                </a:cxn>
                <a:cxn ang="0">
                  <a:pos x="362" y="140"/>
                </a:cxn>
                <a:cxn ang="0">
                  <a:pos x="351" y="159"/>
                </a:cxn>
                <a:cxn ang="0">
                  <a:pos x="336" y="185"/>
                </a:cxn>
                <a:cxn ang="0">
                  <a:pos x="314" y="200"/>
                </a:cxn>
                <a:cxn ang="0">
                  <a:pos x="284" y="222"/>
                </a:cxn>
                <a:cxn ang="0">
                  <a:pos x="255" y="237"/>
                </a:cxn>
                <a:cxn ang="0">
                  <a:pos x="277" y="222"/>
                </a:cxn>
                <a:cxn ang="0">
                  <a:pos x="296" y="200"/>
                </a:cxn>
                <a:cxn ang="0">
                  <a:pos x="310" y="170"/>
                </a:cxn>
                <a:cxn ang="0">
                  <a:pos x="321" y="140"/>
                </a:cxn>
              </a:cxnLst>
              <a:rect l="0" t="0" r="0" b="0"/>
              <a:pathLst>
                <a:path w="362" h="237">
                  <a:moveTo>
                    <a:pt x="321" y="140"/>
                  </a:moveTo>
                  <a:lnTo>
                    <a:pt x="314" y="104"/>
                  </a:lnTo>
                  <a:lnTo>
                    <a:pt x="307" y="96"/>
                  </a:lnTo>
                  <a:lnTo>
                    <a:pt x="292" y="81"/>
                  </a:lnTo>
                  <a:lnTo>
                    <a:pt x="266" y="70"/>
                  </a:lnTo>
                  <a:lnTo>
                    <a:pt x="225" y="48"/>
                  </a:lnTo>
                  <a:lnTo>
                    <a:pt x="170" y="33"/>
                  </a:lnTo>
                  <a:lnTo>
                    <a:pt x="96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203" y="30"/>
                  </a:lnTo>
                  <a:lnTo>
                    <a:pt x="255" y="44"/>
                  </a:lnTo>
                  <a:lnTo>
                    <a:pt x="299" y="63"/>
                  </a:lnTo>
                  <a:lnTo>
                    <a:pt x="336" y="81"/>
                  </a:lnTo>
                  <a:lnTo>
                    <a:pt x="362" y="104"/>
                  </a:lnTo>
                  <a:lnTo>
                    <a:pt x="362" y="118"/>
                  </a:lnTo>
                  <a:lnTo>
                    <a:pt x="362" y="140"/>
                  </a:lnTo>
                  <a:lnTo>
                    <a:pt x="351" y="159"/>
                  </a:lnTo>
                  <a:lnTo>
                    <a:pt x="336" y="185"/>
                  </a:lnTo>
                  <a:lnTo>
                    <a:pt x="314" y="200"/>
                  </a:lnTo>
                  <a:lnTo>
                    <a:pt x="284" y="222"/>
                  </a:lnTo>
                  <a:lnTo>
                    <a:pt x="255" y="237"/>
                  </a:lnTo>
                  <a:lnTo>
                    <a:pt x="277" y="222"/>
                  </a:lnTo>
                  <a:lnTo>
                    <a:pt x="296" y="200"/>
                  </a:lnTo>
                  <a:lnTo>
                    <a:pt x="310" y="170"/>
                  </a:lnTo>
                  <a:lnTo>
                    <a:pt x="321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5" name="図形 84"/>
            <p:cNvSpPr>
              <a:spLocks/>
            </p:cNvSpPr>
            <p:nvPr/>
          </p:nvSpPr>
          <p:spPr bwMode="auto">
            <a:xfrm>
              <a:off x="3049580" y="5908363"/>
              <a:ext cx="4600" cy="1130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3" y="8"/>
                </a:cxn>
                <a:cxn ang="0">
                  <a:pos x="0" y="8"/>
                </a:cxn>
              </a:cxnLst>
              <a:rect l="0" t="0" r="0" b="0"/>
              <a:pathLst>
                <a:path w="3" h="8">
                  <a:moveTo>
                    <a:pt x="0" y="8"/>
                  </a:moveTo>
                  <a:lnTo>
                    <a:pt x="0" y="0"/>
                  </a:lnTo>
                  <a:lnTo>
                    <a:pt x="3" y="8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6" name="図形 85"/>
            <p:cNvSpPr>
              <a:spLocks/>
            </p:cNvSpPr>
            <p:nvPr/>
          </p:nvSpPr>
          <p:spPr bwMode="auto">
            <a:xfrm>
              <a:off x="16865" y="6065147"/>
              <a:ext cx="90460" cy="2118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4" y="15"/>
                </a:cxn>
                <a:cxn ang="0">
                  <a:pos x="59" y="15"/>
                </a:cxn>
                <a:cxn ang="0">
                  <a:pos x="4" y="0"/>
                </a:cxn>
              </a:cxnLst>
              <a:rect l="0" t="0" r="0" b="0"/>
              <a:pathLst>
                <a:path w="59" h="15">
                  <a:moveTo>
                    <a:pt x="4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44" y="15"/>
                  </a:lnTo>
                  <a:lnTo>
                    <a:pt x="59" y="15"/>
                  </a:lnTo>
                  <a:lnTo>
                    <a:pt x="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7" name="図形 86"/>
            <p:cNvSpPr>
              <a:spLocks/>
            </p:cNvSpPr>
            <p:nvPr/>
          </p:nvSpPr>
          <p:spPr bwMode="auto">
            <a:xfrm>
              <a:off x="3110909" y="5402699"/>
              <a:ext cx="260648" cy="281082"/>
            </a:xfrm>
            <a:custGeom>
              <a:avLst/>
              <a:gdLst/>
              <a:ahLst/>
              <a:cxnLst>
                <a:cxn ang="0">
                  <a:pos x="26" y="196"/>
                </a:cxn>
                <a:cxn ang="0">
                  <a:pos x="30" y="199"/>
                </a:cxn>
                <a:cxn ang="0">
                  <a:pos x="48" y="196"/>
                </a:cxn>
                <a:cxn ang="0">
                  <a:pos x="89" y="181"/>
                </a:cxn>
                <a:cxn ang="0">
                  <a:pos x="137" y="155"/>
                </a:cxn>
                <a:cxn ang="0">
                  <a:pos x="156" y="133"/>
                </a:cxn>
                <a:cxn ang="0">
                  <a:pos x="167" y="114"/>
                </a:cxn>
                <a:cxn ang="0">
                  <a:pos x="170" y="103"/>
                </a:cxn>
                <a:cxn ang="0">
                  <a:pos x="167" y="88"/>
                </a:cxn>
                <a:cxn ang="0">
                  <a:pos x="152" y="59"/>
                </a:cxn>
                <a:cxn ang="0">
                  <a:pos x="141" y="48"/>
                </a:cxn>
                <a:cxn ang="0">
                  <a:pos x="111" y="33"/>
                </a:cxn>
                <a:cxn ang="0">
                  <a:pos x="67" y="14"/>
                </a:cxn>
                <a:cxn ang="0">
                  <a:pos x="34" y="3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34" y="7"/>
                </a:cxn>
                <a:cxn ang="0">
                  <a:pos x="67" y="18"/>
                </a:cxn>
                <a:cxn ang="0">
                  <a:pos x="111" y="40"/>
                </a:cxn>
                <a:cxn ang="0">
                  <a:pos x="137" y="55"/>
                </a:cxn>
                <a:cxn ang="0">
                  <a:pos x="145" y="59"/>
                </a:cxn>
                <a:cxn ang="0">
                  <a:pos x="167" y="88"/>
                </a:cxn>
                <a:cxn ang="0">
                  <a:pos x="167" y="103"/>
                </a:cxn>
                <a:cxn ang="0">
                  <a:pos x="159" y="114"/>
                </a:cxn>
                <a:cxn ang="0">
                  <a:pos x="152" y="133"/>
                </a:cxn>
                <a:cxn ang="0">
                  <a:pos x="137" y="148"/>
                </a:cxn>
                <a:cxn ang="0">
                  <a:pos x="89" y="173"/>
                </a:cxn>
                <a:cxn ang="0">
                  <a:pos x="45" y="188"/>
                </a:cxn>
                <a:cxn ang="0">
                  <a:pos x="26" y="196"/>
                </a:cxn>
              </a:cxnLst>
              <a:rect l="0" t="0" r="0" b="0"/>
              <a:pathLst>
                <a:path w="170" h="199">
                  <a:moveTo>
                    <a:pt x="26" y="196"/>
                  </a:moveTo>
                  <a:lnTo>
                    <a:pt x="30" y="199"/>
                  </a:lnTo>
                  <a:lnTo>
                    <a:pt x="48" y="196"/>
                  </a:lnTo>
                  <a:lnTo>
                    <a:pt x="89" y="181"/>
                  </a:lnTo>
                  <a:lnTo>
                    <a:pt x="137" y="155"/>
                  </a:lnTo>
                  <a:lnTo>
                    <a:pt x="156" y="133"/>
                  </a:lnTo>
                  <a:lnTo>
                    <a:pt x="167" y="114"/>
                  </a:lnTo>
                  <a:lnTo>
                    <a:pt x="170" y="103"/>
                  </a:lnTo>
                  <a:lnTo>
                    <a:pt x="167" y="88"/>
                  </a:lnTo>
                  <a:lnTo>
                    <a:pt x="152" y="59"/>
                  </a:lnTo>
                  <a:lnTo>
                    <a:pt x="141" y="48"/>
                  </a:lnTo>
                  <a:lnTo>
                    <a:pt x="111" y="33"/>
                  </a:lnTo>
                  <a:lnTo>
                    <a:pt x="67" y="14"/>
                  </a:lnTo>
                  <a:lnTo>
                    <a:pt x="34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34" y="7"/>
                  </a:lnTo>
                  <a:lnTo>
                    <a:pt x="67" y="18"/>
                  </a:lnTo>
                  <a:lnTo>
                    <a:pt x="111" y="40"/>
                  </a:lnTo>
                  <a:lnTo>
                    <a:pt x="137" y="55"/>
                  </a:lnTo>
                  <a:lnTo>
                    <a:pt x="145" y="59"/>
                  </a:lnTo>
                  <a:lnTo>
                    <a:pt x="167" y="88"/>
                  </a:lnTo>
                  <a:lnTo>
                    <a:pt x="167" y="103"/>
                  </a:lnTo>
                  <a:lnTo>
                    <a:pt x="159" y="114"/>
                  </a:lnTo>
                  <a:lnTo>
                    <a:pt x="152" y="133"/>
                  </a:lnTo>
                  <a:lnTo>
                    <a:pt x="137" y="148"/>
                  </a:lnTo>
                  <a:lnTo>
                    <a:pt x="89" y="173"/>
                  </a:lnTo>
                  <a:lnTo>
                    <a:pt x="45" y="188"/>
                  </a:lnTo>
                  <a:lnTo>
                    <a:pt x="26" y="1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8" name="図形 87"/>
            <p:cNvSpPr>
              <a:spLocks/>
            </p:cNvSpPr>
            <p:nvPr/>
          </p:nvSpPr>
          <p:spPr bwMode="auto">
            <a:xfrm>
              <a:off x="16865" y="6028423"/>
              <a:ext cx="493698" cy="57911"/>
            </a:xfrm>
            <a:custGeom>
              <a:avLst/>
              <a:gdLst/>
              <a:ahLst/>
              <a:cxnLst>
                <a:cxn ang="0">
                  <a:pos x="189" y="19"/>
                </a:cxn>
                <a:cxn ang="0">
                  <a:pos x="100" y="22"/>
                </a:cxn>
                <a:cxn ang="0">
                  <a:pos x="100" y="26"/>
                </a:cxn>
                <a:cxn ang="0">
                  <a:pos x="0" y="0"/>
                </a:cxn>
                <a:cxn ang="0">
                  <a:pos x="96" y="34"/>
                </a:cxn>
                <a:cxn ang="0">
                  <a:pos x="96" y="3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96" y="37"/>
                </a:cxn>
                <a:cxn ang="0">
                  <a:pos x="89" y="41"/>
                </a:cxn>
                <a:cxn ang="0">
                  <a:pos x="96" y="41"/>
                </a:cxn>
                <a:cxn ang="0">
                  <a:pos x="104" y="26"/>
                </a:cxn>
                <a:cxn ang="0">
                  <a:pos x="189" y="22"/>
                </a:cxn>
                <a:cxn ang="0">
                  <a:pos x="226" y="22"/>
                </a:cxn>
                <a:cxn ang="0">
                  <a:pos x="255" y="26"/>
                </a:cxn>
                <a:cxn ang="0">
                  <a:pos x="311" y="41"/>
                </a:cxn>
                <a:cxn ang="0">
                  <a:pos x="322" y="41"/>
                </a:cxn>
                <a:cxn ang="0">
                  <a:pos x="266" y="26"/>
                </a:cxn>
                <a:cxn ang="0">
                  <a:pos x="229" y="19"/>
                </a:cxn>
                <a:cxn ang="0">
                  <a:pos x="189" y="19"/>
                </a:cxn>
              </a:cxnLst>
              <a:rect l="0" t="0" r="0" b="0"/>
              <a:pathLst>
                <a:path w="322" h="41">
                  <a:moveTo>
                    <a:pt x="189" y="19"/>
                  </a:moveTo>
                  <a:lnTo>
                    <a:pt x="100" y="22"/>
                  </a:lnTo>
                  <a:lnTo>
                    <a:pt x="100" y="26"/>
                  </a:lnTo>
                  <a:lnTo>
                    <a:pt x="0" y="0"/>
                  </a:lnTo>
                  <a:lnTo>
                    <a:pt x="96" y="34"/>
                  </a:lnTo>
                  <a:lnTo>
                    <a:pt x="96" y="3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96" y="37"/>
                  </a:lnTo>
                  <a:lnTo>
                    <a:pt x="89" y="41"/>
                  </a:lnTo>
                  <a:lnTo>
                    <a:pt x="96" y="41"/>
                  </a:lnTo>
                  <a:lnTo>
                    <a:pt x="104" y="26"/>
                  </a:lnTo>
                  <a:lnTo>
                    <a:pt x="189" y="22"/>
                  </a:lnTo>
                  <a:lnTo>
                    <a:pt x="226" y="22"/>
                  </a:lnTo>
                  <a:lnTo>
                    <a:pt x="255" y="26"/>
                  </a:lnTo>
                  <a:lnTo>
                    <a:pt x="311" y="41"/>
                  </a:lnTo>
                  <a:lnTo>
                    <a:pt x="322" y="41"/>
                  </a:lnTo>
                  <a:lnTo>
                    <a:pt x="266" y="26"/>
                  </a:lnTo>
                  <a:lnTo>
                    <a:pt x="229" y="19"/>
                  </a:lnTo>
                  <a:lnTo>
                    <a:pt x="189" y="1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528638" y="2501900"/>
            <a:ext cx="8229600" cy="1143000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D456B-B1CC-4665-8458-86063555EAD5}" type="datetimeFigureOut">
              <a:rPr lang="en-US" smtClean="0"/>
              <a:pPr/>
              <a:t>5/27/2008</a:t>
            </a:fld>
            <a:endParaRPr lang="en-US"/>
          </a:p>
        </p:txBody>
      </p:sp>
      <p:sp>
        <p:nvSpPr>
          <p:cNvPr id="4" name="図形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図形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4AA9F-911E-45F0-9B95-615FDBB4E0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D456B-B1CC-4665-8458-86063555EAD5}" type="datetimeFigureOut">
              <a:rPr lang="en-US" smtClean="0"/>
              <a:pPr/>
              <a:t>5/27/2008</a:t>
            </a:fld>
            <a:endParaRPr lang="en-US"/>
          </a:p>
        </p:txBody>
      </p:sp>
      <p:sp>
        <p:nvSpPr>
          <p:cNvPr id="3" name="図形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図形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4AA9F-911E-45F0-9B95-615FDBB4E0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447647" y="785794"/>
            <a:ext cx="2767032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idx="1"/>
          </p:nvPr>
        </p:nvSpPr>
        <p:spPr>
          <a:xfrm>
            <a:off x="3357554" y="785794"/>
            <a:ext cx="4572032" cy="56436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body" sz="half" idx="2"/>
          </p:nvPr>
        </p:nvSpPr>
        <p:spPr>
          <a:xfrm>
            <a:off x="457202" y="2000240"/>
            <a:ext cx="2767032" cy="442915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 dirty="0"/>
          </a:p>
        </p:txBody>
      </p:sp>
      <p:sp>
        <p:nvSpPr>
          <p:cNvPr id="5" name="図形 4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8A5D456B-B1CC-4665-8458-86063555EAD5}" type="datetimeFigureOut">
              <a:rPr lang="en-US" smtClean="0"/>
              <a:pPr/>
              <a:t>5/27/2008</a:t>
            </a:fld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図形 6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5B64AA9F-911E-45F0-9B95-615FDBB4E0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図形 8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8A5D456B-B1CC-4665-8458-86063555EAD5}" type="datetimeFigureOut">
              <a:rPr lang="en-US" smtClean="0"/>
              <a:pPr/>
              <a:t>5/27/2008</a:t>
            </a:fld>
            <a:endParaRPr lang="en-US"/>
          </a:p>
        </p:txBody>
      </p:sp>
      <p:sp>
        <p:nvSpPr>
          <p:cNvPr id="10" name="図形 9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図形 10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5B64AA9F-911E-45F0-9B95-615FDBB4E0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2214546" y="285728"/>
            <a:ext cx="4786346" cy="541338"/>
          </a:xfrm>
        </p:spPr>
        <p:txBody>
          <a:bodyPr anchor="b"/>
          <a:lstStyle>
            <a:lvl1pPr algn="ctr">
              <a:defRPr sz="2000" b="1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 dirty="0"/>
          </a:p>
        </p:txBody>
      </p:sp>
      <p:sp useBgFill="1">
        <p:nvSpPr>
          <p:cNvPr id="3" name="図形 2"/>
          <p:cNvSpPr>
            <a:spLocks noGrp="1"/>
          </p:cNvSpPr>
          <p:nvPr>
            <p:ph type="pic" idx="1"/>
          </p:nvPr>
        </p:nvSpPr>
        <p:spPr>
          <a:xfrm>
            <a:off x="2433623" y="1142984"/>
            <a:ext cx="4357718" cy="3438395"/>
          </a:xfrm>
          <a:noFill/>
          <a:ln w="254000" cap="flat" cmpd="sng">
            <a:gradFill>
              <a:gsLst>
                <a:gs pos="0">
                  <a:schemeClr val="bg1"/>
                </a:gs>
                <a:gs pos="100000">
                  <a:schemeClr val="bg1">
                    <a:alpha val="50000"/>
                  </a:schemeClr>
                </a:gs>
              </a:gsLst>
              <a:lin ang="5400000" scaled="1"/>
            </a:gradFill>
            <a:prstDash val="solid"/>
            <a:bevel/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en-US" altLang="ja-JP" smtClean="0"/>
              <a:t>Click icon to add picture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body" sz="half" idx="2"/>
          </p:nvPr>
        </p:nvSpPr>
        <p:spPr>
          <a:xfrm>
            <a:off x="1928794" y="4929199"/>
            <a:ext cx="5642016" cy="104140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正方形/長方形 189"/>
          <p:cNvSpPr/>
          <p:nvPr/>
        </p:nvSpPr>
        <p:spPr>
          <a:xfrm>
            <a:off x="-9554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tint val="60000"/>
                  <a:alpha val="10000"/>
                </a:schemeClr>
              </a:gs>
              <a:gs pos="39999">
                <a:schemeClr val="tx2">
                  <a:lumMod val="20000"/>
                  <a:lumOff val="80000"/>
                </a:schemeClr>
              </a:gs>
              <a:gs pos="70000">
                <a:schemeClr val="tx2">
                  <a:lumMod val="20000"/>
                  <a:lumOff val="80000"/>
                </a:schemeClr>
              </a:gs>
              <a:gs pos="87000">
                <a:schemeClr val="tx2">
                  <a:lumMod val="40000"/>
                  <a:lumOff val="60000"/>
                </a:schemeClr>
              </a:gs>
            </a:gsLst>
            <a:lin ang="5400000" scaled="1"/>
            <a:tileRect/>
          </a:gradFill>
          <a:ln w="635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6" name="図形 165"/>
          <p:cNvSpPr>
            <a:spLocks/>
          </p:cNvSpPr>
          <p:nvPr/>
        </p:nvSpPr>
        <p:spPr bwMode="auto">
          <a:xfrm>
            <a:off x="3929058" y="9"/>
            <a:ext cx="5214942" cy="3383004"/>
          </a:xfrm>
          <a:custGeom>
            <a:avLst/>
            <a:gdLst/>
            <a:ahLst/>
            <a:cxnLst>
              <a:cxn ang="0">
                <a:pos x="3574" y="25"/>
              </a:cxn>
              <a:cxn ang="0">
                <a:pos x="3628" y="83"/>
              </a:cxn>
              <a:cxn ang="0">
                <a:pos x="3611" y="121"/>
              </a:cxn>
              <a:cxn ang="0">
                <a:pos x="3278" y="166"/>
              </a:cxn>
              <a:cxn ang="0">
                <a:pos x="2987" y="220"/>
              </a:cxn>
              <a:cxn ang="0">
                <a:pos x="2896" y="274"/>
              </a:cxn>
              <a:cxn ang="0">
                <a:pos x="2887" y="320"/>
              </a:cxn>
              <a:cxn ang="0">
                <a:pos x="2987" y="374"/>
              </a:cxn>
              <a:cxn ang="0">
                <a:pos x="3407" y="403"/>
              </a:cxn>
              <a:cxn ang="0">
                <a:pos x="3732" y="399"/>
              </a:cxn>
              <a:cxn ang="0">
                <a:pos x="3607" y="2391"/>
              </a:cxn>
              <a:cxn ang="0">
                <a:pos x="3199" y="2262"/>
              </a:cxn>
              <a:cxn ang="0">
                <a:pos x="3041" y="2159"/>
              </a:cxn>
              <a:cxn ang="0">
                <a:pos x="2991" y="2050"/>
              </a:cxn>
              <a:cxn ang="0">
                <a:pos x="3000" y="1992"/>
              </a:cxn>
              <a:cxn ang="0">
                <a:pos x="3054" y="1905"/>
              </a:cxn>
              <a:cxn ang="0">
                <a:pos x="3158" y="1826"/>
              </a:cxn>
              <a:cxn ang="0">
                <a:pos x="3183" y="1768"/>
              </a:cxn>
              <a:cxn ang="0">
                <a:pos x="3158" y="1684"/>
              </a:cxn>
              <a:cxn ang="0">
                <a:pos x="3099" y="1576"/>
              </a:cxn>
              <a:cxn ang="0">
                <a:pos x="2950" y="1497"/>
              </a:cxn>
              <a:cxn ang="0">
                <a:pos x="2779" y="1439"/>
              </a:cxn>
              <a:cxn ang="0">
                <a:pos x="2679" y="1364"/>
              </a:cxn>
              <a:cxn ang="0">
                <a:pos x="2654" y="1281"/>
              </a:cxn>
              <a:cxn ang="0">
                <a:pos x="2667" y="1194"/>
              </a:cxn>
              <a:cxn ang="0">
                <a:pos x="2600" y="1106"/>
              </a:cxn>
              <a:cxn ang="0">
                <a:pos x="2459" y="1077"/>
              </a:cxn>
              <a:cxn ang="0">
                <a:pos x="2005" y="1119"/>
              </a:cxn>
              <a:cxn ang="0">
                <a:pos x="1835" y="1102"/>
              </a:cxn>
              <a:cxn ang="0">
                <a:pos x="1743" y="1052"/>
              </a:cxn>
              <a:cxn ang="0">
                <a:pos x="1689" y="957"/>
              </a:cxn>
              <a:cxn ang="0">
                <a:pos x="1697" y="840"/>
              </a:cxn>
              <a:cxn ang="0">
                <a:pos x="1689" y="736"/>
              </a:cxn>
              <a:cxn ang="0">
                <a:pos x="1627" y="690"/>
              </a:cxn>
              <a:cxn ang="0">
                <a:pos x="1544" y="690"/>
              </a:cxn>
              <a:cxn ang="0">
                <a:pos x="1460" y="665"/>
              </a:cxn>
              <a:cxn ang="0">
                <a:pos x="1423" y="620"/>
              </a:cxn>
              <a:cxn ang="0">
                <a:pos x="1323" y="607"/>
              </a:cxn>
              <a:cxn ang="0">
                <a:pos x="1281" y="624"/>
              </a:cxn>
              <a:cxn ang="0">
                <a:pos x="1161" y="599"/>
              </a:cxn>
              <a:cxn ang="0">
                <a:pos x="1003" y="553"/>
              </a:cxn>
              <a:cxn ang="0">
                <a:pos x="928" y="578"/>
              </a:cxn>
              <a:cxn ang="0">
                <a:pos x="865" y="653"/>
              </a:cxn>
              <a:cxn ang="0">
                <a:pos x="845" y="724"/>
              </a:cxn>
              <a:cxn ang="0">
                <a:pos x="853" y="844"/>
              </a:cxn>
              <a:cxn ang="0">
                <a:pos x="803" y="936"/>
              </a:cxn>
              <a:cxn ang="0">
                <a:pos x="608" y="1027"/>
              </a:cxn>
              <a:cxn ang="0">
                <a:pos x="458" y="1048"/>
              </a:cxn>
              <a:cxn ang="0">
                <a:pos x="325" y="982"/>
              </a:cxn>
              <a:cxn ang="0">
                <a:pos x="233" y="786"/>
              </a:cxn>
              <a:cxn ang="0">
                <a:pos x="229" y="674"/>
              </a:cxn>
              <a:cxn ang="0">
                <a:pos x="287" y="570"/>
              </a:cxn>
              <a:cxn ang="0">
                <a:pos x="316" y="487"/>
              </a:cxn>
              <a:cxn ang="0">
                <a:pos x="246" y="441"/>
              </a:cxn>
              <a:cxn ang="0">
                <a:pos x="146" y="370"/>
              </a:cxn>
              <a:cxn ang="0">
                <a:pos x="104" y="287"/>
              </a:cxn>
              <a:cxn ang="0">
                <a:pos x="133" y="208"/>
              </a:cxn>
              <a:cxn ang="0">
                <a:pos x="162" y="154"/>
              </a:cxn>
              <a:cxn ang="0">
                <a:pos x="133" y="112"/>
              </a:cxn>
              <a:cxn ang="0">
                <a:pos x="42" y="83"/>
              </a:cxn>
              <a:cxn ang="0">
                <a:pos x="0" y="29"/>
              </a:cxn>
              <a:cxn ang="0">
                <a:pos x="179" y="0"/>
              </a:cxn>
            </a:cxnLst>
            <a:rect l="0" t="0" r="0" b="0"/>
            <a:pathLst>
              <a:path w="3732" h="2421">
                <a:moveTo>
                  <a:pt x="179" y="0"/>
                </a:moveTo>
                <a:lnTo>
                  <a:pt x="3553" y="4"/>
                </a:lnTo>
                <a:lnTo>
                  <a:pt x="3574" y="25"/>
                </a:lnTo>
                <a:lnTo>
                  <a:pt x="3599" y="37"/>
                </a:lnTo>
                <a:lnTo>
                  <a:pt x="3624" y="58"/>
                </a:lnTo>
                <a:lnTo>
                  <a:pt x="3628" y="83"/>
                </a:lnTo>
                <a:lnTo>
                  <a:pt x="3628" y="96"/>
                </a:lnTo>
                <a:lnTo>
                  <a:pt x="3624" y="108"/>
                </a:lnTo>
                <a:lnTo>
                  <a:pt x="3611" y="121"/>
                </a:lnTo>
                <a:lnTo>
                  <a:pt x="3594" y="125"/>
                </a:lnTo>
                <a:lnTo>
                  <a:pt x="3528" y="150"/>
                </a:lnTo>
                <a:lnTo>
                  <a:pt x="3278" y="166"/>
                </a:lnTo>
                <a:lnTo>
                  <a:pt x="3099" y="191"/>
                </a:lnTo>
                <a:lnTo>
                  <a:pt x="3029" y="204"/>
                </a:lnTo>
                <a:lnTo>
                  <a:pt x="2987" y="220"/>
                </a:lnTo>
                <a:lnTo>
                  <a:pt x="2975" y="225"/>
                </a:lnTo>
                <a:lnTo>
                  <a:pt x="2933" y="245"/>
                </a:lnTo>
                <a:lnTo>
                  <a:pt x="2896" y="274"/>
                </a:lnTo>
                <a:lnTo>
                  <a:pt x="2887" y="291"/>
                </a:lnTo>
                <a:lnTo>
                  <a:pt x="2879" y="316"/>
                </a:lnTo>
                <a:lnTo>
                  <a:pt x="2887" y="320"/>
                </a:lnTo>
                <a:lnTo>
                  <a:pt x="2916" y="345"/>
                </a:lnTo>
                <a:lnTo>
                  <a:pt x="2945" y="362"/>
                </a:lnTo>
                <a:lnTo>
                  <a:pt x="2987" y="374"/>
                </a:lnTo>
                <a:lnTo>
                  <a:pt x="3045" y="387"/>
                </a:lnTo>
                <a:lnTo>
                  <a:pt x="3116" y="391"/>
                </a:lnTo>
                <a:lnTo>
                  <a:pt x="3407" y="403"/>
                </a:lnTo>
                <a:lnTo>
                  <a:pt x="3624" y="403"/>
                </a:lnTo>
                <a:lnTo>
                  <a:pt x="3694" y="403"/>
                </a:lnTo>
                <a:lnTo>
                  <a:pt x="3732" y="399"/>
                </a:lnTo>
                <a:lnTo>
                  <a:pt x="3732" y="1410"/>
                </a:lnTo>
                <a:lnTo>
                  <a:pt x="3732" y="2421"/>
                </a:lnTo>
                <a:lnTo>
                  <a:pt x="3607" y="2391"/>
                </a:lnTo>
                <a:lnTo>
                  <a:pt x="3482" y="2362"/>
                </a:lnTo>
                <a:lnTo>
                  <a:pt x="3336" y="2321"/>
                </a:lnTo>
                <a:lnTo>
                  <a:pt x="3199" y="2262"/>
                </a:lnTo>
                <a:lnTo>
                  <a:pt x="3137" y="2229"/>
                </a:lnTo>
                <a:lnTo>
                  <a:pt x="3087" y="2196"/>
                </a:lnTo>
                <a:lnTo>
                  <a:pt x="3041" y="2159"/>
                </a:lnTo>
                <a:lnTo>
                  <a:pt x="3012" y="2117"/>
                </a:lnTo>
                <a:lnTo>
                  <a:pt x="2991" y="2071"/>
                </a:lnTo>
                <a:lnTo>
                  <a:pt x="2991" y="2050"/>
                </a:lnTo>
                <a:lnTo>
                  <a:pt x="2991" y="2030"/>
                </a:lnTo>
                <a:lnTo>
                  <a:pt x="2991" y="2017"/>
                </a:lnTo>
                <a:lnTo>
                  <a:pt x="3000" y="1992"/>
                </a:lnTo>
                <a:lnTo>
                  <a:pt x="3004" y="1967"/>
                </a:lnTo>
                <a:lnTo>
                  <a:pt x="3020" y="1938"/>
                </a:lnTo>
                <a:lnTo>
                  <a:pt x="3054" y="1905"/>
                </a:lnTo>
                <a:lnTo>
                  <a:pt x="3095" y="1867"/>
                </a:lnTo>
                <a:lnTo>
                  <a:pt x="3149" y="1838"/>
                </a:lnTo>
                <a:lnTo>
                  <a:pt x="3158" y="1826"/>
                </a:lnTo>
                <a:lnTo>
                  <a:pt x="3178" y="1801"/>
                </a:lnTo>
                <a:lnTo>
                  <a:pt x="3183" y="1784"/>
                </a:lnTo>
                <a:lnTo>
                  <a:pt x="3183" y="1768"/>
                </a:lnTo>
                <a:lnTo>
                  <a:pt x="3183" y="1743"/>
                </a:lnTo>
                <a:lnTo>
                  <a:pt x="3170" y="1713"/>
                </a:lnTo>
                <a:lnTo>
                  <a:pt x="3158" y="1684"/>
                </a:lnTo>
                <a:lnTo>
                  <a:pt x="3149" y="1655"/>
                </a:lnTo>
                <a:lnTo>
                  <a:pt x="3124" y="1614"/>
                </a:lnTo>
                <a:lnTo>
                  <a:pt x="3099" y="1576"/>
                </a:lnTo>
                <a:lnTo>
                  <a:pt x="3062" y="1539"/>
                </a:lnTo>
                <a:lnTo>
                  <a:pt x="3012" y="1518"/>
                </a:lnTo>
                <a:lnTo>
                  <a:pt x="2950" y="1497"/>
                </a:lnTo>
                <a:lnTo>
                  <a:pt x="2896" y="1489"/>
                </a:lnTo>
                <a:lnTo>
                  <a:pt x="2837" y="1468"/>
                </a:lnTo>
                <a:lnTo>
                  <a:pt x="2779" y="1439"/>
                </a:lnTo>
                <a:lnTo>
                  <a:pt x="2721" y="1406"/>
                </a:lnTo>
                <a:lnTo>
                  <a:pt x="2696" y="1385"/>
                </a:lnTo>
                <a:lnTo>
                  <a:pt x="2679" y="1364"/>
                </a:lnTo>
                <a:lnTo>
                  <a:pt x="2667" y="1339"/>
                </a:lnTo>
                <a:lnTo>
                  <a:pt x="2654" y="1310"/>
                </a:lnTo>
                <a:lnTo>
                  <a:pt x="2654" y="1281"/>
                </a:lnTo>
                <a:lnTo>
                  <a:pt x="2667" y="1244"/>
                </a:lnTo>
                <a:lnTo>
                  <a:pt x="2667" y="1219"/>
                </a:lnTo>
                <a:lnTo>
                  <a:pt x="2667" y="1194"/>
                </a:lnTo>
                <a:lnTo>
                  <a:pt x="2654" y="1160"/>
                </a:lnTo>
                <a:lnTo>
                  <a:pt x="2638" y="1131"/>
                </a:lnTo>
                <a:lnTo>
                  <a:pt x="2600" y="1106"/>
                </a:lnTo>
                <a:lnTo>
                  <a:pt x="2554" y="1090"/>
                </a:lnTo>
                <a:lnTo>
                  <a:pt x="2480" y="1081"/>
                </a:lnTo>
                <a:lnTo>
                  <a:pt x="2459" y="1077"/>
                </a:lnTo>
                <a:lnTo>
                  <a:pt x="2380" y="1077"/>
                </a:lnTo>
                <a:lnTo>
                  <a:pt x="2230" y="1090"/>
                </a:lnTo>
                <a:lnTo>
                  <a:pt x="2005" y="1119"/>
                </a:lnTo>
                <a:lnTo>
                  <a:pt x="1947" y="1119"/>
                </a:lnTo>
                <a:lnTo>
                  <a:pt x="1893" y="1110"/>
                </a:lnTo>
                <a:lnTo>
                  <a:pt x="1835" y="1102"/>
                </a:lnTo>
                <a:lnTo>
                  <a:pt x="1797" y="1090"/>
                </a:lnTo>
                <a:lnTo>
                  <a:pt x="1768" y="1069"/>
                </a:lnTo>
                <a:lnTo>
                  <a:pt x="1743" y="1052"/>
                </a:lnTo>
                <a:lnTo>
                  <a:pt x="1718" y="1023"/>
                </a:lnTo>
                <a:lnTo>
                  <a:pt x="1702" y="994"/>
                </a:lnTo>
                <a:lnTo>
                  <a:pt x="1689" y="957"/>
                </a:lnTo>
                <a:lnTo>
                  <a:pt x="1685" y="915"/>
                </a:lnTo>
                <a:lnTo>
                  <a:pt x="1689" y="869"/>
                </a:lnTo>
                <a:lnTo>
                  <a:pt x="1697" y="840"/>
                </a:lnTo>
                <a:lnTo>
                  <a:pt x="1702" y="803"/>
                </a:lnTo>
                <a:lnTo>
                  <a:pt x="1697" y="774"/>
                </a:lnTo>
                <a:lnTo>
                  <a:pt x="1689" y="736"/>
                </a:lnTo>
                <a:lnTo>
                  <a:pt x="1668" y="707"/>
                </a:lnTo>
                <a:lnTo>
                  <a:pt x="1648" y="695"/>
                </a:lnTo>
                <a:lnTo>
                  <a:pt x="1627" y="690"/>
                </a:lnTo>
                <a:lnTo>
                  <a:pt x="1593" y="690"/>
                </a:lnTo>
                <a:lnTo>
                  <a:pt x="1560" y="690"/>
                </a:lnTo>
                <a:lnTo>
                  <a:pt x="1544" y="690"/>
                </a:lnTo>
                <a:lnTo>
                  <a:pt x="1502" y="682"/>
                </a:lnTo>
                <a:lnTo>
                  <a:pt x="1481" y="678"/>
                </a:lnTo>
                <a:lnTo>
                  <a:pt x="1460" y="665"/>
                </a:lnTo>
                <a:lnTo>
                  <a:pt x="1448" y="649"/>
                </a:lnTo>
                <a:lnTo>
                  <a:pt x="1435" y="624"/>
                </a:lnTo>
                <a:lnTo>
                  <a:pt x="1423" y="620"/>
                </a:lnTo>
                <a:lnTo>
                  <a:pt x="1385" y="607"/>
                </a:lnTo>
                <a:lnTo>
                  <a:pt x="1344" y="599"/>
                </a:lnTo>
                <a:lnTo>
                  <a:pt x="1323" y="607"/>
                </a:lnTo>
                <a:lnTo>
                  <a:pt x="1298" y="611"/>
                </a:lnTo>
                <a:lnTo>
                  <a:pt x="1294" y="620"/>
                </a:lnTo>
                <a:lnTo>
                  <a:pt x="1281" y="624"/>
                </a:lnTo>
                <a:lnTo>
                  <a:pt x="1252" y="632"/>
                </a:lnTo>
                <a:lnTo>
                  <a:pt x="1190" y="620"/>
                </a:lnTo>
                <a:lnTo>
                  <a:pt x="1161" y="599"/>
                </a:lnTo>
                <a:lnTo>
                  <a:pt x="1090" y="566"/>
                </a:lnTo>
                <a:lnTo>
                  <a:pt x="1044" y="553"/>
                </a:lnTo>
                <a:lnTo>
                  <a:pt x="1003" y="553"/>
                </a:lnTo>
                <a:lnTo>
                  <a:pt x="961" y="557"/>
                </a:lnTo>
                <a:lnTo>
                  <a:pt x="940" y="566"/>
                </a:lnTo>
                <a:lnTo>
                  <a:pt x="928" y="578"/>
                </a:lnTo>
                <a:lnTo>
                  <a:pt x="911" y="595"/>
                </a:lnTo>
                <a:lnTo>
                  <a:pt x="878" y="632"/>
                </a:lnTo>
                <a:lnTo>
                  <a:pt x="865" y="653"/>
                </a:lnTo>
                <a:lnTo>
                  <a:pt x="845" y="678"/>
                </a:lnTo>
                <a:lnTo>
                  <a:pt x="840" y="703"/>
                </a:lnTo>
                <a:lnTo>
                  <a:pt x="845" y="724"/>
                </a:lnTo>
                <a:lnTo>
                  <a:pt x="853" y="749"/>
                </a:lnTo>
                <a:lnTo>
                  <a:pt x="853" y="811"/>
                </a:lnTo>
                <a:lnTo>
                  <a:pt x="853" y="844"/>
                </a:lnTo>
                <a:lnTo>
                  <a:pt x="840" y="882"/>
                </a:lnTo>
                <a:lnTo>
                  <a:pt x="828" y="911"/>
                </a:lnTo>
                <a:lnTo>
                  <a:pt x="803" y="936"/>
                </a:lnTo>
                <a:lnTo>
                  <a:pt x="728" y="982"/>
                </a:lnTo>
                <a:lnTo>
                  <a:pt x="649" y="1019"/>
                </a:lnTo>
                <a:lnTo>
                  <a:pt x="608" y="1027"/>
                </a:lnTo>
                <a:lnTo>
                  <a:pt x="562" y="1040"/>
                </a:lnTo>
                <a:lnTo>
                  <a:pt x="508" y="1048"/>
                </a:lnTo>
                <a:lnTo>
                  <a:pt x="458" y="1048"/>
                </a:lnTo>
                <a:lnTo>
                  <a:pt x="412" y="1036"/>
                </a:lnTo>
                <a:lnTo>
                  <a:pt x="366" y="1011"/>
                </a:lnTo>
                <a:lnTo>
                  <a:pt x="325" y="982"/>
                </a:lnTo>
                <a:lnTo>
                  <a:pt x="287" y="936"/>
                </a:lnTo>
                <a:lnTo>
                  <a:pt x="258" y="869"/>
                </a:lnTo>
                <a:lnTo>
                  <a:pt x="233" y="786"/>
                </a:lnTo>
                <a:lnTo>
                  <a:pt x="229" y="761"/>
                </a:lnTo>
                <a:lnTo>
                  <a:pt x="221" y="707"/>
                </a:lnTo>
                <a:lnTo>
                  <a:pt x="229" y="674"/>
                </a:lnTo>
                <a:lnTo>
                  <a:pt x="241" y="636"/>
                </a:lnTo>
                <a:lnTo>
                  <a:pt x="258" y="599"/>
                </a:lnTo>
                <a:lnTo>
                  <a:pt x="287" y="570"/>
                </a:lnTo>
                <a:lnTo>
                  <a:pt x="300" y="553"/>
                </a:lnTo>
                <a:lnTo>
                  <a:pt x="316" y="512"/>
                </a:lnTo>
                <a:lnTo>
                  <a:pt x="316" y="487"/>
                </a:lnTo>
                <a:lnTo>
                  <a:pt x="304" y="470"/>
                </a:lnTo>
                <a:lnTo>
                  <a:pt x="287" y="453"/>
                </a:lnTo>
                <a:lnTo>
                  <a:pt x="246" y="441"/>
                </a:lnTo>
                <a:lnTo>
                  <a:pt x="208" y="416"/>
                </a:lnTo>
                <a:lnTo>
                  <a:pt x="179" y="403"/>
                </a:lnTo>
                <a:lnTo>
                  <a:pt x="146" y="370"/>
                </a:lnTo>
                <a:lnTo>
                  <a:pt x="117" y="333"/>
                </a:lnTo>
                <a:lnTo>
                  <a:pt x="108" y="308"/>
                </a:lnTo>
                <a:lnTo>
                  <a:pt x="104" y="287"/>
                </a:lnTo>
                <a:lnTo>
                  <a:pt x="108" y="262"/>
                </a:lnTo>
                <a:lnTo>
                  <a:pt x="117" y="233"/>
                </a:lnTo>
                <a:lnTo>
                  <a:pt x="133" y="208"/>
                </a:lnTo>
                <a:lnTo>
                  <a:pt x="158" y="179"/>
                </a:lnTo>
                <a:lnTo>
                  <a:pt x="162" y="166"/>
                </a:lnTo>
                <a:lnTo>
                  <a:pt x="162" y="154"/>
                </a:lnTo>
                <a:lnTo>
                  <a:pt x="158" y="141"/>
                </a:lnTo>
                <a:lnTo>
                  <a:pt x="150" y="125"/>
                </a:lnTo>
                <a:lnTo>
                  <a:pt x="133" y="112"/>
                </a:lnTo>
                <a:lnTo>
                  <a:pt x="104" y="100"/>
                </a:lnTo>
                <a:lnTo>
                  <a:pt x="54" y="96"/>
                </a:lnTo>
                <a:lnTo>
                  <a:pt x="42" y="83"/>
                </a:lnTo>
                <a:lnTo>
                  <a:pt x="13" y="58"/>
                </a:lnTo>
                <a:lnTo>
                  <a:pt x="8" y="46"/>
                </a:lnTo>
                <a:lnTo>
                  <a:pt x="0" y="29"/>
                </a:lnTo>
                <a:lnTo>
                  <a:pt x="13" y="17"/>
                </a:lnTo>
                <a:lnTo>
                  <a:pt x="33" y="4"/>
                </a:lnTo>
                <a:lnTo>
                  <a:pt x="179" y="0"/>
                </a:lnTo>
                <a:close/>
              </a:path>
            </a:pathLst>
          </a:custGeom>
          <a:solidFill>
            <a:schemeClr val="bg2">
              <a:lumMod val="20000"/>
              <a:lumOff val="80000"/>
              <a:alpha val="2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ja-JP" altLang="en-US"/>
          </a:p>
        </p:txBody>
      </p:sp>
      <p:sp>
        <p:nvSpPr>
          <p:cNvPr id="18" name="正方形/長方形 17"/>
          <p:cNvSpPr>
            <a:spLocks noGrp="1"/>
          </p:cNvSpPr>
          <p:nvPr>
            <p:ph type="body" idx="1"/>
          </p:nvPr>
        </p:nvSpPr>
        <p:spPr>
          <a:xfrm>
            <a:off x="466696" y="1857370"/>
            <a:ext cx="8248708" cy="4500589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lang="ja-JP" dirty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</a:p>
          <a:p>
            <a:pPr lvl="5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6</a:t>
            </a:r>
            <a:r>
              <a:rPr kumimoji="1" lang="ja-JP" altLang="en-US" dirty="0" smtClean="0"/>
              <a:t>レベル</a:t>
            </a:r>
          </a:p>
          <a:p>
            <a:pPr lvl="6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7</a:t>
            </a:r>
            <a:r>
              <a:rPr kumimoji="1" lang="ja-JP" altLang="en-US" dirty="0" smtClean="0"/>
              <a:t>レベル</a:t>
            </a:r>
          </a:p>
          <a:p>
            <a:pPr lvl="7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8</a:t>
            </a:r>
            <a:r>
              <a:rPr kumimoji="1" lang="ja-JP" altLang="en-US" dirty="0" smtClean="0"/>
              <a:t>レベル</a:t>
            </a:r>
          </a:p>
          <a:p>
            <a:pPr lvl="8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9</a:t>
            </a:r>
            <a:r>
              <a:rPr kumimoji="1" lang="ja-JP" altLang="en-US" dirty="0" smtClean="0"/>
              <a:t>レベル</a:t>
            </a:r>
          </a:p>
        </p:txBody>
      </p:sp>
      <p:sp>
        <p:nvSpPr>
          <p:cNvPr id="29" name="正方形/長方形 28"/>
          <p:cNvSpPr>
            <a:spLocks noGrp="1"/>
          </p:cNvSpPr>
          <p:nvPr>
            <p:ph type="dt" sz="half" idx="2"/>
          </p:nvPr>
        </p:nvSpPr>
        <p:spPr>
          <a:xfrm>
            <a:off x="4471958" y="6492899"/>
            <a:ext cx="1528802" cy="365125"/>
          </a:xfrm>
          <a:prstGeom prst="rect">
            <a:avLst/>
          </a:prstGeom>
        </p:spPr>
        <p:txBody>
          <a:bodyPr vert="horz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fld id="{8A5D456B-B1CC-4665-8458-86063555EAD5}" type="datetimeFigureOut">
              <a:rPr lang="en-US" smtClean="0"/>
              <a:pPr/>
              <a:t>5/27/2008</a:t>
            </a:fld>
            <a:endParaRPr lang="en-US"/>
          </a:p>
        </p:txBody>
      </p:sp>
      <p:sp>
        <p:nvSpPr>
          <p:cNvPr id="4" name="正方形/長方形 3"/>
          <p:cNvSpPr>
            <a:spLocks noGrp="1"/>
          </p:cNvSpPr>
          <p:nvPr>
            <p:ph type="ftr" sz="quarter" idx="3"/>
          </p:nvPr>
        </p:nvSpPr>
        <p:spPr>
          <a:xfrm>
            <a:off x="6048632" y="6492899"/>
            <a:ext cx="2395534" cy="365125"/>
          </a:xfrm>
          <a:prstGeom prst="rect">
            <a:avLst/>
          </a:prstGeom>
        </p:spPr>
        <p:txBody>
          <a:bodyPr vert="horz" rtlCol="0" anchor="ctr"/>
          <a:lstStyle>
            <a:lvl1pPr algn="ctr">
              <a:defRPr sz="1200"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正方形/長方形 9"/>
          <p:cNvSpPr>
            <a:spLocks noGrp="1"/>
          </p:cNvSpPr>
          <p:nvPr>
            <p:ph type="sldNum" sz="quarter" idx="4"/>
          </p:nvPr>
        </p:nvSpPr>
        <p:spPr>
          <a:xfrm>
            <a:off x="8501090" y="6492900"/>
            <a:ext cx="642942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200">
                <a:solidFill>
                  <a:srgbClr val="000000"/>
                </a:solidFill>
              </a:defRPr>
            </a:lvl1pPr>
          </a:lstStyle>
          <a:p>
            <a:fld id="{5B64AA9F-911E-45F0-9B95-615FDBB4E0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86" name="正方形/長方形 185"/>
          <p:cNvSpPr>
            <a:spLocks noChangeArrowheads="1"/>
          </p:cNvSpPr>
          <p:nvPr/>
        </p:nvSpPr>
        <p:spPr bwMode="auto">
          <a:xfrm>
            <a:off x="8469297" y="5716564"/>
            <a:ext cx="0" cy="369332"/>
          </a:xfrm>
          <a:prstGeom prst="rect">
            <a:avLst/>
          </a:prstGeom>
          <a:solidFill>
            <a:srgbClr val="FFFFFF">
              <a:alpha val="25098"/>
            </a:srgb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anchor="t" compatLnSpc="1">
            <a:spAutoFit/>
          </a:bodyPr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endParaRPr kumimoji="1" lang="ja-JP" altLang="ja-JP" sz="2400">
              <a:solidFill>
                <a:schemeClr val="tx1">
                  <a:alpha val="100000"/>
                </a:schemeClr>
              </a:solidFill>
              <a:latin typeface="Arial"/>
              <a:ea typeface="ＭＳ Ｐゴシック"/>
            </a:endParaRPr>
          </a:p>
        </p:txBody>
      </p:sp>
      <p:sp>
        <p:nvSpPr>
          <p:cNvPr id="22" name="正方形/長方形 2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grpSp>
        <p:nvGrpSpPr>
          <p:cNvPr id="2" name="グループ化 11"/>
          <p:cNvGrpSpPr>
            <a:grpSpLocks/>
          </p:cNvGrpSpPr>
          <p:nvPr/>
        </p:nvGrpSpPr>
        <p:grpSpPr bwMode="auto">
          <a:xfrm>
            <a:off x="4000496" y="0"/>
            <a:ext cx="5143504" cy="2000240"/>
            <a:chOff x="2168" y="0"/>
            <a:chExt cx="3576" cy="1384"/>
          </a:xfrm>
        </p:grpSpPr>
        <p:sp>
          <p:nvSpPr>
            <p:cNvPr id="13" name="図形 12"/>
            <p:cNvSpPr>
              <a:spLocks/>
            </p:cNvSpPr>
            <p:nvPr/>
          </p:nvSpPr>
          <p:spPr bwMode="auto">
            <a:xfrm>
              <a:off x="5420" y="1044"/>
              <a:ext cx="324" cy="272"/>
            </a:xfrm>
            <a:custGeom>
              <a:avLst/>
              <a:gdLst/>
              <a:ahLst/>
              <a:cxnLst>
                <a:cxn ang="0">
                  <a:pos x="12" y="112"/>
                </a:cxn>
                <a:cxn ang="0">
                  <a:pos x="0" y="124"/>
                </a:cxn>
                <a:cxn ang="0">
                  <a:pos x="0" y="148"/>
                </a:cxn>
                <a:cxn ang="0">
                  <a:pos x="0" y="152"/>
                </a:cxn>
                <a:cxn ang="0">
                  <a:pos x="4" y="164"/>
                </a:cxn>
                <a:cxn ang="0">
                  <a:pos x="16" y="176"/>
                </a:cxn>
                <a:cxn ang="0">
                  <a:pos x="52" y="200"/>
                </a:cxn>
                <a:cxn ang="0">
                  <a:pos x="104" y="224"/>
                </a:cxn>
                <a:cxn ang="0">
                  <a:pos x="156" y="244"/>
                </a:cxn>
                <a:cxn ang="0">
                  <a:pos x="260" y="260"/>
                </a:cxn>
                <a:cxn ang="0">
                  <a:pos x="308" y="268"/>
                </a:cxn>
                <a:cxn ang="0">
                  <a:pos x="324" y="272"/>
                </a:cxn>
                <a:cxn ang="0">
                  <a:pos x="324" y="268"/>
                </a:cxn>
                <a:cxn ang="0">
                  <a:pos x="308" y="268"/>
                </a:cxn>
                <a:cxn ang="0">
                  <a:pos x="264" y="256"/>
                </a:cxn>
                <a:cxn ang="0">
                  <a:pos x="164" y="236"/>
                </a:cxn>
                <a:cxn ang="0">
                  <a:pos x="108" y="220"/>
                </a:cxn>
                <a:cxn ang="0">
                  <a:pos x="60" y="200"/>
                </a:cxn>
                <a:cxn ang="0">
                  <a:pos x="24" y="176"/>
                </a:cxn>
                <a:cxn ang="0">
                  <a:pos x="12" y="164"/>
                </a:cxn>
                <a:cxn ang="0">
                  <a:pos x="0" y="148"/>
                </a:cxn>
                <a:cxn ang="0">
                  <a:pos x="4" y="124"/>
                </a:cxn>
                <a:cxn ang="0">
                  <a:pos x="16" y="112"/>
                </a:cxn>
                <a:cxn ang="0">
                  <a:pos x="36" y="92"/>
                </a:cxn>
                <a:cxn ang="0">
                  <a:pos x="64" y="76"/>
                </a:cxn>
                <a:cxn ang="0">
                  <a:pos x="140" y="44"/>
                </a:cxn>
                <a:cxn ang="0">
                  <a:pos x="228" y="20"/>
                </a:cxn>
                <a:cxn ang="0">
                  <a:pos x="324" y="0"/>
                </a:cxn>
                <a:cxn ang="0">
                  <a:pos x="236" y="12"/>
                </a:cxn>
                <a:cxn ang="0">
                  <a:pos x="140" y="36"/>
                </a:cxn>
                <a:cxn ang="0">
                  <a:pos x="64" y="76"/>
                </a:cxn>
                <a:cxn ang="0">
                  <a:pos x="36" y="92"/>
                </a:cxn>
                <a:cxn ang="0">
                  <a:pos x="16" y="112"/>
                </a:cxn>
              </a:cxnLst>
              <a:rect l="0" t="0" r="0" b="0"/>
              <a:pathLst>
                <a:path w="324" h="272">
                  <a:moveTo>
                    <a:pt x="12" y="112"/>
                  </a:moveTo>
                  <a:lnTo>
                    <a:pt x="0" y="124"/>
                  </a:lnTo>
                  <a:lnTo>
                    <a:pt x="0" y="148"/>
                  </a:lnTo>
                  <a:lnTo>
                    <a:pt x="0" y="152"/>
                  </a:lnTo>
                  <a:lnTo>
                    <a:pt x="4" y="164"/>
                  </a:lnTo>
                  <a:lnTo>
                    <a:pt x="16" y="176"/>
                  </a:lnTo>
                  <a:lnTo>
                    <a:pt x="52" y="200"/>
                  </a:lnTo>
                  <a:lnTo>
                    <a:pt x="104" y="224"/>
                  </a:lnTo>
                  <a:lnTo>
                    <a:pt x="156" y="244"/>
                  </a:lnTo>
                  <a:lnTo>
                    <a:pt x="260" y="260"/>
                  </a:lnTo>
                  <a:lnTo>
                    <a:pt x="308" y="268"/>
                  </a:lnTo>
                  <a:lnTo>
                    <a:pt x="324" y="272"/>
                  </a:lnTo>
                  <a:lnTo>
                    <a:pt x="324" y="268"/>
                  </a:lnTo>
                  <a:lnTo>
                    <a:pt x="308" y="268"/>
                  </a:lnTo>
                  <a:lnTo>
                    <a:pt x="264" y="256"/>
                  </a:lnTo>
                  <a:lnTo>
                    <a:pt x="164" y="236"/>
                  </a:lnTo>
                  <a:lnTo>
                    <a:pt x="108" y="220"/>
                  </a:lnTo>
                  <a:lnTo>
                    <a:pt x="60" y="200"/>
                  </a:lnTo>
                  <a:lnTo>
                    <a:pt x="24" y="176"/>
                  </a:lnTo>
                  <a:lnTo>
                    <a:pt x="12" y="164"/>
                  </a:lnTo>
                  <a:lnTo>
                    <a:pt x="0" y="148"/>
                  </a:lnTo>
                  <a:lnTo>
                    <a:pt x="4" y="124"/>
                  </a:lnTo>
                  <a:lnTo>
                    <a:pt x="16" y="112"/>
                  </a:lnTo>
                  <a:lnTo>
                    <a:pt x="36" y="92"/>
                  </a:lnTo>
                  <a:lnTo>
                    <a:pt x="64" y="76"/>
                  </a:lnTo>
                  <a:lnTo>
                    <a:pt x="140" y="44"/>
                  </a:lnTo>
                  <a:lnTo>
                    <a:pt x="228" y="20"/>
                  </a:lnTo>
                  <a:lnTo>
                    <a:pt x="324" y="0"/>
                  </a:lnTo>
                  <a:lnTo>
                    <a:pt x="236" y="12"/>
                  </a:lnTo>
                  <a:lnTo>
                    <a:pt x="140" y="36"/>
                  </a:lnTo>
                  <a:lnTo>
                    <a:pt x="64" y="76"/>
                  </a:lnTo>
                  <a:lnTo>
                    <a:pt x="36" y="92"/>
                  </a:lnTo>
                  <a:lnTo>
                    <a:pt x="16" y="112"/>
                  </a:lnTo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" name="図形 13"/>
            <p:cNvSpPr>
              <a:spLocks/>
            </p:cNvSpPr>
            <p:nvPr/>
          </p:nvSpPr>
          <p:spPr bwMode="auto">
            <a:xfrm>
              <a:off x="2328" y="0"/>
              <a:ext cx="296" cy="24"/>
            </a:xfrm>
            <a:custGeom>
              <a:avLst/>
              <a:gdLst/>
              <a:ahLst/>
              <a:cxnLst>
                <a:cxn ang="0">
                  <a:pos x="56" y="8"/>
                </a:cxn>
                <a:cxn ang="0">
                  <a:pos x="124" y="12"/>
                </a:cxn>
                <a:cxn ang="0">
                  <a:pos x="124" y="8"/>
                </a:cxn>
                <a:cxn ang="0">
                  <a:pos x="184" y="12"/>
                </a:cxn>
                <a:cxn ang="0">
                  <a:pos x="296" y="24"/>
                </a:cxn>
                <a:cxn ang="0">
                  <a:pos x="256" y="20"/>
                </a:cxn>
                <a:cxn ang="0">
                  <a:pos x="160" y="0"/>
                </a:cxn>
                <a:cxn ang="0">
                  <a:pos x="136" y="0"/>
                </a:cxn>
                <a:cxn ang="0">
                  <a:pos x="164" y="8"/>
                </a:cxn>
                <a:cxn ang="0">
                  <a:pos x="104" y="0"/>
                </a:cxn>
                <a:cxn ang="0">
                  <a:pos x="72" y="0"/>
                </a:cxn>
                <a:cxn ang="0">
                  <a:pos x="100" y="8"/>
                </a:cxn>
                <a:cxn ang="0">
                  <a:pos x="60" y="0"/>
                </a:cxn>
                <a:cxn ang="0">
                  <a:pos x="0" y="0"/>
                </a:cxn>
                <a:cxn ang="0">
                  <a:pos x="56" y="8"/>
                </a:cxn>
              </a:cxnLst>
              <a:rect l="0" t="0" r="0" b="0"/>
              <a:pathLst>
                <a:path w="296" h="24">
                  <a:moveTo>
                    <a:pt x="56" y="8"/>
                  </a:moveTo>
                  <a:lnTo>
                    <a:pt x="124" y="12"/>
                  </a:lnTo>
                  <a:lnTo>
                    <a:pt x="124" y="8"/>
                  </a:lnTo>
                  <a:lnTo>
                    <a:pt x="184" y="12"/>
                  </a:lnTo>
                  <a:lnTo>
                    <a:pt x="296" y="24"/>
                  </a:lnTo>
                  <a:lnTo>
                    <a:pt x="256" y="20"/>
                  </a:lnTo>
                  <a:lnTo>
                    <a:pt x="160" y="0"/>
                  </a:lnTo>
                  <a:lnTo>
                    <a:pt x="136" y="0"/>
                  </a:lnTo>
                  <a:lnTo>
                    <a:pt x="164" y="8"/>
                  </a:lnTo>
                  <a:lnTo>
                    <a:pt x="104" y="0"/>
                  </a:lnTo>
                  <a:lnTo>
                    <a:pt x="72" y="0"/>
                  </a:lnTo>
                  <a:lnTo>
                    <a:pt x="100" y="8"/>
                  </a:lnTo>
                  <a:lnTo>
                    <a:pt x="60" y="0"/>
                  </a:lnTo>
                  <a:lnTo>
                    <a:pt x="0" y="0"/>
                  </a:lnTo>
                  <a:lnTo>
                    <a:pt x="5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" name="図形 14"/>
            <p:cNvSpPr>
              <a:spLocks/>
            </p:cNvSpPr>
            <p:nvPr/>
          </p:nvSpPr>
          <p:spPr bwMode="auto">
            <a:xfrm>
              <a:off x="2884" y="0"/>
              <a:ext cx="352" cy="168"/>
            </a:xfrm>
            <a:custGeom>
              <a:avLst/>
              <a:gdLst/>
              <a:ahLst/>
              <a:cxnLst>
                <a:cxn ang="0">
                  <a:pos x="176" y="132"/>
                </a:cxn>
                <a:cxn ang="0">
                  <a:pos x="316" y="164"/>
                </a:cxn>
                <a:cxn ang="0">
                  <a:pos x="316" y="156"/>
                </a:cxn>
                <a:cxn ang="0">
                  <a:pos x="352" y="168"/>
                </a:cxn>
                <a:cxn ang="0">
                  <a:pos x="352" y="164"/>
                </a:cxn>
                <a:cxn ang="0">
                  <a:pos x="312" y="152"/>
                </a:cxn>
                <a:cxn ang="0">
                  <a:pos x="220" y="128"/>
                </a:cxn>
                <a:cxn ang="0">
                  <a:pos x="172" y="108"/>
                </a:cxn>
                <a:cxn ang="0">
                  <a:pos x="128" y="84"/>
                </a:cxn>
                <a:cxn ang="0">
                  <a:pos x="92" y="56"/>
                </a:cxn>
                <a:cxn ang="0">
                  <a:pos x="80" y="36"/>
                </a:cxn>
                <a:cxn ang="0">
                  <a:pos x="76" y="20"/>
                </a:cxn>
                <a:cxn ang="0">
                  <a:pos x="80" y="0"/>
                </a:cxn>
                <a:cxn ang="0">
                  <a:pos x="76" y="0"/>
                </a:cxn>
                <a:cxn ang="0">
                  <a:pos x="68" y="20"/>
                </a:cxn>
                <a:cxn ang="0">
                  <a:pos x="80" y="44"/>
                </a:cxn>
                <a:cxn ang="0">
                  <a:pos x="92" y="60"/>
                </a:cxn>
                <a:cxn ang="0">
                  <a:pos x="128" y="92"/>
                </a:cxn>
                <a:cxn ang="0">
                  <a:pos x="176" y="120"/>
                </a:cxn>
                <a:cxn ang="0">
                  <a:pos x="236" y="140"/>
                </a:cxn>
                <a:cxn ang="0">
                  <a:pos x="176" y="128"/>
                </a:cxn>
                <a:cxn ang="0">
                  <a:pos x="104" y="104"/>
                </a:cxn>
                <a:cxn ang="0">
                  <a:pos x="52" y="84"/>
                </a:cxn>
                <a:cxn ang="0">
                  <a:pos x="20" y="60"/>
                </a:cxn>
                <a:cxn ang="0">
                  <a:pos x="8" y="44"/>
                </a:cxn>
                <a:cxn ang="0">
                  <a:pos x="0" y="24"/>
                </a:cxn>
                <a:cxn ang="0">
                  <a:pos x="8" y="20"/>
                </a:cxn>
                <a:cxn ang="0">
                  <a:pos x="12" y="0"/>
                </a:cxn>
                <a:cxn ang="0">
                  <a:pos x="8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12" y="60"/>
                </a:cxn>
                <a:cxn ang="0">
                  <a:pos x="52" y="84"/>
                </a:cxn>
                <a:cxn ang="0">
                  <a:pos x="100" y="108"/>
                </a:cxn>
                <a:cxn ang="0">
                  <a:pos x="176" y="132"/>
                </a:cxn>
              </a:cxnLst>
              <a:rect l="0" t="0" r="0" b="0"/>
              <a:pathLst>
                <a:path w="352" h="168">
                  <a:moveTo>
                    <a:pt x="176" y="132"/>
                  </a:moveTo>
                  <a:lnTo>
                    <a:pt x="316" y="164"/>
                  </a:lnTo>
                  <a:lnTo>
                    <a:pt x="316" y="156"/>
                  </a:lnTo>
                  <a:lnTo>
                    <a:pt x="352" y="168"/>
                  </a:lnTo>
                  <a:lnTo>
                    <a:pt x="352" y="164"/>
                  </a:lnTo>
                  <a:lnTo>
                    <a:pt x="312" y="152"/>
                  </a:lnTo>
                  <a:lnTo>
                    <a:pt x="220" y="128"/>
                  </a:lnTo>
                  <a:lnTo>
                    <a:pt x="172" y="108"/>
                  </a:lnTo>
                  <a:lnTo>
                    <a:pt x="128" y="84"/>
                  </a:lnTo>
                  <a:lnTo>
                    <a:pt x="92" y="56"/>
                  </a:lnTo>
                  <a:lnTo>
                    <a:pt x="80" y="36"/>
                  </a:lnTo>
                  <a:lnTo>
                    <a:pt x="76" y="20"/>
                  </a:lnTo>
                  <a:lnTo>
                    <a:pt x="80" y="0"/>
                  </a:lnTo>
                  <a:lnTo>
                    <a:pt x="76" y="0"/>
                  </a:lnTo>
                  <a:lnTo>
                    <a:pt x="68" y="20"/>
                  </a:lnTo>
                  <a:lnTo>
                    <a:pt x="80" y="44"/>
                  </a:lnTo>
                  <a:lnTo>
                    <a:pt x="92" y="60"/>
                  </a:lnTo>
                  <a:lnTo>
                    <a:pt x="128" y="92"/>
                  </a:lnTo>
                  <a:lnTo>
                    <a:pt x="176" y="120"/>
                  </a:lnTo>
                  <a:lnTo>
                    <a:pt x="236" y="140"/>
                  </a:lnTo>
                  <a:lnTo>
                    <a:pt x="176" y="128"/>
                  </a:lnTo>
                  <a:lnTo>
                    <a:pt x="104" y="104"/>
                  </a:lnTo>
                  <a:lnTo>
                    <a:pt x="52" y="84"/>
                  </a:lnTo>
                  <a:lnTo>
                    <a:pt x="20" y="60"/>
                  </a:lnTo>
                  <a:lnTo>
                    <a:pt x="8" y="44"/>
                  </a:lnTo>
                  <a:lnTo>
                    <a:pt x="0" y="24"/>
                  </a:lnTo>
                  <a:lnTo>
                    <a:pt x="8" y="2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12" y="60"/>
                  </a:lnTo>
                  <a:lnTo>
                    <a:pt x="52" y="84"/>
                  </a:lnTo>
                  <a:lnTo>
                    <a:pt x="100" y="108"/>
                  </a:lnTo>
                  <a:lnTo>
                    <a:pt x="176" y="1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" name="図形 15"/>
            <p:cNvSpPr>
              <a:spLocks/>
            </p:cNvSpPr>
            <p:nvPr/>
          </p:nvSpPr>
          <p:spPr bwMode="auto">
            <a:xfrm>
              <a:off x="5504" y="1076"/>
              <a:ext cx="240" cy="216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20" y="144"/>
                </a:cxn>
                <a:cxn ang="0">
                  <a:pos x="48" y="164"/>
                </a:cxn>
                <a:cxn ang="0">
                  <a:pos x="80" y="180"/>
                </a:cxn>
                <a:cxn ang="0">
                  <a:pos x="116" y="192"/>
                </a:cxn>
                <a:cxn ang="0">
                  <a:pos x="188" y="204"/>
                </a:cxn>
                <a:cxn ang="0">
                  <a:pos x="240" y="216"/>
                </a:cxn>
                <a:cxn ang="0">
                  <a:pos x="240" y="212"/>
                </a:cxn>
                <a:cxn ang="0">
                  <a:pos x="188" y="204"/>
                </a:cxn>
                <a:cxn ang="0">
                  <a:pos x="116" y="188"/>
                </a:cxn>
                <a:cxn ang="0">
                  <a:pos x="48" y="164"/>
                </a:cxn>
                <a:cxn ang="0">
                  <a:pos x="24" y="144"/>
                </a:cxn>
                <a:cxn ang="0">
                  <a:pos x="8" y="128"/>
                </a:cxn>
                <a:cxn ang="0">
                  <a:pos x="8" y="96"/>
                </a:cxn>
                <a:cxn ang="0">
                  <a:pos x="20" y="72"/>
                </a:cxn>
                <a:cxn ang="0">
                  <a:pos x="32" y="68"/>
                </a:cxn>
                <a:cxn ang="0">
                  <a:pos x="72" y="44"/>
                </a:cxn>
                <a:cxn ang="0">
                  <a:pos x="144" y="16"/>
                </a:cxn>
                <a:cxn ang="0">
                  <a:pos x="240" y="0"/>
                </a:cxn>
                <a:cxn ang="0">
                  <a:pos x="144" y="16"/>
                </a:cxn>
                <a:cxn ang="0">
                  <a:pos x="72" y="44"/>
                </a:cxn>
                <a:cxn ang="0">
                  <a:pos x="32" y="60"/>
                </a:cxn>
                <a:cxn ang="0">
                  <a:pos x="12" y="72"/>
                </a:cxn>
                <a:cxn ang="0">
                  <a:pos x="0" y="96"/>
                </a:cxn>
                <a:cxn ang="0">
                  <a:pos x="0" y="116"/>
                </a:cxn>
                <a:cxn ang="0">
                  <a:pos x="0" y="128"/>
                </a:cxn>
              </a:cxnLst>
              <a:rect l="0" t="0" r="0" b="0"/>
              <a:pathLst>
                <a:path w="240" h="216">
                  <a:moveTo>
                    <a:pt x="0" y="128"/>
                  </a:moveTo>
                  <a:lnTo>
                    <a:pt x="20" y="144"/>
                  </a:lnTo>
                  <a:lnTo>
                    <a:pt x="48" y="164"/>
                  </a:lnTo>
                  <a:lnTo>
                    <a:pt x="80" y="180"/>
                  </a:lnTo>
                  <a:lnTo>
                    <a:pt x="116" y="192"/>
                  </a:lnTo>
                  <a:lnTo>
                    <a:pt x="188" y="204"/>
                  </a:lnTo>
                  <a:lnTo>
                    <a:pt x="240" y="216"/>
                  </a:lnTo>
                  <a:lnTo>
                    <a:pt x="240" y="212"/>
                  </a:lnTo>
                  <a:lnTo>
                    <a:pt x="188" y="204"/>
                  </a:lnTo>
                  <a:lnTo>
                    <a:pt x="116" y="188"/>
                  </a:lnTo>
                  <a:lnTo>
                    <a:pt x="48" y="164"/>
                  </a:lnTo>
                  <a:lnTo>
                    <a:pt x="24" y="144"/>
                  </a:lnTo>
                  <a:lnTo>
                    <a:pt x="8" y="128"/>
                  </a:lnTo>
                  <a:lnTo>
                    <a:pt x="8" y="96"/>
                  </a:lnTo>
                  <a:lnTo>
                    <a:pt x="20" y="72"/>
                  </a:lnTo>
                  <a:lnTo>
                    <a:pt x="32" y="68"/>
                  </a:lnTo>
                  <a:lnTo>
                    <a:pt x="72" y="44"/>
                  </a:lnTo>
                  <a:lnTo>
                    <a:pt x="144" y="16"/>
                  </a:lnTo>
                  <a:lnTo>
                    <a:pt x="240" y="0"/>
                  </a:lnTo>
                  <a:lnTo>
                    <a:pt x="144" y="16"/>
                  </a:lnTo>
                  <a:lnTo>
                    <a:pt x="72" y="44"/>
                  </a:lnTo>
                  <a:lnTo>
                    <a:pt x="32" y="60"/>
                  </a:lnTo>
                  <a:lnTo>
                    <a:pt x="12" y="72"/>
                  </a:lnTo>
                  <a:lnTo>
                    <a:pt x="0" y="96"/>
                  </a:lnTo>
                  <a:lnTo>
                    <a:pt x="0" y="116"/>
                  </a:lnTo>
                  <a:lnTo>
                    <a:pt x="0" y="1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7" name="図形 16"/>
            <p:cNvSpPr>
              <a:spLocks/>
            </p:cNvSpPr>
            <p:nvPr/>
          </p:nvSpPr>
          <p:spPr bwMode="auto">
            <a:xfrm>
              <a:off x="5740" y="1180"/>
              <a:ext cx="4" cy="36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4" y="24"/>
                </a:cxn>
                <a:cxn ang="0">
                  <a:pos x="4" y="12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24"/>
                </a:cxn>
                <a:cxn ang="0">
                  <a:pos x="4" y="36"/>
                </a:cxn>
              </a:cxnLst>
              <a:rect l="0" t="0" r="0" b="0"/>
              <a:pathLst>
                <a:path w="4" h="36">
                  <a:moveTo>
                    <a:pt x="4" y="36"/>
                  </a:moveTo>
                  <a:lnTo>
                    <a:pt x="4" y="24"/>
                  </a:lnTo>
                  <a:lnTo>
                    <a:pt x="4" y="12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24"/>
                  </a:lnTo>
                  <a:lnTo>
                    <a:pt x="4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9" name="図形 18"/>
            <p:cNvSpPr>
              <a:spLocks/>
            </p:cNvSpPr>
            <p:nvPr/>
          </p:nvSpPr>
          <p:spPr bwMode="auto">
            <a:xfrm>
              <a:off x="5720" y="1160"/>
              <a:ext cx="24" cy="68"/>
            </a:xfrm>
            <a:custGeom>
              <a:avLst/>
              <a:gdLst/>
              <a:ahLst/>
              <a:cxnLst>
                <a:cxn ang="0">
                  <a:pos x="8" y="24"/>
                </a:cxn>
                <a:cxn ang="0">
                  <a:pos x="0" y="44"/>
                </a:cxn>
                <a:cxn ang="0">
                  <a:pos x="8" y="56"/>
                </a:cxn>
                <a:cxn ang="0">
                  <a:pos x="24" y="68"/>
                </a:cxn>
                <a:cxn ang="0">
                  <a:pos x="24" y="60"/>
                </a:cxn>
                <a:cxn ang="0">
                  <a:pos x="12" y="48"/>
                </a:cxn>
                <a:cxn ang="0">
                  <a:pos x="8" y="44"/>
                </a:cxn>
                <a:cxn ang="0">
                  <a:pos x="8" y="24"/>
                </a:cxn>
                <a:cxn ang="0">
                  <a:pos x="12" y="20"/>
                </a:cxn>
                <a:cxn ang="0">
                  <a:pos x="24" y="8"/>
                </a:cxn>
                <a:cxn ang="0">
                  <a:pos x="24" y="0"/>
                </a:cxn>
                <a:cxn ang="0">
                  <a:pos x="8" y="20"/>
                </a:cxn>
                <a:cxn ang="0">
                  <a:pos x="8" y="24"/>
                </a:cxn>
              </a:cxnLst>
              <a:rect l="0" t="0" r="0" b="0"/>
              <a:pathLst>
                <a:path w="24" h="68">
                  <a:moveTo>
                    <a:pt x="8" y="24"/>
                  </a:moveTo>
                  <a:lnTo>
                    <a:pt x="0" y="44"/>
                  </a:lnTo>
                  <a:lnTo>
                    <a:pt x="8" y="56"/>
                  </a:lnTo>
                  <a:lnTo>
                    <a:pt x="24" y="68"/>
                  </a:lnTo>
                  <a:lnTo>
                    <a:pt x="24" y="60"/>
                  </a:lnTo>
                  <a:lnTo>
                    <a:pt x="12" y="48"/>
                  </a:lnTo>
                  <a:lnTo>
                    <a:pt x="8" y="44"/>
                  </a:lnTo>
                  <a:lnTo>
                    <a:pt x="8" y="24"/>
                  </a:lnTo>
                  <a:lnTo>
                    <a:pt x="12" y="20"/>
                  </a:lnTo>
                  <a:lnTo>
                    <a:pt x="24" y="8"/>
                  </a:lnTo>
                  <a:lnTo>
                    <a:pt x="24" y="0"/>
                  </a:lnTo>
                  <a:lnTo>
                    <a:pt x="8" y="20"/>
                  </a:lnTo>
                  <a:lnTo>
                    <a:pt x="8" y="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0" name="図形 19"/>
            <p:cNvSpPr>
              <a:spLocks/>
            </p:cNvSpPr>
            <p:nvPr/>
          </p:nvSpPr>
          <p:spPr bwMode="auto">
            <a:xfrm>
              <a:off x="5656" y="1120"/>
              <a:ext cx="88" cy="132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12" y="96"/>
                </a:cxn>
                <a:cxn ang="0">
                  <a:pos x="28" y="112"/>
                </a:cxn>
                <a:cxn ang="0">
                  <a:pos x="60" y="124"/>
                </a:cxn>
                <a:cxn ang="0">
                  <a:pos x="88" y="132"/>
                </a:cxn>
                <a:cxn ang="0">
                  <a:pos x="60" y="120"/>
                </a:cxn>
                <a:cxn ang="0">
                  <a:pos x="36" y="108"/>
                </a:cxn>
                <a:cxn ang="0">
                  <a:pos x="16" y="88"/>
                </a:cxn>
                <a:cxn ang="0">
                  <a:pos x="4" y="72"/>
                </a:cxn>
                <a:cxn ang="0">
                  <a:pos x="4" y="60"/>
                </a:cxn>
                <a:cxn ang="0">
                  <a:pos x="12" y="48"/>
                </a:cxn>
                <a:cxn ang="0">
                  <a:pos x="24" y="36"/>
                </a:cxn>
                <a:cxn ang="0">
                  <a:pos x="48" y="16"/>
                </a:cxn>
                <a:cxn ang="0">
                  <a:pos x="88" y="4"/>
                </a:cxn>
                <a:cxn ang="0">
                  <a:pos x="88" y="0"/>
                </a:cxn>
                <a:cxn ang="0">
                  <a:pos x="48" y="16"/>
                </a:cxn>
                <a:cxn ang="0">
                  <a:pos x="16" y="36"/>
                </a:cxn>
                <a:cxn ang="0">
                  <a:pos x="12" y="48"/>
                </a:cxn>
                <a:cxn ang="0">
                  <a:pos x="4" y="52"/>
                </a:cxn>
                <a:cxn ang="0">
                  <a:pos x="0" y="72"/>
                </a:cxn>
              </a:cxnLst>
              <a:rect l="0" t="0" r="0" b="0"/>
              <a:pathLst>
                <a:path w="88" h="132">
                  <a:moveTo>
                    <a:pt x="0" y="72"/>
                  </a:moveTo>
                  <a:lnTo>
                    <a:pt x="12" y="96"/>
                  </a:lnTo>
                  <a:lnTo>
                    <a:pt x="28" y="112"/>
                  </a:lnTo>
                  <a:lnTo>
                    <a:pt x="60" y="124"/>
                  </a:lnTo>
                  <a:lnTo>
                    <a:pt x="88" y="132"/>
                  </a:lnTo>
                  <a:lnTo>
                    <a:pt x="60" y="120"/>
                  </a:lnTo>
                  <a:lnTo>
                    <a:pt x="36" y="108"/>
                  </a:lnTo>
                  <a:lnTo>
                    <a:pt x="16" y="88"/>
                  </a:lnTo>
                  <a:lnTo>
                    <a:pt x="4" y="72"/>
                  </a:lnTo>
                  <a:lnTo>
                    <a:pt x="4" y="60"/>
                  </a:lnTo>
                  <a:lnTo>
                    <a:pt x="12" y="48"/>
                  </a:lnTo>
                  <a:lnTo>
                    <a:pt x="24" y="36"/>
                  </a:lnTo>
                  <a:lnTo>
                    <a:pt x="48" y="16"/>
                  </a:lnTo>
                  <a:lnTo>
                    <a:pt x="88" y="4"/>
                  </a:lnTo>
                  <a:lnTo>
                    <a:pt x="88" y="0"/>
                  </a:lnTo>
                  <a:lnTo>
                    <a:pt x="48" y="16"/>
                  </a:lnTo>
                  <a:lnTo>
                    <a:pt x="16" y="36"/>
                  </a:lnTo>
                  <a:lnTo>
                    <a:pt x="12" y="48"/>
                  </a:lnTo>
                  <a:lnTo>
                    <a:pt x="4" y="52"/>
                  </a:lnTo>
                  <a:lnTo>
                    <a:pt x="0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1" name="図形 20"/>
            <p:cNvSpPr>
              <a:spLocks/>
            </p:cNvSpPr>
            <p:nvPr/>
          </p:nvSpPr>
          <p:spPr bwMode="auto">
            <a:xfrm>
              <a:off x="5672" y="32"/>
              <a:ext cx="72" cy="72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0" y="48"/>
                </a:cxn>
                <a:cxn ang="0">
                  <a:pos x="12" y="60"/>
                </a:cxn>
                <a:cxn ang="0">
                  <a:pos x="32" y="64"/>
                </a:cxn>
                <a:cxn ang="0">
                  <a:pos x="72" y="72"/>
                </a:cxn>
                <a:cxn ang="0">
                  <a:pos x="32" y="60"/>
                </a:cxn>
                <a:cxn ang="0">
                  <a:pos x="8" y="48"/>
                </a:cxn>
                <a:cxn ang="0">
                  <a:pos x="0" y="36"/>
                </a:cxn>
                <a:cxn ang="0">
                  <a:pos x="20" y="24"/>
                </a:cxn>
                <a:cxn ang="0">
                  <a:pos x="44" y="12"/>
                </a:cxn>
                <a:cxn ang="0">
                  <a:pos x="72" y="4"/>
                </a:cxn>
                <a:cxn ang="0">
                  <a:pos x="72" y="0"/>
                </a:cxn>
                <a:cxn ang="0">
                  <a:pos x="36" y="12"/>
                </a:cxn>
                <a:cxn ang="0">
                  <a:pos x="12" y="16"/>
                </a:cxn>
                <a:cxn ang="0">
                  <a:pos x="0" y="36"/>
                </a:cxn>
              </a:cxnLst>
              <a:rect l="0" t="0" r="0" b="0"/>
              <a:pathLst>
                <a:path w="72" h="72">
                  <a:moveTo>
                    <a:pt x="0" y="36"/>
                  </a:moveTo>
                  <a:lnTo>
                    <a:pt x="0" y="48"/>
                  </a:lnTo>
                  <a:lnTo>
                    <a:pt x="12" y="60"/>
                  </a:lnTo>
                  <a:lnTo>
                    <a:pt x="32" y="64"/>
                  </a:lnTo>
                  <a:lnTo>
                    <a:pt x="72" y="72"/>
                  </a:lnTo>
                  <a:lnTo>
                    <a:pt x="32" y="60"/>
                  </a:lnTo>
                  <a:lnTo>
                    <a:pt x="8" y="48"/>
                  </a:lnTo>
                  <a:lnTo>
                    <a:pt x="0" y="36"/>
                  </a:lnTo>
                  <a:lnTo>
                    <a:pt x="20" y="24"/>
                  </a:lnTo>
                  <a:lnTo>
                    <a:pt x="44" y="12"/>
                  </a:lnTo>
                  <a:lnTo>
                    <a:pt x="72" y="4"/>
                  </a:lnTo>
                  <a:lnTo>
                    <a:pt x="72" y="0"/>
                  </a:lnTo>
                  <a:lnTo>
                    <a:pt x="36" y="12"/>
                  </a:lnTo>
                  <a:lnTo>
                    <a:pt x="12" y="16"/>
                  </a:lnTo>
                  <a:lnTo>
                    <a:pt x="0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3" name="図形 22"/>
            <p:cNvSpPr>
              <a:spLocks/>
            </p:cNvSpPr>
            <p:nvPr/>
          </p:nvSpPr>
          <p:spPr bwMode="auto">
            <a:xfrm>
              <a:off x="5600" y="0"/>
              <a:ext cx="144" cy="128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84" y="8"/>
                </a:cxn>
                <a:cxn ang="0">
                  <a:pos x="56" y="12"/>
                </a:cxn>
                <a:cxn ang="0">
                  <a:pos x="20" y="32"/>
                </a:cxn>
                <a:cxn ang="0">
                  <a:pos x="8" y="48"/>
                </a:cxn>
                <a:cxn ang="0">
                  <a:pos x="0" y="60"/>
                </a:cxn>
                <a:cxn ang="0">
                  <a:pos x="8" y="72"/>
                </a:cxn>
                <a:cxn ang="0">
                  <a:pos x="20" y="92"/>
                </a:cxn>
                <a:cxn ang="0">
                  <a:pos x="56" y="108"/>
                </a:cxn>
                <a:cxn ang="0">
                  <a:pos x="104" y="120"/>
                </a:cxn>
                <a:cxn ang="0">
                  <a:pos x="144" y="128"/>
                </a:cxn>
                <a:cxn ang="0">
                  <a:pos x="108" y="116"/>
                </a:cxn>
                <a:cxn ang="0">
                  <a:pos x="60" y="104"/>
                </a:cxn>
                <a:cxn ang="0">
                  <a:pos x="20" y="84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12" y="56"/>
                </a:cxn>
                <a:cxn ang="0">
                  <a:pos x="24" y="36"/>
                </a:cxn>
                <a:cxn ang="0">
                  <a:pos x="44" y="24"/>
                </a:cxn>
                <a:cxn ang="0">
                  <a:pos x="68" y="20"/>
                </a:cxn>
                <a:cxn ang="0">
                  <a:pos x="104" y="8"/>
                </a:cxn>
                <a:cxn ang="0">
                  <a:pos x="144" y="8"/>
                </a:cxn>
                <a:cxn ang="0">
                  <a:pos x="144" y="0"/>
                </a:cxn>
                <a:cxn ang="0">
                  <a:pos x="128" y="0"/>
                </a:cxn>
              </a:cxnLst>
              <a:rect l="0" t="0" r="0" b="0"/>
              <a:pathLst>
                <a:path w="144" h="128">
                  <a:moveTo>
                    <a:pt x="128" y="0"/>
                  </a:moveTo>
                  <a:lnTo>
                    <a:pt x="84" y="8"/>
                  </a:lnTo>
                  <a:lnTo>
                    <a:pt x="56" y="12"/>
                  </a:lnTo>
                  <a:lnTo>
                    <a:pt x="20" y="32"/>
                  </a:lnTo>
                  <a:lnTo>
                    <a:pt x="8" y="48"/>
                  </a:lnTo>
                  <a:lnTo>
                    <a:pt x="0" y="60"/>
                  </a:lnTo>
                  <a:lnTo>
                    <a:pt x="8" y="72"/>
                  </a:lnTo>
                  <a:lnTo>
                    <a:pt x="20" y="92"/>
                  </a:lnTo>
                  <a:lnTo>
                    <a:pt x="56" y="108"/>
                  </a:lnTo>
                  <a:lnTo>
                    <a:pt x="104" y="120"/>
                  </a:lnTo>
                  <a:lnTo>
                    <a:pt x="144" y="128"/>
                  </a:lnTo>
                  <a:lnTo>
                    <a:pt x="108" y="116"/>
                  </a:lnTo>
                  <a:lnTo>
                    <a:pt x="60" y="104"/>
                  </a:lnTo>
                  <a:lnTo>
                    <a:pt x="20" y="84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12" y="56"/>
                  </a:lnTo>
                  <a:lnTo>
                    <a:pt x="24" y="36"/>
                  </a:lnTo>
                  <a:lnTo>
                    <a:pt x="44" y="24"/>
                  </a:lnTo>
                  <a:lnTo>
                    <a:pt x="68" y="20"/>
                  </a:lnTo>
                  <a:lnTo>
                    <a:pt x="104" y="8"/>
                  </a:lnTo>
                  <a:lnTo>
                    <a:pt x="144" y="8"/>
                  </a:lnTo>
                  <a:lnTo>
                    <a:pt x="144" y="0"/>
                  </a:lnTo>
                  <a:lnTo>
                    <a:pt x="12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4" name="図形 23"/>
            <p:cNvSpPr>
              <a:spLocks/>
            </p:cNvSpPr>
            <p:nvPr/>
          </p:nvSpPr>
          <p:spPr bwMode="auto">
            <a:xfrm>
              <a:off x="2168" y="0"/>
              <a:ext cx="3576" cy="1384"/>
            </a:xfrm>
            <a:custGeom>
              <a:avLst/>
              <a:gdLst/>
              <a:ahLst/>
              <a:cxnLst>
                <a:cxn ang="0">
                  <a:pos x="3504" y="152"/>
                </a:cxn>
                <a:cxn ang="0">
                  <a:pos x="3316" y="116"/>
                </a:cxn>
                <a:cxn ang="0">
                  <a:pos x="3196" y="68"/>
                </a:cxn>
                <a:cxn ang="0">
                  <a:pos x="3148" y="20"/>
                </a:cxn>
                <a:cxn ang="0">
                  <a:pos x="2960" y="32"/>
                </a:cxn>
                <a:cxn ang="0">
                  <a:pos x="2956" y="96"/>
                </a:cxn>
                <a:cxn ang="0">
                  <a:pos x="2860" y="56"/>
                </a:cxn>
                <a:cxn ang="0">
                  <a:pos x="2872" y="96"/>
                </a:cxn>
                <a:cxn ang="0">
                  <a:pos x="3020" y="164"/>
                </a:cxn>
                <a:cxn ang="0">
                  <a:pos x="3100" y="180"/>
                </a:cxn>
                <a:cxn ang="0">
                  <a:pos x="2824" y="140"/>
                </a:cxn>
                <a:cxn ang="0">
                  <a:pos x="2796" y="156"/>
                </a:cxn>
                <a:cxn ang="0">
                  <a:pos x="2472" y="60"/>
                </a:cxn>
                <a:cxn ang="0">
                  <a:pos x="2500" y="212"/>
                </a:cxn>
                <a:cxn ang="0">
                  <a:pos x="2508" y="156"/>
                </a:cxn>
                <a:cxn ang="0">
                  <a:pos x="2364" y="108"/>
                </a:cxn>
                <a:cxn ang="0">
                  <a:pos x="2004" y="72"/>
                </a:cxn>
                <a:cxn ang="0">
                  <a:pos x="1800" y="20"/>
                </a:cxn>
                <a:cxn ang="0">
                  <a:pos x="1980" y="116"/>
                </a:cxn>
                <a:cxn ang="0">
                  <a:pos x="1636" y="92"/>
                </a:cxn>
                <a:cxn ang="0">
                  <a:pos x="1396" y="32"/>
                </a:cxn>
                <a:cxn ang="0">
                  <a:pos x="1324" y="20"/>
                </a:cxn>
                <a:cxn ang="0">
                  <a:pos x="1248" y="0"/>
                </a:cxn>
                <a:cxn ang="0">
                  <a:pos x="1184" y="0"/>
                </a:cxn>
                <a:cxn ang="0">
                  <a:pos x="1112" y="0"/>
                </a:cxn>
                <a:cxn ang="0">
                  <a:pos x="928" y="0"/>
                </a:cxn>
                <a:cxn ang="0">
                  <a:pos x="844" y="0"/>
                </a:cxn>
                <a:cxn ang="0">
                  <a:pos x="904" y="164"/>
                </a:cxn>
                <a:cxn ang="0">
                  <a:pos x="692" y="116"/>
                </a:cxn>
                <a:cxn ang="0">
                  <a:pos x="592" y="116"/>
                </a:cxn>
                <a:cxn ang="0">
                  <a:pos x="232" y="36"/>
                </a:cxn>
                <a:cxn ang="0">
                  <a:pos x="112" y="72"/>
                </a:cxn>
                <a:cxn ang="0">
                  <a:pos x="892" y="156"/>
                </a:cxn>
                <a:cxn ang="0">
                  <a:pos x="1412" y="428"/>
                </a:cxn>
                <a:cxn ang="0">
                  <a:pos x="2176" y="500"/>
                </a:cxn>
                <a:cxn ang="0">
                  <a:pos x="2636" y="720"/>
                </a:cxn>
                <a:cxn ang="0">
                  <a:pos x="2564" y="1124"/>
                </a:cxn>
                <a:cxn ang="0">
                  <a:pos x="3288" y="1352"/>
                </a:cxn>
                <a:cxn ang="0">
                  <a:pos x="2900" y="1040"/>
                </a:cxn>
                <a:cxn ang="0">
                  <a:pos x="2912" y="808"/>
                </a:cxn>
                <a:cxn ang="0">
                  <a:pos x="2796" y="1136"/>
                </a:cxn>
                <a:cxn ang="0">
                  <a:pos x="2864" y="1168"/>
                </a:cxn>
                <a:cxn ang="0">
                  <a:pos x="3396" y="888"/>
                </a:cxn>
                <a:cxn ang="0">
                  <a:pos x="2544" y="628"/>
                </a:cxn>
                <a:cxn ang="0">
                  <a:pos x="3008" y="400"/>
                </a:cxn>
                <a:cxn ang="0">
                  <a:pos x="2780" y="760"/>
                </a:cxn>
                <a:cxn ang="0">
                  <a:pos x="3124" y="1052"/>
                </a:cxn>
                <a:cxn ang="0">
                  <a:pos x="3552" y="1348"/>
                </a:cxn>
                <a:cxn ang="0">
                  <a:pos x="3428" y="1016"/>
                </a:cxn>
                <a:cxn ang="0">
                  <a:pos x="3536" y="852"/>
                </a:cxn>
                <a:cxn ang="0">
                  <a:pos x="2840" y="564"/>
                </a:cxn>
                <a:cxn ang="0">
                  <a:pos x="3160" y="772"/>
                </a:cxn>
                <a:cxn ang="0">
                  <a:pos x="3348" y="648"/>
                </a:cxn>
                <a:cxn ang="0">
                  <a:pos x="3360" y="672"/>
                </a:cxn>
                <a:cxn ang="0">
                  <a:pos x="3172" y="532"/>
                </a:cxn>
                <a:cxn ang="0">
                  <a:pos x="3088" y="636"/>
                </a:cxn>
                <a:cxn ang="0">
                  <a:pos x="3084" y="556"/>
                </a:cxn>
                <a:cxn ang="0">
                  <a:pos x="3144" y="708"/>
                </a:cxn>
                <a:cxn ang="0">
                  <a:pos x="2992" y="544"/>
                </a:cxn>
                <a:cxn ang="0">
                  <a:pos x="3432" y="392"/>
                </a:cxn>
                <a:cxn ang="0">
                  <a:pos x="3220" y="168"/>
                </a:cxn>
              </a:cxnLst>
              <a:rect l="0" t="0" r="0" b="0"/>
              <a:pathLst>
                <a:path w="3576" h="1384">
                  <a:moveTo>
                    <a:pt x="3360" y="84"/>
                  </a:moveTo>
                  <a:lnTo>
                    <a:pt x="3356" y="72"/>
                  </a:lnTo>
                  <a:lnTo>
                    <a:pt x="3356" y="60"/>
                  </a:lnTo>
                  <a:lnTo>
                    <a:pt x="3360" y="56"/>
                  </a:lnTo>
                  <a:lnTo>
                    <a:pt x="3380" y="36"/>
                  </a:lnTo>
                  <a:lnTo>
                    <a:pt x="3416" y="20"/>
                  </a:lnTo>
                  <a:lnTo>
                    <a:pt x="3480" y="0"/>
                  </a:lnTo>
                  <a:lnTo>
                    <a:pt x="3452" y="0"/>
                  </a:lnTo>
                  <a:lnTo>
                    <a:pt x="3396" y="20"/>
                  </a:lnTo>
                  <a:lnTo>
                    <a:pt x="3368" y="36"/>
                  </a:lnTo>
                  <a:lnTo>
                    <a:pt x="3356" y="56"/>
                  </a:lnTo>
                  <a:lnTo>
                    <a:pt x="3356" y="60"/>
                  </a:lnTo>
                  <a:lnTo>
                    <a:pt x="3356" y="72"/>
                  </a:lnTo>
                  <a:lnTo>
                    <a:pt x="3356" y="84"/>
                  </a:lnTo>
                  <a:lnTo>
                    <a:pt x="3372" y="96"/>
                  </a:lnTo>
                  <a:lnTo>
                    <a:pt x="3392" y="108"/>
                  </a:lnTo>
                  <a:lnTo>
                    <a:pt x="3440" y="128"/>
                  </a:lnTo>
                  <a:lnTo>
                    <a:pt x="3528" y="144"/>
                  </a:lnTo>
                  <a:lnTo>
                    <a:pt x="3504" y="152"/>
                  </a:lnTo>
                  <a:lnTo>
                    <a:pt x="3504" y="144"/>
                  </a:lnTo>
                  <a:lnTo>
                    <a:pt x="3476" y="144"/>
                  </a:lnTo>
                  <a:lnTo>
                    <a:pt x="3404" y="132"/>
                  </a:lnTo>
                  <a:lnTo>
                    <a:pt x="3332" y="116"/>
                  </a:lnTo>
                  <a:lnTo>
                    <a:pt x="3300" y="96"/>
                  </a:lnTo>
                  <a:lnTo>
                    <a:pt x="3276" y="80"/>
                  </a:lnTo>
                  <a:lnTo>
                    <a:pt x="3268" y="68"/>
                  </a:lnTo>
                  <a:lnTo>
                    <a:pt x="3268" y="48"/>
                  </a:lnTo>
                  <a:lnTo>
                    <a:pt x="3280" y="32"/>
                  </a:lnTo>
                  <a:lnTo>
                    <a:pt x="3300" y="20"/>
                  </a:lnTo>
                  <a:lnTo>
                    <a:pt x="3336" y="0"/>
                  </a:lnTo>
                  <a:lnTo>
                    <a:pt x="3316" y="0"/>
                  </a:lnTo>
                  <a:lnTo>
                    <a:pt x="3288" y="20"/>
                  </a:lnTo>
                  <a:lnTo>
                    <a:pt x="3276" y="32"/>
                  </a:lnTo>
                  <a:lnTo>
                    <a:pt x="3264" y="48"/>
                  </a:lnTo>
                  <a:lnTo>
                    <a:pt x="3264" y="68"/>
                  </a:lnTo>
                  <a:lnTo>
                    <a:pt x="3276" y="84"/>
                  </a:lnTo>
                  <a:lnTo>
                    <a:pt x="3288" y="96"/>
                  </a:lnTo>
                  <a:lnTo>
                    <a:pt x="3316" y="116"/>
                  </a:lnTo>
                  <a:lnTo>
                    <a:pt x="3380" y="132"/>
                  </a:lnTo>
                  <a:lnTo>
                    <a:pt x="3444" y="144"/>
                  </a:lnTo>
                  <a:lnTo>
                    <a:pt x="3488" y="152"/>
                  </a:lnTo>
                  <a:lnTo>
                    <a:pt x="3444" y="156"/>
                  </a:lnTo>
                  <a:lnTo>
                    <a:pt x="3396" y="144"/>
                  </a:lnTo>
                  <a:lnTo>
                    <a:pt x="3324" y="132"/>
                  </a:lnTo>
                  <a:lnTo>
                    <a:pt x="3252" y="108"/>
                  </a:lnTo>
                  <a:lnTo>
                    <a:pt x="3228" y="92"/>
                  </a:lnTo>
                  <a:lnTo>
                    <a:pt x="3208" y="72"/>
                  </a:lnTo>
                  <a:lnTo>
                    <a:pt x="3204" y="68"/>
                  </a:lnTo>
                  <a:lnTo>
                    <a:pt x="3204" y="56"/>
                  </a:lnTo>
                  <a:lnTo>
                    <a:pt x="3216" y="36"/>
                  </a:lnTo>
                  <a:lnTo>
                    <a:pt x="3232" y="20"/>
                  </a:lnTo>
                  <a:lnTo>
                    <a:pt x="3264" y="0"/>
                  </a:lnTo>
                  <a:lnTo>
                    <a:pt x="3252" y="0"/>
                  </a:lnTo>
                  <a:lnTo>
                    <a:pt x="3228" y="20"/>
                  </a:lnTo>
                  <a:lnTo>
                    <a:pt x="3208" y="36"/>
                  </a:lnTo>
                  <a:lnTo>
                    <a:pt x="3196" y="48"/>
                  </a:lnTo>
                  <a:lnTo>
                    <a:pt x="3196" y="68"/>
                  </a:lnTo>
                  <a:lnTo>
                    <a:pt x="3204" y="80"/>
                  </a:lnTo>
                  <a:lnTo>
                    <a:pt x="3220" y="92"/>
                  </a:lnTo>
                  <a:lnTo>
                    <a:pt x="3240" y="108"/>
                  </a:lnTo>
                  <a:lnTo>
                    <a:pt x="3304" y="132"/>
                  </a:lnTo>
                  <a:lnTo>
                    <a:pt x="3372" y="144"/>
                  </a:lnTo>
                  <a:lnTo>
                    <a:pt x="3428" y="156"/>
                  </a:lnTo>
                  <a:lnTo>
                    <a:pt x="3384" y="156"/>
                  </a:lnTo>
                  <a:lnTo>
                    <a:pt x="3356" y="156"/>
                  </a:lnTo>
                  <a:lnTo>
                    <a:pt x="3280" y="140"/>
                  </a:lnTo>
                  <a:lnTo>
                    <a:pt x="3196" y="116"/>
                  </a:lnTo>
                  <a:lnTo>
                    <a:pt x="3168" y="104"/>
                  </a:lnTo>
                  <a:lnTo>
                    <a:pt x="3144" y="84"/>
                  </a:lnTo>
                  <a:lnTo>
                    <a:pt x="3136" y="68"/>
                  </a:lnTo>
                  <a:lnTo>
                    <a:pt x="3132" y="56"/>
                  </a:lnTo>
                  <a:lnTo>
                    <a:pt x="3144" y="36"/>
                  </a:lnTo>
                  <a:lnTo>
                    <a:pt x="3156" y="20"/>
                  </a:lnTo>
                  <a:lnTo>
                    <a:pt x="3180" y="0"/>
                  </a:lnTo>
                  <a:lnTo>
                    <a:pt x="3168" y="0"/>
                  </a:lnTo>
                  <a:lnTo>
                    <a:pt x="3148" y="20"/>
                  </a:lnTo>
                  <a:lnTo>
                    <a:pt x="3136" y="36"/>
                  </a:lnTo>
                  <a:lnTo>
                    <a:pt x="3132" y="56"/>
                  </a:lnTo>
                  <a:lnTo>
                    <a:pt x="3132" y="72"/>
                  </a:lnTo>
                  <a:lnTo>
                    <a:pt x="3136" y="84"/>
                  </a:lnTo>
                  <a:lnTo>
                    <a:pt x="3156" y="104"/>
                  </a:lnTo>
                  <a:lnTo>
                    <a:pt x="3180" y="116"/>
                  </a:lnTo>
                  <a:lnTo>
                    <a:pt x="3244" y="140"/>
                  </a:lnTo>
                  <a:lnTo>
                    <a:pt x="3312" y="152"/>
                  </a:lnTo>
                  <a:lnTo>
                    <a:pt x="3360" y="164"/>
                  </a:lnTo>
                  <a:lnTo>
                    <a:pt x="3304" y="164"/>
                  </a:lnTo>
                  <a:lnTo>
                    <a:pt x="3256" y="156"/>
                  </a:lnTo>
                  <a:lnTo>
                    <a:pt x="3148" y="140"/>
                  </a:lnTo>
                  <a:lnTo>
                    <a:pt x="3088" y="120"/>
                  </a:lnTo>
                  <a:lnTo>
                    <a:pt x="3032" y="108"/>
                  </a:lnTo>
                  <a:lnTo>
                    <a:pt x="2992" y="84"/>
                  </a:lnTo>
                  <a:lnTo>
                    <a:pt x="2960" y="68"/>
                  </a:lnTo>
                  <a:lnTo>
                    <a:pt x="2956" y="56"/>
                  </a:lnTo>
                  <a:lnTo>
                    <a:pt x="2956" y="44"/>
                  </a:lnTo>
                  <a:lnTo>
                    <a:pt x="2960" y="32"/>
                  </a:lnTo>
                  <a:lnTo>
                    <a:pt x="2980" y="20"/>
                  </a:lnTo>
                  <a:lnTo>
                    <a:pt x="2996" y="0"/>
                  </a:lnTo>
                  <a:lnTo>
                    <a:pt x="2984" y="0"/>
                  </a:lnTo>
                  <a:lnTo>
                    <a:pt x="2960" y="32"/>
                  </a:lnTo>
                  <a:lnTo>
                    <a:pt x="2948" y="44"/>
                  </a:lnTo>
                  <a:lnTo>
                    <a:pt x="2948" y="56"/>
                  </a:lnTo>
                  <a:lnTo>
                    <a:pt x="2956" y="68"/>
                  </a:lnTo>
                  <a:lnTo>
                    <a:pt x="2980" y="84"/>
                  </a:lnTo>
                  <a:lnTo>
                    <a:pt x="3016" y="104"/>
                  </a:lnTo>
                  <a:lnTo>
                    <a:pt x="3108" y="132"/>
                  </a:lnTo>
                  <a:lnTo>
                    <a:pt x="3208" y="152"/>
                  </a:lnTo>
                  <a:lnTo>
                    <a:pt x="3280" y="164"/>
                  </a:lnTo>
                  <a:lnTo>
                    <a:pt x="3268" y="164"/>
                  </a:lnTo>
                  <a:lnTo>
                    <a:pt x="3244" y="164"/>
                  </a:lnTo>
                  <a:lnTo>
                    <a:pt x="3240" y="164"/>
                  </a:lnTo>
                  <a:lnTo>
                    <a:pt x="3124" y="144"/>
                  </a:lnTo>
                  <a:lnTo>
                    <a:pt x="3052" y="128"/>
                  </a:lnTo>
                  <a:lnTo>
                    <a:pt x="3004" y="116"/>
                  </a:lnTo>
                  <a:lnTo>
                    <a:pt x="2956" y="96"/>
                  </a:lnTo>
                  <a:lnTo>
                    <a:pt x="2924" y="72"/>
                  </a:lnTo>
                  <a:lnTo>
                    <a:pt x="2912" y="60"/>
                  </a:lnTo>
                  <a:lnTo>
                    <a:pt x="2912" y="48"/>
                  </a:lnTo>
                  <a:lnTo>
                    <a:pt x="2912" y="36"/>
                  </a:lnTo>
                  <a:lnTo>
                    <a:pt x="2924" y="24"/>
                  </a:lnTo>
                  <a:lnTo>
                    <a:pt x="2948" y="0"/>
                  </a:lnTo>
                  <a:lnTo>
                    <a:pt x="2936" y="0"/>
                  </a:lnTo>
                  <a:lnTo>
                    <a:pt x="2920" y="24"/>
                  </a:lnTo>
                  <a:lnTo>
                    <a:pt x="2908" y="36"/>
                  </a:lnTo>
                  <a:lnTo>
                    <a:pt x="2908" y="48"/>
                  </a:lnTo>
                  <a:lnTo>
                    <a:pt x="2912" y="68"/>
                  </a:lnTo>
                  <a:lnTo>
                    <a:pt x="2920" y="80"/>
                  </a:lnTo>
                  <a:lnTo>
                    <a:pt x="2956" y="104"/>
                  </a:lnTo>
                  <a:lnTo>
                    <a:pt x="2980" y="108"/>
                  </a:lnTo>
                  <a:lnTo>
                    <a:pt x="3052" y="132"/>
                  </a:lnTo>
                  <a:lnTo>
                    <a:pt x="2936" y="108"/>
                  </a:lnTo>
                  <a:lnTo>
                    <a:pt x="2896" y="92"/>
                  </a:lnTo>
                  <a:lnTo>
                    <a:pt x="2872" y="72"/>
                  </a:lnTo>
                  <a:lnTo>
                    <a:pt x="2860" y="56"/>
                  </a:lnTo>
                  <a:lnTo>
                    <a:pt x="2852" y="44"/>
                  </a:lnTo>
                  <a:lnTo>
                    <a:pt x="2852" y="24"/>
                  </a:lnTo>
                  <a:lnTo>
                    <a:pt x="2860" y="0"/>
                  </a:lnTo>
                  <a:lnTo>
                    <a:pt x="2852" y="0"/>
                  </a:lnTo>
                  <a:lnTo>
                    <a:pt x="2848" y="24"/>
                  </a:lnTo>
                  <a:lnTo>
                    <a:pt x="2848" y="44"/>
                  </a:lnTo>
                  <a:lnTo>
                    <a:pt x="2852" y="60"/>
                  </a:lnTo>
                  <a:lnTo>
                    <a:pt x="2864" y="72"/>
                  </a:lnTo>
                  <a:lnTo>
                    <a:pt x="2884" y="84"/>
                  </a:lnTo>
                  <a:lnTo>
                    <a:pt x="2908" y="96"/>
                  </a:lnTo>
                  <a:lnTo>
                    <a:pt x="2968" y="120"/>
                  </a:lnTo>
                  <a:lnTo>
                    <a:pt x="3044" y="140"/>
                  </a:lnTo>
                  <a:lnTo>
                    <a:pt x="3124" y="152"/>
                  </a:lnTo>
                  <a:lnTo>
                    <a:pt x="3228" y="164"/>
                  </a:lnTo>
                  <a:lnTo>
                    <a:pt x="3216" y="168"/>
                  </a:lnTo>
                  <a:lnTo>
                    <a:pt x="3132" y="156"/>
                  </a:lnTo>
                  <a:lnTo>
                    <a:pt x="2996" y="132"/>
                  </a:lnTo>
                  <a:lnTo>
                    <a:pt x="2932" y="116"/>
                  </a:lnTo>
                  <a:lnTo>
                    <a:pt x="2872" y="96"/>
                  </a:lnTo>
                  <a:lnTo>
                    <a:pt x="2824" y="72"/>
                  </a:lnTo>
                  <a:lnTo>
                    <a:pt x="2808" y="60"/>
                  </a:lnTo>
                  <a:lnTo>
                    <a:pt x="2796" y="44"/>
                  </a:lnTo>
                  <a:lnTo>
                    <a:pt x="2796" y="36"/>
                  </a:lnTo>
                  <a:lnTo>
                    <a:pt x="2804" y="12"/>
                  </a:lnTo>
                  <a:lnTo>
                    <a:pt x="2808" y="0"/>
                  </a:lnTo>
                  <a:lnTo>
                    <a:pt x="2804" y="0"/>
                  </a:lnTo>
                  <a:lnTo>
                    <a:pt x="2796" y="12"/>
                  </a:lnTo>
                  <a:lnTo>
                    <a:pt x="2792" y="36"/>
                  </a:lnTo>
                  <a:lnTo>
                    <a:pt x="2796" y="48"/>
                  </a:lnTo>
                  <a:lnTo>
                    <a:pt x="2804" y="60"/>
                  </a:lnTo>
                  <a:lnTo>
                    <a:pt x="2816" y="72"/>
                  </a:lnTo>
                  <a:lnTo>
                    <a:pt x="2860" y="96"/>
                  </a:lnTo>
                  <a:lnTo>
                    <a:pt x="2912" y="116"/>
                  </a:lnTo>
                  <a:lnTo>
                    <a:pt x="2972" y="132"/>
                  </a:lnTo>
                  <a:lnTo>
                    <a:pt x="3096" y="156"/>
                  </a:lnTo>
                  <a:lnTo>
                    <a:pt x="3192" y="168"/>
                  </a:lnTo>
                  <a:lnTo>
                    <a:pt x="3120" y="180"/>
                  </a:lnTo>
                  <a:lnTo>
                    <a:pt x="3020" y="164"/>
                  </a:lnTo>
                  <a:lnTo>
                    <a:pt x="2936" y="140"/>
                  </a:lnTo>
                  <a:lnTo>
                    <a:pt x="2848" y="116"/>
                  </a:lnTo>
                  <a:lnTo>
                    <a:pt x="2804" y="96"/>
                  </a:lnTo>
                  <a:lnTo>
                    <a:pt x="2772" y="80"/>
                  </a:lnTo>
                  <a:lnTo>
                    <a:pt x="2756" y="60"/>
                  </a:lnTo>
                  <a:lnTo>
                    <a:pt x="2744" y="44"/>
                  </a:lnTo>
                  <a:lnTo>
                    <a:pt x="2736" y="20"/>
                  </a:lnTo>
                  <a:lnTo>
                    <a:pt x="2744" y="12"/>
                  </a:lnTo>
                  <a:lnTo>
                    <a:pt x="2744" y="0"/>
                  </a:lnTo>
                  <a:lnTo>
                    <a:pt x="2736" y="8"/>
                  </a:lnTo>
                  <a:lnTo>
                    <a:pt x="2736" y="20"/>
                  </a:lnTo>
                  <a:lnTo>
                    <a:pt x="2736" y="44"/>
                  </a:lnTo>
                  <a:lnTo>
                    <a:pt x="2748" y="60"/>
                  </a:lnTo>
                  <a:lnTo>
                    <a:pt x="2768" y="80"/>
                  </a:lnTo>
                  <a:lnTo>
                    <a:pt x="2796" y="96"/>
                  </a:lnTo>
                  <a:lnTo>
                    <a:pt x="2840" y="120"/>
                  </a:lnTo>
                  <a:lnTo>
                    <a:pt x="2924" y="144"/>
                  </a:lnTo>
                  <a:lnTo>
                    <a:pt x="3008" y="164"/>
                  </a:lnTo>
                  <a:lnTo>
                    <a:pt x="3100" y="180"/>
                  </a:lnTo>
                  <a:lnTo>
                    <a:pt x="3056" y="188"/>
                  </a:lnTo>
                  <a:lnTo>
                    <a:pt x="2992" y="176"/>
                  </a:lnTo>
                  <a:lnTo>
                    <a:pt x="2956" y="168"/>
                  </a:lnTo>
                  <a:lnTo>
                    <a:pt x="2920" y="164"/>
                  </a:lnTo>
                  <a:lnTo>
                    <a:pt x="2828" y="140"/>
                  </a:lnTo>
                  <a:lnTo>
                    <a:pt x="2732" y="96"/>
                  </a:lnTo>
                  <a:lnTo>
                    <a:pt x="2688" y="72"/>
                  </a:lnTo>
                  <a:lnTo>
                    <a:pt x="2664" y="48"/>
                  </a:lnTo>
                  <a:lnTo>
                    <a:pt x="2660" y="36"/>
                  </a:lnTo>
                  <a:lnTo>
                    <a:pt x="2660" y="24"/>
                  </a:lnTo>
                  <a:lnTo>
                    <a:pt x="2660" y="12"/>
                  </a:lnTo>
                  <a:lnTo>
                    <a:pt x="2660" y="0"/>
                  </a:lnTo>
                  <a:lnTo>
                    <a:pt x="2652" y="12"/>
                  </a:lnTo>
                  <a:lnTo>
                    <a:pt x="2652" y="24"/>
                  </a:lnTo>
                  <a:lnTo>
                    <a:pt x="2652" y="36"/>
                  </a:lnTo>
                  <a:lnTo>
                    <a:pt x="2664" y="48"/>
                  </a:lnTo>
                  <a:lnTo>
                    <a:pt x="2688" y="80"/>
                  </a:lnTo>
                  <a:lnTo>
                    <a:pt x="2724" y="104"/>
                  </a:lnTo>
                  <a:lnTo>
                    <a:pt x="2824" y="140"/>
                  </a:lnTo>
                  <a:lnTo>
                    <a:pt x="2912" y="164"/>
                  </a:lnTo>
                  <a:lnTo>
                    <a:pt x="2956" y="176"/>
                  </a:lnTo>
                  <a:lnTo>
                    <a:pt x="2992" y="180"/>
                  </a:lnTo>
                  <a:lnTo>
                    <a:pt x="2852" y="168"/>
                  </a:lnTo>
                  <a:lnTo>
                    <a:pt x="2848" y="168"/>
                  </a:lnTo>
                  <a:lnTo>
                    <a:pt x="2836" y="164"/>
                  </a:lnTo>
                  <a:lnTo>
                    <a:pt x="2772" y="144"/>
                  </a:lnTo>
                  <a:lnTo>
                    <a:pt x="2720" y="128"/>
                  </a:lnTo>
                  <a:lnTo>
                    <a:pt x="2648" y="84"/>
                  </a:lnTo>
                  <a:lnTo>
                    <a:pt x="2592" y="56"/>
                  </a:lnTo>
                  <a:lnTo>
                    <a:pt x="2576" y="36"/>
                  </a:lnTo>
                  <a:lnTo>
                    <a:pt x="2564" y="20"/>
                  </a:lnTo>
                  <a:lnTo>
                    <a:pt x="2564" y="0"/>
                  </a:lnTo>
                  <a:lnTo>
                    <a:pt x="2564" y="24"/>
                  </a:lnTo>
                  <a:lnTo>
                    <a:pt x="2576" y="44"/>
                  </a:lnTo>
                  <a:lnTo>
                    <a:pt x="2588" y="56"/>
                  </a:lnTo>
                  <a:lnTo>
                    <a:pt x="2628" y="84"/>
                  </a:lnTo>
                  <a:lnTo>
                    <a:pt x="2696" y="120"/>
                  </a:lnTo>
                  <a:lnTo>
                    <a:pt x="2796" y="156"/>
                  </a:lnTo>
                  <a:lnTo>
                    <a:pt x="2724" y="140"/>
                  </a:lnTo>
                  <a:lnTo>
                    <a:pt x="2648" y="116"/>
                  </a:lnTo>
                  <a:lnTo>
                    <a:pt x="2568" y="80"/>
                  </a:lnTo>
                  <a:lnTo>
                    <a:pt x="2532" y="60"/>
                  </a:lnTo>
                  <a:lnTo>
                    <a:pt x="2508" y="36"/>
                  </a:lnTo>
                  <a:lnTo>
                    <a:pt x="2500" y="24"/>
                  </a:lnTo>
                  <a:lnTo>
                    <a:pt x="2496" y="0"/>
                  </a:lnTo>
                  <a:lnTo>
                    <a:pt x="2488" y="0"/>
                  </a:lnTo>
                  <a:lnTo>
                    <a:pt x="2496" y="24"/>
                  </a:lnTo>
                  <a:lnTo>
                    <a:pt x="2500" y="36"/>
                  </a:lnTo>
                  <a:lnTo>
                    <a:pt x="2524" y="60"/>
                  </a:lnTo>
                  <a:lnTo>
                    <a:pt x="2556" y="80"/>
                  </a:lnTo>
                  <a:lnTo>
                    <a:pt x="2624" y="116"/>
                  </a:lnTo>
                  <a:lnTo>
                    <a:pt x="2696" y="140"/>
                  </a:lnTo>
                  <a:lnTo>
                    <a:pt x="2760" y="156"/>
                  </a:lnTo>
                  <a:lnTo>
                    <a:pt x="2664" y="132"/>
                  </a:lnTo>
                  <a:lnTo>
                    <a:pt x="2624" y="128"/>
                  </a:lnTo>
                  <a:lnTo>
                    <a:pt x="2532" y="92"/>
                  </a:lnTo>
                  <a:lnTo>
                    <a:pt x="2472" y="60"/>
                  </a:lnTo>
                  <a:lnTo>
                    <a:pt x="2436" y="36"/>
                  </a:lnTo>
                  <a:lnTo>
                    <a:pt x="2424" y="24"/>
                  </a:lnTo>
                  <a:lnTo>
                    <a:pt x="2412" y="0"/>
                  </a:lnTo>
                  <a:lnTo>
                    <a:pt x="2404" y="0"/>
                  </a:lnTo>
                  <a:lnTo>
                    <a:pt x="2416" y="32"/>
                  </a:lnTo>
                  <a:lnTo>
                    <a:pt x="2428" y="36"/>
                  </a:lnTo>
                  <a:lnTo>
                    <a:pt x="2472" y="68"/>
                  </a:lnTo>
                  <a:lnTo>
                    <a:pt x="2532" y="96"/>
                  </a:lnTo>
                  <a:lnTo>
                    <a:pt x="2624" y="128"/>
                  </a:lnTo>
                  <a:lnTo>
                    <a:pt x="2652" y="140"/>
                  </a:lnTo>
                  <a:lnTo>
                    <a:pt x="2732" y="156"/>
                  </a:lnTo>
                  <a:lnTo>
                    <a:pt x="2700" y="152"/>
                  </a:lnTo>
                  <a:lnTo>
                    <a:pt x="2648" y="152"/>
                  </a:lnTo>
                  <a:lnTo>
                    <a:pt x="2592" y="156"/>
                  </a:lnTo>
                  <a:lnTo>
                    <a:pt x="2556" y="168"/>
                  </a:lnTo>
                  <a:lnTo>
                    <a:pt x="2532" y="176"/>
                  </a:lnTo>
                  <a:lnTo>
                    <a:pt x="2512" y="188"/>
                  </a:lnTo>
                  <a:lnTo>
                    <a:pt x="2508" y="200"/>
                  </a:lnTo>
                  <a:lnTo>
                    <a:pt x="2500" y="212"/>
                  </a:lnTo>
                  <a:lnTo>
                    <a:pt x="2500" y="228"/>
                  </a:lnTo>
                  <a:lnTo>
                    <a:pt x="2508" y="236"/>
                  </a:lnTo>
                  <a:lnTo>
                    <a:pt x="2532" y="252"/>
                  </a:lnTo>
                  <a:lnTo>
                    <a:pt x="2564" y="264"/>
                  </a:lnTo>
                  <a:lnTo>
                    <a:pt x="2636" y="284"/>
                  </a:lnTo>
                  <a:lnTo>
                    <a:pt x="2600" y="284"/>
                  </a:lnTo>
                  <a:lnTo>
                    <a:pt x="2600" y="292"/>
                  </a:lnTo>
                  <a:lnTo>
                    <a:pt x="2548" y="276"/>
                  </a:lnTo>
                  <a:lnTo>
                    <a:pt x="2496" y="272"/>
                  </a:lnTo>
                  <a:lnTo>
                    <a:pt x="2520" y="276"/>
                  </a:lnTo>
                  <a:lnTo>
                    <a:pt x="2520" y="272"/>
                  </a:lnTo>
                  <a:lnTo>
                    <a:pt x="2476" y="260"/>
                  </a:lnTo>
                  <a:lnTo>
                    <a:pt x="2448" y="240"/>
                  </a:lnTo>
                  <a:lnTo>
                    <a:pt x="2428" y="228"/>
                  </a:lnTo>
                  <a:lnTo>
                    <a:pt x="2424" y="216"/>
                  </a:lnTo>
                  <a:lnTo>
                    <a:pt x="2428" y="204"/>
                  </a:lnTo>
                  <a:lnTo>
                    <a:pt x="2436" y="192"/>
                  </a:lnTo>
                  <a:lnTo>
                    <a:pt x="2460" y="176"/>
                  </a:lnTo>
                  <a:lnTo>
                    <a:pt x="2508" y="156"/>
                  </a:lnTo>
                  <a:lnTo>
                    <a:pt x="2536" y="144"/>
                  </a:lnTo>
                  <a:lnTo>
                    <a:pt x="2580" y="144"/>
                  </a:lnTo>
                  <a:lnTo>
                    <a:pt x="2592" y="144"/>
                  </a:lnTo>
                  <a:lnTo>
                    <a:pt x="2564" y="140"/>
                  </a:lnTo>
                  <a:lnTo>
                    <a:pt x="2500" y="132"/>
                  </a:lnTo>
                  <a:lnTo>
                    <a:pt x="2472" y="128"/>
                  </a:lnTo>
                  <a:lnTo>
                    <a:pt x="2424" y="120"/>
                  </a:lnTo>
                  <a:lnTo>
                    <a:pt x="2364" y="104"/>
                  </a:lnTo>
                  <a:lnTo>
                    <a:pt x="2316" y="84"/>
                  </a:lnTo>
                  <a:lnTo>
                    <a:pt x="2276" y="68"/>
                  </a:lnTo>
                  <a:lnTo>
                    <a:pt x="2252" y="56"/>
                  </a:lnTo>
                  <a:lnTo>
                    <a:pt x="2228" y="24"/>
                  </a:lnTo>
                  <a:lnTo>
                    <a:pt x="2224" y="20"/>
                  </a:lnTo>
                  <a:lnTo>
                    <a:pt x="2216" y="0"/>
                  </a:lnTo>
                  <a:lnTo>
                    <a:pt x="2216" y="20"/>
                  </a:lnTo>
                  <a:lnTo>
                    <a:pt x="2224" y="24"/>
                  </a:lnTo>
                  <a:lnTo>
                    <a:pt x="2240" y="48"/>
                  </a:lnTo>
                  <a:lnTo>
                    <a:pt x="2288" y="80"/>
                  </a:lnTo>
                  <a:lnTo>
                    <a:pt x="2364" y="108"/>
                  </a:lnTo>
                  <a:lnTo>
                    <a:pt x="2296" y="96"/>
                  </a:lnTo>
                  <a:lnTo>
                    <a:pt x="2272" y="92"/>
                  </a:lnTo>
                  <a:lnTo>
                    <a:pt x="2224" y="72"/>
                  </a:lnTo>
                  <a:lnTo>
                    <a:pt x="2200" y="60"/>
                  </a:lnTo>
                  <a:lnTo>
                    <a:pt x="2176" y="44"/>
                  </a:lnTo>
                  <a:lnTo>
                    <a:pt x="2156" y="24"/>
                  </a:lnTo>
                  <a:lnTo>
                    <a:pt x="2152" y="0"/>
                  </a:lnTo>
                  <a:lnTo>
                    <a:pt x="2144" y="0"/>
                  </a:lnTo>
                  <a:lnTo>
                    <a:pt x="2152" y="20"/>
                  </a:lnTo>
                  <a:lnTo>
                    <a:pt x="2164" y="36"/>
                  </a:lnTo>
                  <a:lnTo>
                    <a:pt x="2192" y="60"/>
                  </a:lnTo>
                  <a:lnTo>
                    <a:pt x="2228" y="80"/>
                  </a:lnTo>
                  <a:lnTo>
                    <a:pt x="2264" y="92"/>
                  </a:lnTo>
                  <a:lnTo>
                    <a:pt x="2204" y="84"/>
                  </a:lnTo>
                  <a:lnTo>
                    <a:pt x="2168" y="84"/>
                  </a:lnTo>
                  <a:lnTo>
                    <a:pt x="2132" y="92"/>
                  </a:lnTo>
                  <a:lnTo>
                    <a:pt x="2084" y="92"/>
                  </a:lnTo>
                  <a:lnTo>
                    <a:pt x="2048" y="84"/>
                  </a:lnTo>
                  <a:lnTo>
                    <a:pt x="2004" y="72"/>
                  </a:lnTo>
                  <a:lnTo>
                    <a:pt x="1964" y="60"/>
                  </a:lnTo>
                  <a:lnTo>
                    <a:pt x="1916" y="48"/>
                  </a:lnTo>
                  <a:lnTo>
                    <a:pt x="1884" y="32"/>
                  </a:lnTo>
                  <a:lnTo>
                    <a:pt x="1868" y="12"/>
                  </a:lnTo>
                  <a:lnTo>
                    <a:pt x="1860" y="0"/>
                  </a:lnTo>
                  <a:lnTo>
                    <a:pt x="1856" y="0"/>
                  </a:lnTo>
                  <a:lnTo>
                    <a:pt x="1860" y="12"/>
                  </a:lnTo>
                  <a:lnTo>
                    <a:pt x="1868" y="24"/>
                  </a:lnTo>
                  <a:lnTo>
                    <a:pt x="1884" y="36"/>
                  </a:lnTo>
                  <a:lnTo>
                    <a:pt x="1916" y="56"/>
                  </a:lnTo>
                  <a:lnTo>
                    <a:pt x="1964" y="68"/>
                  </a:lnTo>
                  <a:lnTo>
                    <a:pt x="2000" y="80"/>
                  </a:lnTo>
                  <a:lnTo>
                    <a:pt x="2068" y="92"/>
                  </a:lnTo>
                  <a:lnTo>
                    <a:pt x="2036" y="96"/>
                  </a:lnTo>
                  <a:lnTo>
                    <a:pt x="2000" y="92"/>
                  </a:lnTo>
                  <a:lnTo>
                    <a:pt x="1928" y="80"/>
                  </a:lnTo>
                  <a:lnTo>
                    <a:pt x="1848" y="56"/>
                  </a:lnTo>
                  <a:lnTo>
                    <a:pt x="1820" y="36"/>
                  </a:lnTo>
                  <a:lnTo>
                    <a:pt x="1800" y="20"/>
                  </a:lnTo>
                  <a:lnTo>
                    <a:pt x="1796" y="0"/>
                  </a:lnTo>
                  <a:lnTo>
                    <a:pt x="1788" y="0"/>
                  </a:lnTo>
                  <a:lnTo>
                    <a:pt x="1796" y="20"/>
                  </a:lnTo>
                  <a:lnTo>
                    <a:pt x="1812" y="36"/>
                  </a:lnTo>
                  <a:lnTo>
                    <a:pt x="1836" y="56"/>
                  </a:lnTo>
                  <a:lnTo>
                    <a:pt x="1904" y="72"/>
                  </a:lnTo>
                  <a:lnTo>
                    <a:pt x="1968" y="92"/>
                  </a:lnTo>
                  <a:lnTo>
                    <a:pt x="2024" y="96"/>
                  </a:lnTo>
                  <a:lnTo>
                    <a:pt x="1988" y="108"/>
                  </a:lnTo>
                  <a:lnTo>
                    <a:pt x="1896" y="92"/>
                  </a:lnTo>
                  <a:lnTo>
                    <a:pt x="1824" y="68"/>
                  </a:lnTo>
                  <a:lnTo>
                    <a:pt x="1764" y="44"/>
                  </a:lnTo>
                  <a:lnTo>
                    <a:pt x="1740" y="24"/>
                  </a:lnTo>
                  <a:lnTo>
                    <a:pt x="1728" y="0"/>
                  </a:lnTo>
                  <a:lnTo>
                    <a:pt x="1732" y="24"/>
                  </a:lnTo>
                  <a:lnTo>
                    <a:pt x="1756" y="48"/>
                  </a:lnTo>
                  <a:lnTo>
                    <a:pt x="1820" y="72"/>
                  </a:lnTo>
                  <a:lnTo>
                    <a:pt x="1892" y="96"/>
                  </a:lnTo>
                  <a:lnTo>
                    <a:pt x="1980" y="116"/>
                  </a:lnTo>
                  <a:lnTo>
                    <a:pt x="1964" y="120"/>
                  </a:lnTo>
                  <a:lnTo>
                    <a:pt x="1916" y="108"/>
                  </a:lnTo>
                  <a:lnTo>
                    <a:pt x="1820" y="84"/>
                  </a:lnTo>
                  <a:lnTo>
                    <a:pt x="1720" y="56"/>
                  </a:lnTo>
                  <a:lnTo>
                    <a:pt x="1684" y="36"/>
                  </a:lnTo>
                  <a:lnTo>
                    <a:pt x="1660" y="12"/>
                  </a:lnTo>
                  <a:lnTo>
                    <a:pt x="1656" y="0"/>
                  </a:lnTo>
                  <a:lnTo>
                    <a:pt x="1648" y="0"/>
                  </a:lnTo>
                  <a:lnTo>
                    <a:pt x="1656" y="20"/>
                  </a:lnTo>
                  <a:lnTo>
                    <a:pt x="1680" y="36"/>
                  </a:lnTo>
                  <a:lnTo>
                    <a:pt x="1716" y="56"/>
                  </a:lnTo>
                  <a:lnTo>
                    <a:pt x="1808" y="92"/>
                  </a:lnTo>
                  <a:lnTo>
                    <a:pt x="1896" y="116"/>
                  </a:lnTo>
                  <a:lnTo>
                    <a:pt x="1956" y="128"/>
                  </a:lnTo>
                  <a:lnTo>
                    <a:pt x="1952" y="132"/>
                  </a:lnTo>
                  <a:lnTo>
                    <a:pt x="1880" y="132"/>
                  </a:lnTo>
                  <a:lnTo>
                    <a:pt x="1820" y="128"/>
                  </a:lnTo>
                  <a:lnTo>
                    <a:pt x="1752" y="120"/>
                  </a:lnTo>
                  <a:lnTo>
                    <a:pt x="1636" y="92"/>
                  </a:lnTo>
                  <a:lnTo>
                    <a:pt x="1560" y="68"/>
                  </a:lnTo>
                  <a:lnTo>
                    <a:pt x="1528" y="56"/>
                  </a:lnTo>
                  <a:lnTo>
                    <a:pt x="1480" y="32"/>
                  </a:lnTo>
                  <a:lnTo>
                    <a:pt x="1468" y="12"/>
                  </a:lnTo>
                  <a:lnTo>
                    <a:pt x="1460" y="0"/>
                  </a:lnTo>
                  <a:lnTo>
                    <a:pt x="1456" y="0"/>
                  </a:lnTo>
                  <a:lnTo>
                    <a:pt x="1460" y="20"/>
                  </a:lnTo>
                  <a:lnTo>
                    <a:pt x="1472" y="32"/>
                  </a:lnTo>
                  <a:lnTo>
                    <a:pt x="1520" y="60"/>
                  </a:lnTo>
                  <a:lnTo>
                    <a:pt x="1612" y="92"/>
                  </a:lnTo>
                  <a:lnTo>
                    <a:pt x="1696" y="116"/>
                  </a:lnTo>
                  <a:lnTo>
                    <a:pt x="1808" y="132"/>
                  </a:lnTo>
                  <a:lnTo>
                    <a:pt x="1744" y="140"/>
                  </a:lnTo>
                  <a:lnTo>
                    <a:pt x="1720" y="132"/>
                  </a:lnTo>
                  <a:lnTo>
                    <a:pt x="1668" y="128"/>
                  </a:lnTo>
                  <a:lnTo>
                    <a:pt x="1552" y="96"/>
                  </a:lnTo>
                  <a:lnTo>
                    <a:pt x="1492" y="80"/>
                  </a:lnTo>
                  <a:lnTo>
                    <a:pt x="1436" y="56"/>
                  </a:lnTo>
                  <a:lnTo>
                    <a:pt x="1396" y="32"/>
                  </a:lnTo>
                  <a:lnTo>
                    <a:pt x="1384" y="20"/>
                  </a:lnTo>
                  <a:lnTo>
                    <a:pt x="1376" y="0"/>
                  </a:lnTo>
                  <a:lnTo>
                    <a:pt x="1372" y="0"/>
                  </a:lnTo>
                  <a:lnTo>
                    <a:pt x="1376" y="20"/>
                  </a:lnTo>
                  <a:lnTo>
                    <a:pt x="1388" y="32"/>
                  </a:lnTo>
                  <a:lnTo>
                    <a:pt x="1420" y="56"/>
                  </a:lnTo>
                  <a:lnTo>
                    <a:pt x="1468" y="80"/>
                  </a:lnTo>
                  <a:lnTo>
                    <a:pt x="1520" y="96"/>
                  </a:lnTo>
                  <a:lnTo>
                    <a:pt x="1632" y="120"/>
                  </a:lnTo>
                  <a:lnTo>
                    <a:pt x="1708" y="132"/>
                  </a:lnTo>
                  <a:lnTo>
                    <a:pt x="1648" y="140"/>
                  </a:lnTo>
                  <a:lnTo>
                    <a:pt x="1612" y="132"/>
                  </a:lnTo>
                  <a:lnTo>
                    <a:pt x="1564" y="128"/>
                  </a:lnTo>
                  <a:lnTo>
                    <a:pt x="1520" y="120"/>
                  </a:lnTo>
                  <a:lnTo>
                    <a:pt x="1444" y="92"/>
                  </a:lnTo>
                  <a:lnTo>
                    <a:pt x="1396" y="68"/>
                  </a:lnTo>
                  <a:lnTo>
                    <a:pt x="1372" y="56"/>
                  </a:lnTo>
                  <a:lnTo>
                    <a:pt x="1336" y="32"/>
                  </a:lnTo>
                  <a:lnTo>
                    <a:pt x="1324" y="20"/>
                  </a:lnTo>
                  <a:lnTo>
                    <a:pt x="1316" y="0"/>
                  </a:lnTo>
                  <a:lnTo>
                    <a:pt x="1312" y="0"/>
                  </a:lnTo>
                  <a:lnTo>
                    <a:pt x="1316" y="20"/>
                  </a:lnTo>
                  <a:lnTo>
                    <a:pt x="1328" y="32"/>
                  </a:lnTo>
                  <a:lnTo>
                    <a:pt x="1372" y="60"/>
                  </a:lnTo>
                  <a:lnTo>
                    <a:pt x="1388" y="72"/>
                  </a:lnTo>
                  <a:lnTo>
                    <a:pt x="1444" y="96"/>
                  </a:lnTo>
                  <a:lnTo>
                    <a:pt x="1520" y="120"/>
                  </a:lnTo>
                  <a:lnTo>
                    <a:pt x="1564" y="132"/>
                  </a:lnTo>
                  <a:lnTo>
                    <a:pt x="1612" y="140"/>
                  </a:lnTo>
                  <a:lnTo>
                    <a:pt x="1620" y="140"/>
                  </a:lnTo>
                  <a:lnTo>
                    <a:pt x="1588" y="144"/>
                  </a:lnTo>
                  <a:lnTo>
                    <a:pt x="1540" y="132"/>
                  </a:lnTo>
                  <a:lnTo>
                    <a:pt x="1436" y="108"/>
                  </a:lnTo>
                  <a:lnTo>
                    <a:pt x="1376" y="84"/>
                  </a:lnTo>
                  <a:lnTo>
                    <a:pt x="1324" y="68"/>
                  </a:lnTo>
                  <a:lnTo>
                    <a:pt x="1280" y="44"/>
                  </a:lnTo>
                  <a:lnTo>
                    <a:pt x="1256" y="12"/>
                  </a:lnTo>
                  <a:lnTo>
                    <a:pt x="1248" y="0"/>
                  </a:lnTo>
                  <a:lnTo>
                    <a:pt x="1248" y="20"/>
                  </a:lnTo>
                  <a:lnTo>
                    <a:pt x="1272" y="44"/>
                  </a:lnTo>
                  <a:lnTo>
                    <a:pt x="1312" y="68"/>
                  </a:lnTo>
                  <a:lnTo>
                    <a:pt x="1360" y="84"/>
                  </a:lnTo>
                  <a:lnTo>
                    <a:pt x="1408" y="104"/>
                  </a:lnTo>
                  <a:lnTo>
                    <a:pt x="1508" y="132"/>
                  </a:lnTo>
                  <a:lnTo>
                    <a:pt x="1576" y="144"/>
                  </a:lnTo>
                  <a:lnTo>
                    <a:pt x="1560" y="144"/>
                  </a:lnTo>
                  <a:lnTo>
                    <a:pt x="1560" y="152"/>
                  </a:lnTo>
                  <a:lnTo>
                    <a:pt x="1548" y="152"/>
                  </a:lnTo>
                  <a:lnTo>
                    <a:pt x="1548" y="144"/>
                  </a:lnTo>
                  <a:lnTo>
                    <a:pt x="1480" y="140"/>
                  </a:lnTo>
                  <a:lnTo>
                    <a:pt x="1400" y="120"/>
                  </a:lnTo>
                  <a:lnTo>
                    <a:pt x="1336" y="104"/>
                  </a:lnTo>
                  <a:lnTo>
                    <a:pt x="1280" y="80"/>
                  </a:lnTo>
                  <a:lnTo>
                    <a:pt x="1244" y="60"/>
                  </a:lnTo>
                  <a:lnTo>
                    <a:pt x="1220" y="44"/>
                  </a:lnTo>
                  <a:lnTo>
                    <a:pt x="1200" y="24"/>
                  </a:lnTo>
                  <a:lnTo>
                    <a:pt x="1184" y="0"/>
                  </a:lnTo>
                  <a:lnTo>
                    <a:pt x="1176" y="0"/>
                  </a:lnTo>
                  <a:lnTo>
                    <a:pt x="1188" y="24"/>
                  </a:lnTo>
                  <a:lnTo>
                    <a:pt x="1208" y="44"/>
                  </a:lnTo>
                  <a:lnTo>
                    <a:pt x="1236" y="60"/>
                  </a:lnTo>
                  <a:lnTo>
                    <a:pt x="1272" y="84"/>
                  </a:lnTo>
                  <a:lnTo>
                    <a:pt x="1328" y="104"/>
                  </a:lnTo>
                  <a:lnTo>
                    <a:pt x="1396" y="128"/>
                  </a:lnTo>
                  <a:lnTo>
                    <a:pt x="1480" y="144"/>
                  </a:lnTo>
                  <a:lnTo>
                    <a:pt x="1540" y="152"/>
                  </a:lnTo>
                  <a:lnTo>
                    <a:pt x="1536" y="152"/>
                  </a:lnTo>
                  <a:lnTo>
                    <a:pt x="1492" y="144"/>
                  </a:lnTo>
                  <a:lnTo>
                    <a:pt x="1448" y="144"/>
                  </a:lnTo>
                  <a:lnTo>
                    <a:pt x="1396" y="140"/>
                  </a:lnTo>
                  <a:lnTo>
                    <a:pt x="1372" y="132"/>
                  </a:lnTo>
                  <a:lnTo>
                    <a:pt x="1268" y="108"/>
                  </a:lnTo>
                  <a:lnTo>
                    <a:pt x="1196" y="84"/>
                  </a:lnTo>
                  <a:lnTo>
                    <a:pt x="1152" y="56"/>
                  </a:lnTo>
                  <a:lnTo>
                    <a:pt x="1128" y="32"/>
                  </a:lnTo>
                  <a:lnTo>
                    <a:pt x="1112" y="0"/>
                  </a:lnTo>
                  <a:lnTo>
                    <a:pt x="1124" y="32"/>
                  </a:lnTo>
                  <a:lnTo>
                    <a:pt x="1148" y="60"/>
                  </a:lnTo>
                  <a:lnTo>
                    <a:pt x="1196" y="92"/>
                  </a:lnTo>
                  <a:lnTo>
                    <a:pt x="1268" y="116"/>
                  </a:lnTo>
                  <a:lnTo>
                    <a:pt x="1364" y="140"/>
                  </a:lnTo>
                  <a:lnTo>
                    <a:pt x="1424" y="144"/>
                  </a:lnTo>
                  <a:lnTo>
                    <a:pt x="1360" y="156"/>
                  </a:lnTo>
                  <a:lnTo>
                    <a:pt x="1324" y="168"/>
                  </a:lnTo>
                  <a:lnTo>
                    <a:pt x="1288" y="164"/>
                  </a:lnTo>
                  <a:lnTo>
                    <a:pt x="1224" y="156"/>
                  </a:lnTo>
                  <a:lnTo>
                    <a:pt x="1184" y="152"/>
                  </a:lnTo>
                  <a:lnTo>
                    <a:pt x="1148" y="140"/>
                  </a:lnTo>
                  <a:lnTo>
                    <a:pt x="1044" y="116"/>
                  </a:lnTo>
                  <a:lnTo>
                    <a:pt x="984" y="84"/>
                  </a:lnTo>
                  <a:lnTo>
                    <a:pt x="948" y="60"/>
                  </a:lnTo>
                  <a:lnTo>
                    <a:pt x="928" y="36"/>
                  </a:lnTo>
                  <a:lnTo>
                    <a:pt x="928" y="20"/>
                  </a:lnTo>
                  <a:lnTo>
                    <a:pt x="936" y="0"/>
                  </a:lnTo>
                  <a:lnTo>
                    <a:pt x="928" y="0"/>
                  </a:lnTo>
                  <a:lnTo>
                    <a:pt x="924" y="20"/>
                  </a:lnTo>
                  <a:lnTo>
                    <a:pt x="928" y="36"/>
                  </a:lnTo>
                  <a:lnTo>
                    <a:pt x="936" y="56"/>
                  </a:lnTo>
                  <a:lnTo>
                    <a:pt x="948" y="68"/>
                  </a:lnTo>
                  <a:lnTo>
                    <a:pt x="988" y="96"/>
                  </a:lnTo>
                  <a:lnTo>
                    <a:pt x="1056" y="120"/>
                  </a:lnTo>
                  <a:lnTo>
                    <a:pt x="1148" y="144"/>
                  </a:lnTo>
                  <a:lnTo>
                    <a:pt x="1176" y="156"/>
                  </a:lnTo>
                  <a:lnTo>
                    <a:pt x="1256" y="168"/>
                  </a:lnTo>
                  <a:lnTo>
                    <a:pt x="1220" y="168"/>
                  </a:lnTo>
                  <a:lnTo>
                    <a:pt x="1044" y="140"/>
                  </a:lnTo>
                  <a:lnTo>
                    <a:pt x="976" y="120"/>
                  </a:lnTo>
                  <a:lnTo>
                    <a:pt x="928" y="104"/>
                  </a:lnTo>
                  <a:lnTo>
                    <a:pt x="892" y="84"/>
                  </a:lnTo>
                  <a:lnTo>
                    <a:pt x="876" y="68"/>
                  </a:lnTo>
                  <a:lnTo>
                    <a:pt x="852" y="36"/>
                  </a:lnTo>
                  <a:lnTo>
                    <a:pt x="844" y="24"/>
                  </a:lnTo>
                  <a:lnTo>
                    <a:pt x="852" y="0"/>
                  </a:lnTo>
                  <a:lnTo>
                    <a:pt x="844" y="0"/>
                  </a:lnTo>
                  <a:lnTo>
                    <a:pt x="844" y="24"/>
                  </a:lnTo>
                  <a:lnTo>
                    <a:pt x="844" y="36"/>
                  </a:lnTo>
                  <a:lnTo>
                    <a:pt x="856" y="48"/>
                  </a:lnTo>
                  <a:lnTo>
                    <a:pt x="868" y="68"/>
                  </a:lnTo>
                  <a:lnTo>
                    <a:pt x="892" y="84"/>
                  </a:lnTo>
                  <a:lnTo>
                    <a:pt x="924" y="108"/>
                  </a:lnTo>
                  <a:lnTo>
                    <a:pt x="976" y="128"/>
                  </a:lnTo>
                  <a:lnTo>
                    <a:pt x="1044" y="144"/>
                  </a:lnTo>
                  <a:lnTo>
                    <a:pt x="1212" y="176"/>
                  </a:lnTo>
                  <a:lnTo>
                    <a:pt x="1148" y="192"/>
                  </a:lnTo>
                  <a:lnTo>
                    <a:pt x="1116" y="200"/>
                  </a:lnTo>
                  <a:lnTo>
                    <a:pt x="1112" y="200"/>
                  </a:lnTo>
                  <a:lnTo>
                    <a:pt x="1112" y="204"/>
                  </a:lnTo>
                  <a:lnTo>
                    <a:pt x="1044" y="204"/>
                  </a:lnTo>
                  <a:lnTo>
                    <a:pt x="984" y="212"/>
                  </a:lnTo>
                  <a:lnTo>
                    <a:pt x="904" y="228"/>
                  </a:lnTo>
                  <a:lnTo>
                    <a:pt x="916" y="204"/>
                  </a:lnTo>
                  <a:lnTo>
                    <a:pt x="916" y="180"/>
                  </a:lnTo>
                  <a:lnTo>
                    <a:pt x="904" y="164"/>
                  </a:lnTo>
                  <a:lnTo>
                    <a:pt x="892" y="152"/>
                  </a:lnTo>
                  <a:lnTo>
                    <a:pt x="880" y="144"/>
                  </a:lnTo>
                  <a:lnTo>
                    <a:pt x="868" y="140"/>
                  </a:lnTo>
                  <a:lnTo>
                    <a:pt x="832" y="132"/>
                  </a:lnTo>
                  <a:lnTo>
                    <a:pt x="760" y="108"/>
                  </a:lnTo>
                  <a:lnTo>
                    <a:pt x="716" y="92"/>
                  </a:lnTo>
                  <a:lnTo>
                    <a:pt x="688" y="72"/>
                  </a:lnTo>
                  <a:lnTo>
                    <a:pt x="664" y="48"/>
                  </a:lnTo>
                  <a:lnTo>
                    <a:pt x="652" y="24"/>
                  </a:lnTo>
                  <a:lnTo>
                    <a:pt x="664" y="0"/>
                  </a:lnTo>
                  <a:lnTo>
                    <a:pt x="656" y="0"/>
                  </a:lnTo>
                  <a:lnTo>
                    <a:pt x="652" y="24"/>
                  </a:lnTo>
                  <a:lnTo>
                    <a:pt x="652" y="44"/>
                  </a:lnTo>
                  <a:lnTo>
                    <a:pt x="664" y="60"/>
                  </a:lnTo>
                  <a:lnTo>
                    <a:pt x="704" y="92"/>
                  </a:lnTo>
                  <a:lnTo>
                    <a:pt x="760" y="116"/>
                  </a:lnTo>
                  <a:lnTo>
                    <a:pt x="816" y="128"/>
                  </a:lnTo>
                  <a:lnTo>
                    <a:pt x="748" y="128"/>
                  </a:lnTo>
                  <a:lnTo>
                    <a:pt x="692" y="116"/>
                  </a:lnTo>
                  <a:lnTo>
                    <a:pt x="652" y="96"/>
                  </a:lnTo>
                  <a:lnTo>
                    <a:pt x="620" y="84"/>
                  </a:lnTo>
                  <a:lnTo>
                    <a:pt x="596" y="68"/>
                  </a:lnTo>
                  <a:lnTo>
                    <a:pt x="580" y="44"/>
                  </a:lnTo>
                  <a:lnTo>
                    <a:pt x="580" y="36"/>
                  </a:lnTo>
                  <a:lnTo>
                    <a:pt x="584" y="20"/>
                  </a:lnTo>
                  <a:lnTo>
                    <a:pt x="604" y="0"/>
                  </a:lnTo>
                  <a:lnTo>
                    <a:pt x="596" y="0"/>
                  </a:lnTo>
                  <a:lnTo>
                    <a:pt x="584" y="20"/>
                  </a:lnTo>
                  <a:lnTo>
                    <a:pt x="572" y="36"/>
                  </a:lnTo>
                  <a:lnTo>
                    <a:pt x="572" y="48"/>
                  </a:lnTo>
                  <a:lnTo>
                    <a:pt x="592" y="72"/>
                  </a:lnTo>
                  <a:lnTo>
                    <a:pt x="616" y="84"/>
                  </a:lnTo>
                  <a:lnTo>
                    <a:pt x="640" y="104"/>
                  </a:lnTo>
                  <a:lnTo>
                    <a:pt x="680" y="116"/>
                  </a:lnTo>
                  <a:lnTo>
                    <a:pt x="736" y="128"/>
                  </a:lnTo>
                  <a:lnTo>
                    <a:pt x="704" y="128"/>
                  </a:lnTo>
                  <a:lnTo>
                    <a:pt x="640" y="128"/>
                  </a:lnTo>
                  <a:lnTo>
                    <a:pt x="592" y="116"/>
                  </a:lnTo>
                  <a:lnTo>
                    <a:pt x="568" y="96"/>
                  </a:lnTo>
                  <a:lnTo>
                    <a:pt x="560" y="92"/>
                  </a:lnTo>
                  <a:lnTo>
                    <a:pt x="560" y="84"/>
                  </a:lnTo>
                  <a:lnTo>
                    <a:pt x="544" y="72"/>
                  </a:lnTo>
                  <a:lnTo>
                    <a:pt x="532" y="56"/>
                  </a:lnTo>
                  <a:lnTo>
                    <a:pt x="524" y="32"/>
                  </a:lnTo>
                  <a:lnTo>
                    <a:pt x="532" y="20"/>
                  </a:lnTo>
                  <a:lnTo>
                    <a:pt x="544" y="0"/>
                  </a:lnTo>
                  <a:lnTo>
                    <a:pt x="512" y="0"/>
                  </a:lnTo>
                  <a:lnTo>
                    <a:pt x="532" y="8"/>
                  </a:lnTo>
                  <a:lnTo>
                    <a:pt x="524" y="20"/>
                  </a:lnTo>
                  <a:lnTo>
                    <a:pt x="520" y="32"/>
                  </a:lnTo>
                  <a:lnTo>
                    <a:pt x="520" y="36"/>
                  </a:lnTo>
                  <a:lnTo>
                    <a:pt x="520" y="44"/>
                  </a:lnTo>
                  <a:lnTo>
                    <a:pt x="456" y="44"/>
                  </a:lnTo>
                  <a:lnTo>
                    <a:pt x="452" y="36"/>
                  </a:lnTo>
                  <a:lnTo>
                    <a:pt x="452" y="44"/>
                  </a:lnTo>
                  <a:lnTo>
                    <a:pt x="356" y="44"/>
                  </a:lnTo>
                  <a:lnTo>
                    <a:pt x="232" y="36"/>
                  </a:lnTo>
                  <a:lnTo>
                    <a:pt x="112" y="24"/>
                  </a:lnTo>
                  <a:lnTo>
                    <a:pt x="64" y="12"/>
                  </a:lnTo>
                  <a:lnTo>
                    <a:pt x="16" y="0"/>
                  </a:lnTo>
                  <a:lnTo>
                    <a:pt x="0" y="0"/>
                  </a:lnTo>
                  <a:lnTo>
                    <a:pt x="12" y="8"/>
                  </a:lnTo>
                  <a:lnTo>
                    <a:pt x="108" y="32"/>
                  </a:lnTo>
                  <a:lnTo>
                    <a:pt x="220" y="44"/>
                  </a:lnTo>
                  <a:lnTo>
                    <a:pt x="344" y="48"/>
                  </a:lnTo>
                  <a:lnTo>
                    <a:pt x="440" y="48"/>
                  </a:lnTo>
                  <a:lnTo>
                    <a:pt x="416" y="60"/>
                  </a:lnTo>
                  <a:lnTo>
                    <a:pt x="368" y="80"/>
                  </a:lnTo>
                  <a:lnTo>
                    <a:pt x="324" y="84"/>
                  </a:lnTo>
                  <a:lnTo>
                    <a:pt x="272" y="84"/>
                  </a:lnTo>
                  <a:lnTo>
                    <a:pt x="196" y="80"/>
                  </a:lnTo>
                  <a:lnTo>
                    <a:pt x="112" y="68"/>
                  </a:lnTo>
                  <a:lnTo>
                    <a:pt x="0" y="20"/>
                  </a:lnTo>
                  <a:lnTo>
                    <a:pt x="0" y="32"/>
                  </a:lnTo>
                  <a:lnTo>
                    <a:pt x="76" y="60"/>
                  </a:lnTo>
                  <a:lnTo>
                    <a:pt x="112" y="72"/>
                  </a:lnTo>
                  <a:lnTo>
                    <a:pt x="204" y="84"/>
                  </a:lnTo>
                  <a:lnTo>
                    <a:pt x="276" y="92"/>
                  </a:lnTo>
                  <a:lnTo>
                    <a:pt x="336" y="84"/>
                  </a:lnTo>
                  <a:lnTo>
                    <a:pt x="380" y="80"/>
                  </a:lnTo>
                  <a:lnTo>
                    <a:pt x="408" y="72"/>
                  </a:lnTo>
                  <a:lnTo>
                    <a:pt x="428" y="60"/>
                  </a:lnTo>
                  <a:lnTo>
                    <a:pt x="444" y="48"/>
                  </a:lnTo>
                  <a:lnTo>
                    <a:pt x="456" y="48"/>
                  </a:lnTo>
                  <a:lnTo>
                    <a:pt x="476" y="60"/>
                  </a:lnTo>
                  <a:lnTo>
                    <a:pt x="508" y="72"/>
                  </a:lnTo>
                  <a:lnTo>
                    <a:pt x="556" y="92"/>
                  </a:lnTo>
                  <a:lnTo>
                    <a:pt x="568" y="104"/>
                  </a:lnTo>
                  <a:lnTo>
                    <a:pt x="592" y="116"/>
                  </a:lnTo>
                  <a:lnTo>
                    <a:pt x="632" y="128"/>
                  </a:lnTo>
                  <a:lnTo>
                    <a:pt x="704" y="132"/>
                  </a:lnTo>
                  <a:lnTo>
                    <a:pt x="768" y="132"/>
                  </a:lnTo>
                  <a:lnTo>
                    <a:pt x="820" y="132"/>
                  </a:lnTo>
                  <a:lnTo>
                    <a:pt x="880" y="144"/>
                  </a:lnTo>
                  <a:lnTo>
                    <a:pt x="892" y="156"/>
                  </a:lnTo>
                  <a:lnTo>
                    <a:pt x="904" y="168"/>
                  </a:lnTo>
                  <a:lnTo>
                    <a:pt x="912" y="180"/>
                  </a:lnTo>
                  <a:lnTo>
                    <a:pt x="912" y="204"/>
                  </a:lnTo>
                  <a:lnTo>
                    <a:pt x="900" y="236"/>
                  </a:lnTo>
                  <a:lnTo>
                    <a:pt x="892" y="252"/>
                  </a:lnTo>
                  <a:lnTo>
                    <a:pt x="888" y="276"/>
                  </a:lnTo>
                  <a:lnTo>
                    <a:pt x="888" y="308"/>
                  </a:lnTo>
                  <a:lnTo>
                    <a:pt x="892" y="332"/>
                  </a:lnTo>
                  <a:lnTo>
                    <a:pt x="900" y="356"/>
                  </a:lnTo>
                  <a:lnTo>
                    <a:pt x="924" y="376"/>
                  </a:lnTo>
                  <a:lnTo>
                    <a:pt x="952" y="400"/>
                  </a:lnTo>
                  <a:lnTo>
                    <a:pt x="1020" y="428"/>
                  </a:lnTo>
                  <a:lnTo>
                    <a:pt x="1028" y="428"/>
                  </a:lnTo>
                  <a:lnTo>
                    <a:pt x="1124" y="460"/>
                  </a:lnTo>
                  <a:lnTo>
                    <a:pt x="1196" y="464"/>
                  </a:lnTo>
                  <a:lnTo>
                    <a:pt x="1280" y="464"/>
                  </a:lnTo>
                  <a:lnTo>
                    <a:pt x="1328" y="452"/>
                  </a:lnTo>
                  <a:lnTo>
                    <a:pt x="1372" y="448"/>
                  </a:lnTo>
                  <a:lnTo>
                    <a:pt x="1412" y="428"/>
                  </a:lnTo>
                  <a:lnTo>
                    <a:pt x="1456" y="436"/>
                  </a:lnTo>
                  <a:lnTo>
                    <a:pt x="1540" y="436"/>
                  </a:lnTo>
                  <a:lnTo>
                    <a:pt x="1552" y="436"/>
                  </a:lnTo>
                  <a:lnTo>
                    <a:pt x="1560" y="436"/>
                  </a:lnTo>
                  <a:lnTo>
                    <a:pt x="1608" y="428"/>
                  </a:lnTo>
                  <a:lnTo>
                    <a:pt x="1608" y="436"/>
                  </a:lnTo>
                  <a:lnTo>
                    <a:pt x="1632" y="428"/>
                  </a:lnTo>
                  <a:lnTo>
                    <a:pt x="1728" y="416"/>
                  </a:lnTo>
                  <a:lnTo>
                    <a:pt x="1836" y="400"/>
                  </a:lnTo>
                  <a:lnTo>
                    <a:pt x="1908" y="400"/>
                  </a:lnTo>
                  <a:lnTo>
                    <a:pt x="1988" y="400"/>
                  </a:lnTo>
                  <a:lnTo>
                    <a:pt x="2024" y="412"/>
                  </a:lnTo>
                  <a:lnTo>
                    <a:pt x="2072" y="424"/>
                  </a:lnTo>
                  <a:lnTo>
                    <a:pt x="2108" y="436"/>
                  </a:lnTo>
                  <a:lnTo>
                    <a:pt x="2152" y="452"/>
                  </a:lnTo>
                  <a:lnTo>
                    <a:pt x="2156" y="452"/>
                  </a:lnTo>
                  <a:lnTo>
                    <a:pt x="2176" y="464"/>
                  </a:lnTo>
                  <a:lnTo>
                    <a:pt x="2180" y="484"/>
                  </a:lnTo>
                  <a:lnTo>
                    <a:pt x="2176" y="500"/>
                  </a:lnTo>
                  <a:lnTo>
                    <a:pt x="2156" y="512"/>
                  </a:lnTo>
                  <a:lnTo>
                    <a:pt x="2132" y="532"/>
                  </a:lnTo>
                  <a:lnTo>
                    <a:pt x="2120" y="548"/>
                  </a:lnTo>
                  <a:lnTo>
                    <a:pt x="2116" y="576"/>
                  </a:lnTo>
                  <a:lnTo>
                    <a:pt x="2128" y="600"/>
                  </a:lnTo>
                  <a:lnTo>
                    <a:pt x="2152" y="616"/>
                  </a:lnTo>
                  <a:lnTo>
                    <a:pt x="2168" y="628"/>
                  </a:lnTo>
                  <a:lnTo>
                    <a:pt x="2224" y="652"/>
                  </a:lnTo>
                  <a:lnTo>
                    <a:pt x="2316" y="676"/>
                  </a:lnTo>
                  <a:lnTo>
                    <a:pt x="2436" y="700"/>
                  </a:lnTo>
                  <a:lnTo>
                    <a:pt x="2440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96" y="700"/>
                  </a:lnTo>
                  <a:lnTo>
                    <a:pt x="2564" y="700"/>
                  </a:lnTo>
                  <a:lnTo>
                    <a:pt x="2600" y="708"/>
                  </a:lnTo>
                  <a:lnTo>
                    <a:pt x="2628" y="712"/>
                  </a:lnTo>
                  <a:lnTo>
                    <a:pt x="2636" y="720"/>
                  </a:lnTo>
                  <a:lnTo>
                    <a:pt x="2660" y="724"/>
                  </a:lnTo>
                  <a:lnTo>
                    <a:pt x="2700" y="756"/>
                  </a:lnTo>
                  <a:lnTo>
                    <a:pt x="2724" y="772"/>
                  </a:lnTo>
                  <a:lnTo>
                    <a:pt x="2748" y="804"/>
                  </a:lnTo>
                  <a:lnTo>
                    <a:pt x="2760" y="832"/>
                  </a:lnTo>
                  <a:lnTo>
                    <a:pt x="2768" y="876"/>
                  </a:lnTo>
                  <a:lnTo>
                    <a:pt x="2768" y="896"/>
                  </a:lnTo>
                  <a:lnTo>
                    <a:pt x="2768" y="908"/>
                  </a:lnTo>
                  <a:lnTo>
                    <a:pt x="2756" y="936"/>
                  </a:lnTo>
                  <a:lnTo>
                    <a:pt x="2736" y="960"/>
                  </a:lnTo>
                  <a:lnTo>
                    <a:pt x="2724" y="972"/>
                  </a:lnTo>
                  <a:lnTo>
                    <a:pt x="2700" y="980"/>
                  </a:lnTo>
                  <a:lnTo>
                    <a:pt x="2684" y="984"/>
                  </a:lnTo>
                  <a:lnTo>
                    <a:pt x="2628" y="1008"/>
                  </a:lnTo>
                  <a:lnTo>
                    <a:pt x="2604" y="1020"/>
                  </a:lnTo>
                  <a:lnTo>
                    <a:pt x="2580" y="1044"/>
                  </a:lnTo>
                  <a:lnTo>
                    <a:pt x="2564" y="1068"/>
                  </a:lnTo>
                  <a:lnTo>
                    <a:pt x="2548" y="1092"/>
                  </a:lnTo>
                  <a:lnTo>
                    <a:pt x="2564" y="1124"/>
                  </a:lnTo>
                  <a:lnTo>
                    <a:pt x="2580" y="1148"/>
                  </a:lnTo>
                  <a:lnTo>
                    <a:pt x="2600" y="1172"/>
                  </a:lnTo>
                  <a:lnTo>
                    <a:pt x="2604" y="1180"/>
                  </a:lnTo>
                  <a:lnTo>
                    <a:pt x="2660" y="1220"/>
                  </a:lnTo>
                  <a:lnTo>
                    <a:pt x="2688" y="1240"/>
                  </a:lnTo>
                  <a:lnTo>
                    <a:pt x="2724" y="1256"/>
                  </a:lnTo>
                  <a:lnTo>
                    <a:pt x="2756" y="1268"/>
                  </a:lnTo>
                  <a:lnTo>
                    <a:pt x="2824" y="1288"/>
                  </a:lnTo>
                  <a:lnTo>
                    <a:pt x="2900" y="1304"/>
                  </a:lnTo>
                  <a:lnTo>
                    <a:pt x="3088" y="1340"/>
                  </a:lnTo>
                  <a:lnTo>
                    <a:pt x="3268" y="1364"/>
                  </a:lnTo>
                  <a:lnTo>
                    <a:pt x="3360" y="1376"/>
                  </a:lnTo>
                  <a:lnTo>
                    <a:pt x="3452" y="1376"/>
                  </a:lnTo>
                  <a:lnTo>
                    <a:pt x="3576" y="1384"/>
                  </a:lnTo>
                  <a:lnTo>
                    <a:pt x="3576" y="1376"/>
                  </a:lnTo>
                  <a:lnTo>
                    <a:pt x="3452" y="1372"/>
                  </a:lnTo>
                  <a:lnTo>
                    <a:pt x="3292" y="1364"/>
                  </a:lnTo>
                  <a:lnTo>
                    <a:pt x="3136" y="1348"/>
                  </a:lnTo>
                  <a:lnTo>
                    <a:pt x="3288" y="1352"/>
                  </a:lnTo>
                  <a:lnTo>
                    <a:pt x="3372" y="1352"/>
                  </a:lnTo>
                  <a:lnTo>
                    <a:pt x="3452" y="1348"/>
                  </a:lnTo>
                  <a:lnTo>
                    <a:pt x="3452" y="1340"/>
                  </a:lnTo>
                  <a:lnTo>
                    <a:pt x="3348" y="1348"/>
                  </a:lnTo>
                  <a:lnTo>
                    <a:pt x="3240" y="1348"/>
                  </a:lnTo>
                  <a:lnTo>
                    <a:pt x="3088" y="1336"/>
                  </a:lnTo>
                  <a:lnTo>
                    <a:pt x="3016" y="1324"/>
                  </a:lnTo>
                  <a:lnTo>
                    <a:pt x="2920" y="1292"/>
                  </a:lnTo>
                  <a:lnTo>
                    <a:pt x="2852" y="1264"/>
                  </a:lnTo>
                  <a:lnTo>
                    <a:pt x="2804" y="1240"/>
                  </a:lnTo>
                  <a:lnTo>
                    <a:pt x="2772" y="1208"/>
                  </a:lnTo>
                  <a:lnTo>
                    <a:pt x="2756" y="1184"/>
                  </a:lnTo>
                  <a:lnTo>
                    <a:pt x="2744" y="1168"/>
                  </a:lnTo>
                  <a:lnTo>
                    <a:pt x="2744" y="1156"/>
                  </a:lnTo>
                  <a:lnTo>
                    <a:pt x="2748" y="1136"/>
                  </a:lnTo>
                  <a:lnTo>
                    <a:pt x="2756" y="1120"/>
                  </a:lnTo>
                  <a:lnTo>
                    <a:pt x="2792" y="1088"/>
                  </a:lnTo>
                  <a:lnTo>
                    <a:pt x="2840" y="1056"/>
                  </a:lnTo>
                  <a:lnTo>
                    <a:pt x="2900" y="1040"/>
                  </a:lnTo>
                  <a:lnTo>
                    <a:pt x="3008" y="1016"/>
                  </a:lnTo>
                  <a:lnTo>
                    <a:pt x="3056" y="1004"/>
                  </a:lnTo>
                  <a:lnTo>
                    <a:pt x="3100" y="992"/>
                  </a:lnTo>
                  <a:lnTo>
                    <a:pt x="3136" y="972"/>
                  </a:lnTo>
                  <a:lnTo>
                    <a:pt x="3160" y="956"/>
                  </a:lnTo>
                  <a:lnTo>
                    <a:pt x="3172" y="932"/>
                  </a:lnTo>
                  <a:lnTo>
                    <a:pt x="3180" y="912"/>
                  </a:lnTo>
                  <a:lnTo>
                    <a:pt x="3180" y="900"/>
                  </a:lnTo>
                  <a:lnTo>
                    <a:pt x="3180" y="888"/>
                  </a:lnTo>
                  <a:lnTo>
                    <a:pt x="3156" y="864"/>
                  </a:lnTo>
                  <a:lnTo>
                    <a:pt x="3124" y="848"/>
                  </a:lnTo>
                  <a:lnTo>
                    <a:pt x="3088" y="828"/>
                  </a:lnTo>
                  <a:lnTo>
                    <a:pt x="3052" y="820"/>
                  </a:lnTo>
                  <a:lnTo>
                    <a:pt x="2984" y="816"/>
                  </a:lnTo>
                  <a:lnTo>
                    <a:pt x="2956" y="816"/>
                  </a:lnTo>
                  <a:lnTo>
                    <a:pt x="2872" y="808"/>
                  </a:lnTo>
                  <a:lnTo>
                    <a:pt x="2760" y="816"/>
                  </a:lnTo>
                  <a:lnTo>
                    <a:pt x="2756" y="808"/>
                  </a:lnTo>
                  <a:lnTo>
                    <a:pt x="2912" y="808"/>
                  </a:lnTo>
                  <a:lnTo>
                    <a:pt x="3020" y="816"/>
                  </a:lnTo>
                  <a:lnTo>
                    <a:pt x="3076" y="820"/>
                  </a:lnTo>
                  <a:lnTo>
                    <a:pt x="3120" y="832"/>
                  </a:lnTo>
                  <a:lnTo>
                    <a:pt x="3168" y="852"/>
                  </a:lnTo>
                  <a:lnTo>
                    <a:pt x="3196" y="876"/>
                  </a:lnTo>
                  <a:lnTo>
                    <a:pt x="3216" y="888"/>
                  </a:lnTo>
                  <a:lnTo>
                    <a:pt x="3220" y="908"/>
                  </a:lnTo>
                  <a:lnTo>
                    <a:pt x="3220" y="932"/>
                  </a:lnTo>
                  <a:lnTo>
                    <a:pt x="3204" y="956"/>
                  </a:lnTo>
                  <a:lnTo>
                    <a:pt x="3196" y="968"/>
                  </a:lnTo>
                  <a:lnTo>
                    <a:pt x="3172" y="980"/>
                  </a:lnTo>
                  <a:lnTo>
                    <a:pt x="3120" y="1004"/>
                  </a:lnTo>
                  <a:lnTo>
                    <a:pt x="3020" y="1028"/>
                  </a:lnTo>
                  <a:lnTo>
                    <a:pt x="2992" y="1032"/>
                  </a:lnTo>
                  <a:lnTo>
                    <a:pt x="2920" y="1052"/>
                  </a:lnTo>
                  <a:lnTo>
                    <a:pt x="2884" y="1064"/>
                  </a:lnTo>
                  <a:lnTo>
                    <a:pt x="2848" y="1080"/>
                  </a:lnTo>
                  <a:lnTo>
                    <a:pt x="2824" y="1104"/>
                  </a:lnTo>
                  <a:lnTo>
                    <a:pt x="2796" y="1136"/>
                  </a:lnTo>
                  <a:lnTo>
                    <a:pt x="2796" y="1156"/>
                  </a:lnTo>
                  <a:lnTo>
                    <a:pt x="2796" y="1168"/>
                  </a:lnTo>
                  <a:lnTo>
                    <a:pt x="2808" y="1192"/>
                  </a:lnTo>
                  <a:lnTo>
                    <a:pt x="2828" y="1216"/>
                  </a:lnTo>
                  <a:lnTo>
                    <a:pt x="2864" y="1244"/>
                  </a:lnTo>
                  <a:lnTo>
                    <a:pt x="2924" y="1276"/>
                  </a:lnTo>
                  <a:lnTo>
                    <a:pt x="3016" y="1292"/>
                  </a:lnTo>
                  <a:lnTo>
                    <a:pt x="3148" y="1316"/>
                  </a:lnTo>
                  <a:lnTo>
                    <a:pt x="3264" y="1336"/>
                  </a:lnTo>
                  <a:lnTo>
                    <a:pt x="3368" y="1340"/>
                  </a:lnTo>
                  <a:lnTo>
                    <a:pt x="3368" y="1336"/>
                  </a:lnTo>
                  <a:lnTo>
                    <a:pt x="3268" y="1324"/>
                  </a:lnTo>
                  <a:lnTo>
                    <a:pt x="3156" y="1300"/>
                  </a:lnTo>
                  <a:lnTo>
                    <a:pt x="3020" y="1276"/>
                  </a:lnTo>
                  <a:lnTo>
                    <a:pt x="2960" y="1256"/>
                  </a:lnTo>
                  <a:lnTo>
                    <a:pt x="2912" y="1232"/>
                  </a:lnTo>
                  <a:lnTo>
                    <a:pt x="2884" y="1216"/>
                  </a:lnTo>
                  <a:lnTo>
                    <a:pt x="2864" y="1184"/>
                  </a:lnTo>
                  <a:lnTo>
                    <a:pt x="2864" y="1168"/>
                  </a:lnTo>
                  <a:lnTo>
                    <a:pt x="2876" y="1148"/>
                  </a:lnTo>
                  <a:lnTo>
                    <a:pt x="2888" y="1132"/>
                  </a:lnTo>
                  <a:lnTo>
                    <a:pt x="2924" y="1104"/>
                  </a:lnTo>
                  <a:lnTo>
                    <a:pt x="2968" y="1080"/>
                  </a:lnTo>
                  <a:lnTo>
                    <a:pt x="3016" y="1064"/>
                  </a:lnTo>
                  <a:lnTo>
                    <a:pt x="3064" y="1052"/>
                  </a:lnTo>
                  <a:lnTo>
                    <a:pt x="3144" y="1040"/>
                  </a:lnTo>
                  <a:lnTo>
                    <a:pt x="3180" y="1032"/>
                  </a:lnTo>
                  <a:lnTo>
                    <a:pt x="3216" y="1028"/>
                  </a:lnTo>
                  <a:lnTo>
                    <a:pt x="3216" y="1032"/>
                  </a:lnTo>
                  <a:lnTo>
                    <a:pt x="3268" y="1028"/>
                  </a:lnTo>
                  <a:lnTo>
                    <a:pt x="3292" y="1020"/>
                  </a:lnTo>
                  <a:lnTo>
                    <a:pt x="3344" y="1004"/>
                  </a:lnTo>
                  <a:lnTo>
                    <a:pt x="3380" y="984"/>
                  </a:lnTo>
                  <a:lnTo>
                    <a:pt x="3396" y="960"/>
                  </a:lnTo>
                  <a:lnTo>
                    <a:pt x="3408" y="948"/>
                  </a:lnTo>
                  <a:lnTo>
                    <a:pt x="3416" y="924"/>
                  </a:lnTo>
                  <a:lnTo>
                    <a:pt x="3408" y="920"/>
                  </a:lnTo>
                  <a:lnTo>
                    <a:pt x="3396" y="888"/>
                  </a:lnTo>
                  <a:lnTo>
                    <a:pt x="3372" y="872"/>
                  </a:lnTo>
                  <a:lnTo>
                    <a:pt x="3336" y="852"/>
                  </a:lnTo>
                  <a:lnTo>
                    <a:pt x="3300" y="840"/>
                  </a:lnTo>
                  <a:lnTo>
                    <a:pt x="3232" y="828"/>
                  </a:lnTo>
                  <a:lnTo>
                    <a:pt x="3196" y="828"/>
                  </a:lnTo>
                  <a:lnTo>
                    <a:pt x="3124" y="808"/>
                  </a:lnTo>
                  <a:lnTo>
                    <a:pt x="3088" y="808"/>
                  </a:lnTo>
                  <a:lnTo>
                    <a:pt x="2920" y="796"/>
                  </a:lnTo>
                  <a:lnTo>
                    <a:pt x="2796" y="772"/>
                  </a:lnTo>
                  <a:lnTo>
                    <a:pt x="2732" y="756"/>
                  </a:lnTo>
                  <a:lnTo>
                    <a:pt x="2708" y="748"/>
                  </a:lnTo>
                  <a:lnTo>
                    <a:pt x="2672" y="724"/>
                  </a:lnTo>
                  <a:lnTo>
                    <a:pt x="2640" y="712"/>
                  </a:lnTo>
                  <a:lnTo>
                    <a:pt x="2648" y="712"/>
                  </a:lnTo>
                  <a:lnTo>
                    <a:pt x="2636" y="708"/>
                  </a:lnTo>
                  <a:lnTo>
                    <a:pt x="2600" y="696"/>
                  </a:lnTo>
                  <a:lnTo>
                    <a:pt x="2568" y="672"/>
                  </a:lnTo>
                  <a:lnTo>
                    <a:pt x="2556" y="652"/>
                  </a:lnTo>
                  <a:lnTo>
                    <a:pt x="2544" y="628"/>
                  </a:lnTo>
                  <a:lnTo>
                    <a:pt x="2548" y="600"/>
                  </a:lnTo>
                  <a:lnTo>
                    <a:pt x="2564" y="580"/>
                  </a:lnTo>
                  <a:lnTo>
                    <a:pt x="2580" y="564"/>
                  </a:lnTo>
                  <a:lnTo>
                    <a:pt x="2624" y="532"/>
                  </a:lnTo>
                  <a:lnTo>
                    <a:pt x="2672" y="512"/>
                  </a:lnTo>
                  <a:lnTo>
                    <a:pt x="2732" y="496"/>
                  </a:lnTo>
                  <a:lnTo>
                    <a:pt x="2852" y="464"/>
                  </a:lnTo>
                  <a:lnTo>
                    <a:pt x="2884" y="452"/>
                  </a:lnTo>
                  <a:lnTo>
                    <a:pt x="2912" y="436"/>
                  </a:lnTo>
                  <a:lnTo>
                    <a:pt x="2932" y="416"/>
                  </a:lnTo>
                  <a:lnTo>
                    <a:pt x="2936" y="400"/>
                  </a:lnTo>
                  <a:lnTo>
                    <a:pt x="2936" y="388"/>
                  </a:lnTo>
                  <a:lnTo>
                    <a:pt x="2932" y="376"/>
                  </a:lnTo>
                  <a:lnTo>
                    <a:pt x="2920" y="356"/>
                  </a:lnTo>
                  <a:lnTo>
                    <a:pt x="2936" y="356"/>
                  </a:lnTo>
                  <a:lnTo>
                    <a:pt x="2972" y="368"/>
                  </a:lnTo>
                  <a:lnTo>
                    <a:pt x="2996" y="380"/>
                  </a:lnTo>
                  <a:lnTo>
                    <a:pt x="3004" y="388"/>
                  </a:lnTo>
                  <a:lnTo>
                    <a:pt x="3008" y="400"/>
                  </a:lnTo>
                  <a:lnTo>
                    <a:pt x="3004" y="412"/>
                  </a:lnTo>
                  <a:lnTo>
                    <a:pt x="2992" y="424"/>
                  </a:lnTo>
                  <a:lnTo>
                    <a:pt x="2956" y="448"/>
                  </a:lnTo>
                  <a:lnTo>
                    <a:pt x="2920" y="460"/>
                  </a:lnTo>
                  <a:lnTo>
                    <a:pt x="2884" y="472"/>
                  </a:lnTo>
                  <a:lnTo>
                    <a:pt x="2852" y="476"/>
                  </a:lnTo>
                  <a:lnTo>
                    <a:pt x="2808" y="484"/>
                  </a:lnTo>
                  <a:lnTo>
                    <a:pt x="2724" y="500"/>
                  </a:lnTo>
                  <a:lnTo>
                    <a:pt x="2688" y="520"/>
                  </a:lnTo>
                  <a:lnTo>
                    <a:pt x="2648" y="544"/>
                  </a:lnTo>
                  <a:lnTo>
                    <a:pt x="2616" y="576"/>
                  </a:lnTo>
                  <a:lnTo>
                    <a:pt x="2604" y="592"/>
                  </a:lnTo>
                  <a:lnTo>
                    <a:pt x="2600" y="612"/>
                  </a:lnTo>
                  <a:lnTo>
                    <a:pt x="2600" y="628"/>
                  </a:lnTo>
                  <a:lnTo>
                    <a:pt x="2604" y="648"/>
                  </a:lnTo>
                  <a:lnTo>
                    <a:pt x="2624" y="672"/>
                  </a:lnTo>
                  <a:lnTo>
                    <a:pt x="2652" y="700"/>
                  </a:lnTo>
                  <a:lnTo>
                    <a:pt x="2700" y="732"/>
                  </a:lnTo>
                  <a:lnTo>
                    <a:pt x="2780" y="760"/>
                  </a:lnTo>
                  <a:lnTo>
                    <a:pt x="2896" y="780"/>
                  </a:lnTo>
                  <a:lnTo>
                    <a:pt x="3040" y="784"/>
                  </a:lnTo>
                  <a:lnTo>
                    <a:pt x="3160" y="796"/>
                  </a:lnTo>
                  <a:lnTo>
                    <a:pt x="3252" y="808"/>
                  </a:lnTo>
                  <a:lnTo>
                    <a:pt x="3292" y="816"/>
                  </a:lnTo>
                  <a:lnTo>
                    <a:pt x="3396" y="832"/>
                  </a:lnTo>
                  <a:lnTo>
                    <a:pt x="3444" y="852"/>
                  </a:lnTo>
                  <a:lnTo>
                    <a:pt x="3488" y="876"/>
                  </a:lnTo>
                  <a:lnTo>
                    <a:pt x="3524" y="908"/>
                  </a:lnTo>
                  <a:lnTo>
                    <a:pt x="3528" y="920"/>
                  </a:lnTo>
                  <a:lnTo>
                    <a:pt x="3528" y="936"/>
                  </a:lnTo>
                  <a:lnTo>
                    <a:pt x="3528" y="948"/>
                  </a:lnTo>
                  <a:lnTo>
                    <a:pt x="3504" y="972"/>
                  </a:lnTo>
                  <a:lnTo>
                    <a:pt x="3488" y="992"/>
                  </a:lnTo>
                  <a:lnTo>
                    <a:pt x="3464" y="1004"/>
                  </a:lnTo>
                  <a:lnTo>
                    <a:pt x="3428" y="1008"/>
                  </a:lnTo>
                  <a:lnTo>
                    <a:pt x="3380" y="1016"/>
                  </a:lnTo>
                  <a:lnTo>
                    <a:pt x="3240" y="1040"/>
                  </a:lnTo>
                  <a:lnTo>
                    <a:pt x="3124" y="1052"/>
                  </a:lnTo>
                  <a:lnTo>
                    <a:pt x="3044" y="1068"/>
                  </a:lnTo>
                  <a:lnTo>
                    <a:pt x="3004" y="1088"/>
                  </a:lnTo>
                  <a:lnTo>
                    <a:pt x="2992" y="1092"/>
                  </a:lnTo>
                  <a:lnTo>
                    <a:pt x="2960" y="1112"/>
                  </a:lnTo>
                  <a:lnTo>
                    <a:pt x="2936" y="1124"/>
                  </a:lnTo>
                  <a:lnTo>
                    <a:pt x="2924" y="1144"/>
                  </a:lnTo>
                  <a:lnTo>
                    <a:pt x="2920" y="1168"/>
                  </a:lnTo>
                  <a:lnTo>
                    <a:pt x="2924" y="1184"/>
                  </a:lnTo>
                  <a:lnTo>
                    <a:pt x="2936" y="1204"/>
                  </a:lnTo>
                  <a:lnTo>
                    <a:pt x="2960" y="1220"/>
                  </a:lnTo>
                  <a:lnTo>
                    <a:pt x="3028" y="1256"/>
                  </a:lnTo>
                  <a:lnTo>
                    <a:pt x="3120" y="1288"/>
                  </a:lnTo>
                  <a:lnTo>
                    <a:pt x="3216" y="1304"/>
                  </a:lnTo>
                  <a:lnTo>
                    <a:pt x="3312" y="1324"/>
                  </a:lnTo>
                  <a:lnTo>
                    <a:pt x="3480" y="1348"/>
                  </a:lnTo>
                  <a:lnTo>
                    <a:pt x="3552" y="1352"/>
                  </a:lnTo>
                  <a:lnTo>
                    <a:pt x="3576" y="1352"/>
                  </a:lnTo>
                  <a:lnTo>
                    <a:pt x="3576" y="1348"/>
                  </a:lnTo>
                  <a:lnTo>
                    <a:pt x="3552" y="1348"/>
                  </a:lnTo>
                  <a:lnTo>
                    <a:pt x="3480" y="1340"/>
                  </a:lnTo>
                  <a:lnTo>
                    <a:pt x="3312" y="1316"/>
                  </a:lnTo>
                  <a:lnTo>
                    <a:pt x="3216" y="1304"/>
                  </a:lnTo>
                  <a:lnTo>
                    <a:pt x="3120" y="1280"/>
                  </a:lnTo>
                  <a:lnTo>
                    <a:pt x="3032" y="1252"/>
                  </a:lnTo>
                  <a:lnTo>
                    <a:pt x="2968" y="1220"/>
                  </a:lnTo>
                  <a:lnTo>
                    <a:pt x="2944" y="1204"/>
                  </a:lnTo>
                  <a:lnTo>
                    <a:pt x="2932" y="1180"/>
                  </a:lnTo>
                  <a:lnTo>
                    <a:pt x="2924" y="1168"/>
                  </a:lnTo>
                  <a:lnTo>
                    <a:pt x="2932" y="1148"/>
                  </a:lnTo>
                  <a:lnTo>
                    <a:pt x="2944" y="1132"/>
                  </a:lnTo>
                  <a:lnTo>
                    <a:pt x="2960" y="1112"/>
                  </a:lnTo>
                  <a:lnTo>
                    <a:pt x="2992" y="1100"/>
                  </a:lnTo>
                  <a:lnTo>
                    <a:pt x="3004" y="1092"/>
                  </a:lnTo>
                  <a:lnTo>
                    <a:pt x="3052" y="1076"/>
                  </a:lnTo>
                  <a:lnTo>
                    <a:pt x="3124" y="1056"/>
                  </a:lnTo>
                  <a:lnTo>
                    <a:pt x="3240" y="1044"/>
                  </a:lnTo>
                  <a:lnTo>
                    <a:pt x="3380" y="1020"/>
                  </a:lnTo>
                  <a:lnTo>
                    <a:pt x="3428" y="1016"/>
                  </a:lnTo>
                  <a:lnTo>
                    <a:pt x="3464" y="1008"/>
                  </a:lnTo>
                  <a:lnTo>
                    <a:pt x="3492" y="992"/>
                  </a:lnTo>
                  <a:lnTo>
                    <a:pt x="3512" y="980"/>
                  </a:lnTo>
                  <a:lnTo>
                    <a:pt x="3528" y="948"/>
                  </a:lnTo>
                  <a:lnTo>
                    <a:pt x="3536" y="936"/>
                  </a:lnTo>
                  <a:lnTo>
                    <a:pt x="3536" y="920"/>
                  </a:lnTo>
                  <a:lnTo>
                    <a:pt x="3524" y="896"/>
                  </a:lnTo>
                  <a:lnTo>
                    <a:pt x="3504" y="884"/>
                  </a:lnTo>
                  <a:lnTo>
                    <a:pt x="3480" y="864"/>
                  </a:lnTo>
                  <a:lnTo>
                    <a:pt x="3420" y="840"/>
                  </a:lnTo>
                  <a:lnTo>
                    <a:pt x="3360" y="820"/>
                  </a:lnTo>
                  <a:lnTo>
                    <a:pt x="3408" y="828"/>
                  </a:lnTo>
                  <a:lnTo>
                    <a:pt x="3476" y="832"/>
                  </a:lnTo>
                  <a:lnTo>
                    <a:pt x="3536" y="860"/>
                  </a:lnTo>
                  <a:lnTo>
                    <a:pt x="3560" y="876"/>
                  </a:lnTo>
                  <a:lnTo>
                    <a:pt x="3576" y="896"/>
                  </a:lnTo>
                  <a:lnTo>
                    <a:pt x="3576" y="888"/>
                  </a:lnTo>
                  <a:lnTo>
                    <a:pt x="3560" y="872"/>
                  </a:lnTo>
                  <a:lnTo>
                    <a:pt x="3536" y="852"/>
                  </a:lnTo>
                  <a:lnTo>
                    <a:pt x="3576" y="860"/>
                  </a:lnTo>
                  <a:lnTo>
                    <a:pt x="3576" y="852"/>
                  </a:lnTo>
                  <a:lnTo>
                    <a:pt x="3524" y="848"/>
                  </a:lnTo>
                  <a:lnTo>
                    <a:pt x="3464" y="828"/>
                  </a:lnTo>
                  <a:lnTo>
                    <a:pt x="3408" y="820"/>
                  </a:lnTo>
                  <a:lnTo>
                    <a:pt x="3336" y="816"/>
                  </a:lnTo>
                  <a:lnTo>
                    <a:pt x="3252" y="804"/>
                  </a:lnTo>
                  <a:lnTo>
                    <a:pt x="3172" y="792"/>
                  </a:lnTo>
                  <a:lnTo>
                    <a:pt x="3076" y="784"/>
                  </a:lnTo>
                  <a:lnTo>
                    <a:pt x="3028" y="772"/>
                  </a:lnTo>
                  <a:lnTo>
                    <a:pt x="2936" y="736"/>
                  </a:lnTo>
                  <a:lnTo>
                    <a:pt x="2888" y="708"/>
                  </a:lnTo>
                  <a:lnTo>
                    <a:pt x="2848" y="688"/>
                  </a:lnTo>
                  <a:lnTo>
                    <a:pt x="2816" y="652"/>
                  </a:lnTo>
                  <a:lnTo>
                    <a:pt x="2808" y="640"/>
                  </a:lnTo>
                  <a:lnTo>
                    <a:pt x="2808" y="624"/>
                  </a:lnTo>
                  <a:lnTo>
                    <a:pt x="2808" y="604"/>
                  </a:lnTo>
                  <a:lnTo>
                    <a:pt x="2824" y="580"/>
                  </a:lnTo>
                  <a:lnTo>
                    <a:pt x="2840" y="564"/>
                  </a:lnTo>
                  <a:lnTo>
                    <a:pt x="2864" y="532"/>
                  </a:lnTo>
                  <a:lnTo>
                    <a:pt x="2908" y="508"/>
                  </a:lnTo>
                  <a:lnTo>
                    <a:pt x="2960" y="488"/>
                  </a:lnTo>
                  <a:lnTo>
                    <a:pt x="3028" y="472"/>
                  </a:lnTo>
                  <a:lnTo>
                    <a:pt x="3132" y="460"/>
                  </a:lnTo>
                  <a:lnTo>
                    <a:pt x="3056" y="472"/>
                  </a:lnTo>
                  <a:lnTo>
                    <a:pt x="3004" y="488"/>
                  </a:lnTo>
                  <a:lnTo>
                    <a:pt x="2956" y="508"/>
                  </a:lnTo>
                  <a:lnTo>
                    <a:pt x="2924" y="532"/>
                  </a:lnTo>
                  <a:lnTo>
                    <a:pt x="2884" y="568"/>
                  </a:lnTo>
                  <a:lnTo>
                    <a:pt x="2872" y="580"/>
                  </a:lnTo>
                  <a:lnTo>
                    <a:pt x="2860" y="612"/>
                  </a:lnTo>
                  <a:lnTo>
                    <a:pt x="2864" y="640"/>
                  </a:lnTo>
                  <a:lnTo>
                    <a:pt x="2884" y="664"/>
                  </a:lnTo>
                  <a:lnTo>
                    <a:pt x="2908" y="688"/>
                  </a:lnTo>
                  <a:lnTo>
                    <a:pt x="2968" y="720"/>
                  </a:lnTo>
                  <a:lnTo>
                    <a:pt x="3020" y="736"/>
                  </a:lnTo>
                  <a:lnTo>
                    <a:pt x="3052" y="744"/>
                  </a:lnTo>
                  <a:lnTo>
                    <a:pt x="3160" y="772"/>
                  </a:lnTo>
                  <a:lnTo>
                    <a:pt x="3264" y="796"/>
                  </a:lnTo>
                  <a:lnTo>
                    <a:pt x="3348" y="808"/>
                  </a:lnTo>
                  <a:lnTo>
                    <a:pt x="3420" y="816"/>
                  </a:lnTo>
                  <a:lnTo>
                    <a:pt x="3524" y="816"/>
                  </a:lnTo>
                  <a:lnTo>
                    <a:pt x="3560" y="808"/>
                  </a:lnTo>
                  <a:lnTo>
                    <a:pt x="3576" y="820"/>
                  </a:lnTo>
                  <a:lnTo>
                    <a:pt x="3576" y="816"/>
                  </a:lnTo>
                  <a:lnTo>
                    <a:pt x="3560" y="804"/>
                  </a:lnTo>
                  <a:lnTo>
                    <a:pt x="3536" y="780"/>
                  </a:lnTo>
                  <a:lnTo>
                    <a:pt x="3536" y="760"/>
                  </a:lnTo>
                  <a:lnTo>
                    <a:pt x="3548" y="748"/>
                  </a:lnTo>
                  <a:lnTo>
                    <a:pt x="3572" y="736"/>
                  </a:lnTo>
                  <a:lnTo>
                    <a:pt x="3576" y="736"/>
                  </a:lnTo>
                  <a:lnTo>
                    <a:pt x="3576" y="732"/>
                  </a:lnTo>
                  <a:lnTo>
                    <a:pt x="3572" y="732"/>
                  </a:lnTo>
                  <a:lnTo>
                    <a:pt x="3476" y="712"/>
                  </a:lnTo>
                  <a:lnTo>
                    <a:pt x="3408" y="696"/>
                  </a:lnTo>
                  <a:lnTo>
                    <a:pt x="3368" y="672"/>
                  </a:lnTo>
                  <a:lnTo>
                    <a:pt x="3348" y="648"/>
                  </a:lnTo>
                  <a:lnTo>
                    <a:pt x="3344" y="616"/>
                  </a:lnTo>
                  <a:lnTo>
                    <a:pt x="3344" y="612"/>
                  </a:lnTo>
                  <a:lnTo>
                    <a:pt x="3356" y="588"/>
                  </a:lnTo>
                  <a:lnTo>
                    <a:pt x="3380" y="568"/>
                  </a:lnTo>
                  <a:lnTo>
                    <a:pt x="3408" y="548"/>
                  </a:lnTo>
                  <a:lnTo>
                    <a:pt x="3440" y="532"/>
                  </a:lnTo>
                  <a:lnTo>
                    <a:pt x="3512" y="512"/>
                  </a:lnTo>
                  <a:lnTo>
                    <a:pt x="3576" y="500"/>
                  </a:lnTo>
                  <a:lnTo>
                    <a:pt x="3576" y="496"/>
                  </a:lnTo>
                  <a:lnTo>
                    <a:pt x="3504" y="508"/>
                  </a:lnTo>
                  <a:lnTo>
                    <a:pt x="3432" y="532"/>
                  </a:lnTo>
                  <a:lnTo>
                    <a:pt x="3404" y="544"/>
                  </a:lnTo>
                  <a:lnTo>
                    <a:pt x="3372" y="564"/>
                  </a:lnTo>
                  <a:lnTo>
                    <a:pt x="3356" y="580"/>
                  </a:lnTo>
                  <a:lnTo>
                    <a:pt x="3336" y="604"/>
                  </a:lnTo>
                  <a:lnTo>
                    <a:pt x="3336" y="616"/>
                  </a:lnTo>
                  <a:lnTo>
                    <a:pt x="3336" y="628"/>
                  </a:lnTo>
                  <a:lnTo>
                    <a:pt x="3344" y="648"/>
                  </a:lnTo>
                  <a:lnTo>
                    <a:pt x="3360" y="672"/>
                  </a:lnTo>
                  <a:lnTo>
                    <a:pt x="3404" y="696"/>
                  </a:lnTo>
                  <a:lnTo>
                    <a:pt x="3464" y="712"/>
                  </a:lnTo>
                  <a:lnTo>
                    <a:pt x="3560" y="736"/>
                  </a:lnTo>
                  <a:lnTo>
                    <a:pt x="3540" y="744"/>
                  </a:lnTo>
                  <a:lnTo>
                    <a:pt x="3528" y="756"/>
                  </a:lnTo>
                  <a:lnTo>
                    <a:pt x="3528" y="768"/>
                  </a:lnTo>
                  <a:lnTo>
                    <a:pt x="3464" y="760"/>
                  </a:lnTo>
                  <a:lnTo>
                    <a:pt x="3312" y="744"/>
                  </a:lnTo>
                  <a:lnTo>
                    <a:pt x="3232" y="724"/>
                  </a:lnTo>
                  <a:lnTo>
                    <a:pt x="3168" y="700"/>
                  </a:lnTo>
                  <a:lnTo>
                    <a:pt x="3136" y="688"/>
                  </a:lnTo>
                  <a:lnTo>
                    <a:pt x="3112" y="672"/>
                  </a:lnTo>
                  <a:lnTo>
                    <a:pt x="3100" y="652"/>
                  </a:lnTo>
                  <a:lnTo>
                    <a:pt x="3088" y="636"/>
                  </a:lnTo>
                  <a:lnTo>
                    <a:pt x="3088" y="624"/>
                  </a:lnTo>
                  <a:lnTo>
                    <a:pt x="3096" y="604"/>
                  </a:lnTo>
                  <a:lnTo>
                    <a:pt x="3108" y="588"/>
                  </a:lnTo>
                  <a:lnTo>
                    <a:pt x="3144" y="548"/>
                  </a:lnTo>
                  <a:lnTo>
                    <a:pt x="3172" y="532"/>
                  </a:lnTo>
                  <a:lnTo>
                    <a:pt x="3216" y="520"/>
                  </a:lnTo>
                  <a:lnTo>
                    <a:pt x="3264" y="500"/>
                  </a:lnTo>
                  <a:lnTo>
                    <a:pt x="3324" y="488"/>
                  </a:lnTo>
                  <a:lnTo>
                    <a:pt x="3396" y="476"/>
                  </a:lnTo>
                  <a:lnTo>
                    <a:pt x="3480" y="464"/>
                  </a:lnTo>
                  <a:lnTo>
                    <a:pt x="3576" y="460"/>
                  </a:lnTo>
                  <a:lnTo>
                    <a:pt x="3576" y="452"/>
                  </a:lnTo>
                  <a:lnTo>
                    <a:pt x="3480" y="464"/>
                  </a:lnTo>
                  <a:lnTo>
                    <a:pt x="3396" y="472"/>
                  </a:lnTo>
                  <a:lnTo>
                    <a:pt x="3324" y="484"/>
                  </a:lnTo>
                  <a:lnTo>
                    <a:pt x="3256" y="496"/>
                  </a:lnTo>
                  <a:lnTo>
                    <a:pt x="3208" y="512"/>
                  </a:lnTo>
                  <a:lnTo>
                    <a:pt x="3172" y="532"/>
                  </a:lnTo>
                  <a:lnTo>
                    <a:pt x="3144" y="548"/>
                  </a:lnTo>
                  <a:lnTo>
                    <a:pt x="3120" y="568"/>
                  </a:lnTo>
                  <a:lnTo>
                    <a:pt x="3100" y="588"/>
                  </a:lnTo>
                  <a:lnTo>
                    <a:pt x="3088" y="604"/>
                  </a:lnTo>
                  <a:lnTo>
                    <a:pt x="3088" y="624"/>
                  </a:lnTo>
                  <a:lnTo>
                    <a:pt x="3088" y="636"/>
                  </a:lnTo>
                  <a:lnTo>
                    <a:pt x="3088" y="652"/>
                  </a:lnTo>
                  <a:lnTo>
                    <a:pt x="3100" y="664"/>
                  </a:lnTo>
                  <a:lnTo>
                    <a:pt x="3136" y="696"/>
                  </a:lnTo>
                  <a:lnTo>
                    <a:pt x="3184" y="712"/>
                  </a:lnTo>
                  <a:lnTo>
                    <a:pt x="3244" y="732"/>
                  </a:lnTo>
                  <a:lnTo>
                    <a:pt x="3380" y="756"/>
                  </a:lnTo>
                  <a:lnTo>
                    <a:pt x="3480" y="768"/>
                  </a:lnTo>
                  <a:lnTo>
                    <a:pt x="3372" y="760"/>
                  </a:lnTo>
                  <a:lnTo>
                    <a:pt x="3304" y="748"/>
                  </a:lnTo>
                  <a:lnTo>
                    <a:pt x="3240" y="736"/>
                  </a:lnTo>
                  <a:lnTo>
                    <a:pt x="3180" y="720"/>
                  </a:lnTo>
                  <a:lnTo>
                    <a:pt x="3120" y="700"/>
                  </a:lnTo>
                  <a:lnTo>
                    <a:pt x="3076" y="664"/>
                  </a:lnTo>
                  <a:lnTo>
                    <a:pt x="3056" y="648"/>
                  </a:lnTo>
                  <a:lnTo>
                    <a:pt x="3044" y="624"/>
                  </a:lnTo>
                  <a:lnTo>
                    <a:pt x="3044" y="612"/>
                  </a:lnTo>
                  <a:lnTo>
                    <a:pt x="3052" y="592"/>
                  </a:lnTo>
                  <a:lnTo>
                    <a:pt x="3056" y="576"/>
                  </a:lnTo>
                  <a:lnTo>
                    <a:pt x="3084" y="556"/>
                  </a:lnTo>
                  <a:lnTo>
                    <a:pt x="3120" y="524"/>
                  </a:lnTo>
                  <a:lnTo>
                    <a:pt x="3180" y="508"/>
                  </a:lnTo>
                  <a:lnTo>
                    <a:pt x="3264" y="488"/>
                  </a:lnTo>
                  <a:lnTo>
                    <a:pt x="3380" y="472"/>
                  </a:lnTo>
                  <a:lnTo>
                    <a:pt x="3576" y="440"/>
                  </a:lnTo>
                  <a:lnTo>
                    <a:pt x="3576" y="436"/>
                  </a:lnTo>
                  <a:lnTo>
                    <a:pt x="3380" y="464"/>
                  </a:lnTo>
                  <a:lnTo>
                    <a:pt x="3264" y="484"/>
                  </a:lnTo>
                  <a:lnTo>
                    <a:pt x="3172" y="500"/>
                  </a:lnTo>
                  <a:lnTo>
                    <a:pt x="3112" y="524"/>
                  </a:lnTo>
                  <a:lnTo>
                    <a:pt x="3076" y="548"/>
                  </a:lnTo>
                  <a:lnTo>
                    <a:pt x="3052" y="576"/>
                  </a:lnTo>
                  <a:lnTo>
                    <a:pt x="3044" y="592"/>
                  </a:lnTo>
                  <a:lnTo>
                    <a:pt x="3044" y="612"/>
                  </a:lnTo>
                  <a:lnTo>
                    <a:pt x="3044" y="628"/>
                  </a:lnTo>
                  <a:lnTo>
                    <a:pt x="3056" y="652"/>
                  </a:lnTo>
                  <a:lnTo>
                    <a:pt x="3084" y="676"/>
                  </a:lnTo>
                  <a:lnTo>
                    <a:pt x="3108" y="696"/>
                  </a:lnTo>
                  <a:lnTo>
                    <a:pt x="3144" y="708"/>
                  </a:lnTo>
                  <a:lnTo>
                    <a:pt x="3216" y="736"/>
                  </a:lnTo>
                  <a:lnTo>
                    <a:pt x="3300" y="756"/>
                  </a:lnTo>
                  <a:lnTo>
                    <a:pt x="3380" y="768"/>
                  </a:lnTo>
                  <a:lnTo>
                    <a:pt x="3452" y="772"/>
                  </a:lnTo>
                  <a:lnTo>
                    <a:pt x="3528" y="772"/>
                  </a:lnTo>
                  <a:lnTo>
                    <a:pt x="3540" y="784"/>
                  </a:lnTo>
                  <a:lnTo>
                    <a:pt x="3444" y="784"/>
                  </a:lnTo>
                  <a:lnTo>
                    <a:pt x="3276" y="768"/>
                  </a:lnTo>
                  <a:lnTo>
                    <a:pt x="3184" y="748"/>
                  </a:lnTo>
                  <a:lnTo>
                    <a:pt x="3100" y="732"/>
                  </a:lnTo>
                  <a:lnTo>
                    <a:pt x="3028" y="700"/>
                  </a:lnTo>
                  <a:lnTo>
                    <a:pt x="2996" y="696"/>
                  </a:lnTo>
                  <a:lnTo>
                    <a:pt x="2980" y="676"/>
                  </a:lnTo>
                  <a:lnTo>
                    <a:pt x="2960" y="652"/>
                  </a:lnTo>
                  <a:lnTo>
                    <a:pt x="2948" y="628"/>
                  </a:lnTo>
                  <a:lnTo>
                    <a:pt x="2944" y="600"/>
                  </a:lnTo>
                  <a:lnTo>
                    <a:pt x="2956" y="580"/>
                  </a:lnTo>
                  <a:lnTo>
                    <a:pt x="2968" y="564"/>
                  </a:lnTo>
                  <a:lnTo>
                    <a:pt x="2992" y="544"/>
                  </a:lnTo>
                  <a:lnTo>
                    <a:pt x="3028" y="532"/>
                  </a:lnTo>
                  <a:lnTo>
                    <a:pt x="3044" y="520"/>
                  </a:lnTo>
                  <a:lnTo>
                    <a:pt x="3100" y="500"/>
                  </a:lnTo>
                  <a:lnTo>
                    <a:pt x="3184" y="476"/>
                  </a:lnTo>
                  <a:lnTo>
                    <a:pt x="3304" y="452"/>
                  </a:lnTo>
                  <a:lnTo>
                    <a:pt x="3324" y="452"/>
                  </a:lnTo>
                  <a:lnTo>
                    <a:pt x="3420" y="440"/>
                  </a:lnTo>
                  <a:lnTo>
                    <a:pt x="3500" y="428"/>
                  </a:lnTo>
                  <a:lnTo>
                    <a:pt x="3576" y="416"/>
                  </a:lnTo>
                  <a:lnTo>
                    <a:pt x="3576" y="412"/>
                  </a:lnTo>
                  <a:lnTo>
                    <a:pt x="3468" y="428"/>
                  </a:lnTo>
                  <a:lnTo>
                    <a:pt x="3368" y="440"/>
                  </a:lnTo>
                  <a:lnTo>
                    <a:pt x="3416" y="428"/>
                  </a:lnTo>
                  <a:lnTo>
                    <a:pt x="3432" y="416"/>
                  </a:lnTo>
                  <a:lnTo>
                    <a:pt x="3452" y="400"/>
                  </a:lnTo>
                  <a:lnTo>
                    <a:pt x="3444" y="400"/>
                  </a:lnTo>
                  <a:lnTo>
                    <a:pt x="3576" y="392"/>
                  </a:lnTo>
                  <a:lnTo>
                    <a:pt x="3576" y="388"/>
                  </a:lnTo>
                  <a:lnTo>
                    <a:pt x="3432" y="392"/>
                  </a:lnTo>
                  <a:lnTo>
                    <a:pt x="3304" y="392"/>
                  </a:lnTo>
                  <a:lnTo>
                    <a:pt x="3108" y="380"/>
                  </a:lnTo>
                  <a:lnTo>
                    <a:pt x="3100" y="376"/>
                  </a:lnTo>
                  <a:lnTo>
                    <a:pt x="3100" y="380"/>
                  </a:lnTo>
                  <a:lnTo>
                    <a:pt x="2980" y="364"/>
                  </a:lnTo>
                  <a:lnTo>
                    <a:pt x="2936" y="356"/>
                  </a:lnTo>
                  <a:lnTo>
                    <a:pt x="2912" y="352"/>
                  </a:lnTo>
                  <a:lnTo>
                    <a:pt x="2864" y="328"/>
                  </a:lnTo>
                  <a:lnTo>
                    <a:pt x="2848" y="316"/>
                  </a:lnTo>
                  <a:lnTo>
                    <a:pt x="2840" y="296"/>
                  </a:lnTo>
                  <a:lnTo>
                    <a:pt x="2836" y="292"/>
                  </a:lnTo>
                  <a:lnTo>
                    <a:pt x="2840" y="284"/>
                  </a:lnTo>
                  <a:lnTo>
                    <a:pt x="2848" y="264"/>
                  </a:lnTo>
                  <a:lnTo>
                    <a:pt x="2872" y="248"/>
                  </a:lnTo>
                  <a:lnTo>
                    <a:pt x="2924" y="228"/>
                  </a:lnTo>
                  <a:lnTo>
                    <a:pt x="2992" y="204"/>
                  </a:lnTo>
                  <a:lnTo>
                    <a:pt x="3084" y="188"/>
                  </a:lnTo>
                  <a:lnTo>
                    <a:pt x="3216" y="168"/>
                  </a:lnTo>
                  <a:lnTo>
                    <a:pt x="3220" y="168"/>
                  </a:lnTo>
                  <a:lnTo>
                    <a:pt x="3268" y="168"/>
                  </a:lnTo>
                  <a:lnTo>
                    <a:pt x="3324" y="168"/>
                  </a:lnTo>
                  <a:lnTo>
                    <a:pt x="3444" y="156"/>
                  </a:lnTo>
                  <a:lnTo>
                    <a:pt x="3456" y="164"/>
                  </a:lnTo>
                  <a:lnTo>
                    <a:pt x="3456" y="156"/>
                  </a:lnTo>
                  <a:lnTo>
                    <a:pt x="3540" y="144"/>
                  </a:lnTo>
                  <a:lnTo>
                    <a:pt x="3576" y="140"/>
                  </a:lnTo>
                  <a:lnTo>
                    <a:pt x="3576" y="132"/>
                  </a:lnTo>
                  <a:lnTo>
                    <a:pt x="3540" y="140"/>
                  </a:lnTo>
                  <a:lnTo>
                    <a:pt x="3456" y="128"/>
                  </a:lnTo>
                  <a:lnTo>
                    <a:pt x="3396" y="108"/>
                  </a:lnTo>
                  <a:lnTo>
                    <a:pt x="3380" y="96"/>
                  </a:lnTo>
                  <a:lnTo>
                    <a:pt x="3360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5" name="図形 24"/>
            <p:cNvSpPr>
              <a:spLocks/>
            </p:cNvSpPr>
            <p:nvPr/>
          </p:nvSpPr>
          <p:spPr bwMode="auto">
            <a:xfrm>
              <a:off x="2632" y="48"/>
              <a:ext cx="84" cy="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6" y="0"/>
                </a:cxn>
                <a:cxn ang="0">
                  <a:pos x="68" y="20"/>
                </a:cxn>
                <a:cxn ang="0">
                  <a:pos x="84" y="36"/>
                </a:cxn>
                <a:cxn ang="0">
                  <a:pos x="36" y="20"/>
                </a:cxn>
                <a:cxn ang="0">
                  <a:pos x="0" y="0"/>
                </a:cxn>
              </a:cxnLst>
              <a:rect l="0" t="0" r="0" b="0"/>
              <a:pathLst>
                <a:path w="84" h="36">
                  <a:moveTo>
                    <a:pt x="0" y="0"/>
                  </a:moveTo>
                  <a:lnTo>
                    <a:pt x="56" y="0"/>
                  </a:lnTo>
                  <a:lnTo>
                    <a:pt x="68" y="20"/>
                  </a:lnTo>
                  <a:lnTo>
                    <a:pt x="84" y="36"/>
                  </a:lnTo>
                  <a:lnTo>
                    <a:pt x="36" y="2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6" name="図形 25"/>
            <p:cNvSpPr>
              <a:spLocks/>
            </p:cNvSpPr>
            <p:nvPr/>
          </p:nvSpPr>
          <p:spPr bwMode="auto">
            <a:xfrm>
              <a:off x="4904" y="884"/>
              <a:ext cx="104" cy="84"/>
            </a:xfrm>
            <a:custGeom>
              <a:avLst/>
              <a:gdLst/>
              <a:ahLst/>
              <a:cxnLst>
                <a:cxn ang="0">
                  <a:pos x="36" y="12"/>
                </a:cxn>
                <a:cxn ang="0">
                  <a:pos x="36" y="0"/>
                </a:cxn>
                <a:cxn ang="0">
                  <a:pos x="68" y="4"/>
                </a:cxn>
                <a:cxn ang="0">
                  <a:pos x="92" y="16"/>
                </a:cxn>
                <a:cxn ang="0">
                  <a:pos x="104" y="28"/>
                </a:cxn>
                <a:cxn ang="0">
                  <a:pos x="104" y="40"/>
                </a:cxn>
                <a:cxn ang="0">
                  <a:pos x="100" y="60"/>
                </a:cxn>
                <a:cxn ang="0">
                  <a:pos x="100" y="64"/>
                </a:cxn>
                <a:cxn ang="0">
                  <a:pos x="80" y="72"/>
                </a:cxn>
                <a:cxn ang="0">
                  <a:pos x="56" y="84"/>
                </a:cxn>
                <a:cxn ang="0">
                  <a:pos x="0" y="84"/>
                </a:cxn>
                <a:cxn ang="0">
                  <a:pos x="20" y="64"/>
                </a:cxn>
                <a:cxn ang="0">
                  <a:pos x="32" y="40"/>
                </a:cxn>
                <a:cxn ang="0">
                  <a:pos x="36" y="12"/>
                </a:cxn>
              </a:cxnLst>
              <a:rect l="0" t="0" r="0" b="0"/>
              <a:pathLst>
                <a:path w="104" h="84">
                  <a:moveTo>
                    <a:pt x="36" y="12"/>
                  </a:moveTo>
                  <a:lnTo>
                    <a:pt x="36" y="0"/>
                  </a:lnTo>
                  <a:lnTo>
                    <a:pt x="68" y="4"/>
                  </a:lnTo>
                  <a:lnTo>
                    <a:pt x="92" y="16"/>
                  </a:lnTo>
                  <a:lnTo>
                    <a:pt x="104" y="28"/>
                  </a:lnTo>
                  <a:lnTo>
                    <a:pt x="104" y="40"/>
                  </a:lnTo>
                  <a:lnTo>
                    <a:pt x="100" y="60"/>
                  </a:lnTo>
                  <a:lnTo>
                    <a:pt x="100" y="64"/>
                  </a:lnTo>
                  <a:lnTo>
                    <a:pt x="80" y="72"/>
                  </a:lnTo>
                  <a:lnTo>
                    <a:pt x="56" y="84"/>
                  </a:lnTo>
                  <a:lnTo>
                    <a:pt x="0" y="84"/>
                  </a:lnTo>
                  <a:lnTo>
                    <a:pt x="20" y="64"/>
                  </a:lnTo>
                  <a:lnTo>
                    <a:pt x="32" y="40"/>
                  </a:lnTo>
                  <a:lnTo>
                    <a:pt x="36" y="1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7" name="図形 26"/>
            <p:cNvSpPr>
              <a:spLocks/>
            </p:cNvSpPr>
            <p:nvPr/>
          </p:nvSpPr>
          <p:spPr bwMode="auto">
            <a:xfrm>
              <a:off x="4828" y="864"/>
              <a:ext cx="248" cy="132"/>
            </a:xfrm>
            <a:custGeom>
              <a:avLst/>
              <a:gdLst/>
              <a:ahLst/>
              <a:cxnLst>
                <a:cxn ang="0">
                  <a:pos x="48" y="116"/>
                </a:cxn>
                <a:cxn ang="0">
                  <a:pos x="72" y="108"/>
                </a:cxn>
                <a:cxn ang="0">
                  <a:pos x="124" y="104"/>
                </a:cxn>
                <a:cxn ang="0">
                  <a:pos x="164" y="96"/>
                </a:cxn>
                <a:cxn ang="0">
                  <a:pos x="176" y="84"/>
                </a:cxn>
                <a:cxn ang="0">
                  <a:pos x="180" y="80"/>
                </a:cxn>
                <a:cxn ang="0">
                  <a:pos x="188" y="60"/>
                </a:cxn>
                <a:cxn ang="0">
                  <a:pos x="188" y="48"/>
                </a:cxn>
                <a:cxn ang="0">
                  <a:pos x="168" y="32"/>
                </a:cxn>
                <a:cxn ang="0">
                  <a:pos x="148" y="20"/>
                </a:cxn>
                <a:cxn ang="0">
                  <a:pos x="112" y="12"/>
                </a:cxn>
                <a:cxn ang="0">
                  <a:pos x="112" y="0"/>
                </a:cxn>
                <a:cxn ang="0">
                  <a:pos x="168" y="0"/>
                </a:cxn>
                <a:cxn ang="0">
                  <a:pos x="204" y="12"/>
                </a:cxn>
                <a:cxn ang="0">
                  <a:pos x="236" y="24"/>
                </a:cxn>
                <a:cxn ang="0">
                  <a:pos x="248" y="44"/>
                </a:cxn>
                <a:cxn ang="0">
                  <a:pos x="248" y="60"/>
                </a:cxn>
                <a:cxn ang="0">
                  <a:pos x="240" y="72"/>
                </a:cxn>
                <a:cxn ang="0">
                  <a:pos x="236" y="84"/>
                </a:cxn>
                <a:cxn ang="0">
                  <a:pos x="224" y="96"/>
                </a:cxn>
                <a:cxn ang="0">
                  <a:pos x="200" y="108"/>
                </a:cxn>
                <a:cxn ang="0">
                  <a:pos x="164" y="120"/>
                </a:cxn>
                <a:cxn ang="0">
                  <a:pos x="112" y="128"/>
                </a:cxn>
                <a:cxn ang="0">
                  <a:pos x="52" y="132"/>
                </a:cxn>
                <a:cxn ang="0">
                  <a:pos x="0" y="132"/>
                </a:cxn>
                <a:cxn ang="0">
                  <a:pos x="48" y="116"/>
                </a:cxn>
              </a:cxnLst>
              <a:rect l="0" t="0" r="0" b="0"/>
              <a:pathLst>
                <a:path w="248" h="132">
                  <a:moveTo>
                    <a:pt x="48" y="116"/>
                  </a:moveTo>
                  <a:lnTo>
                    <a:pt x="72" y="108"/>
                  </a:lnTo>
                  <a:lnTo>
                    <a:pt x="124" y="104"/>
                  </a:lnTo>
                  <a:lnTo>
                    <a:pt x="164" y="96"/>
                  </a:lnTo>
                  <a:lnTo>
                    <a:pt x="176" y="84"/>
                  </a:lnTo>
                  <a:lnTo>
                    <a:pt x="180" y="80"/>
                  </a:lnTo>
                  <a:lnTo>
                    <a:pt x="188" y="60"/>
                  </a:lnTo>
                  <a:lnTo>
                    <a:pt x="188" y="48"/>
                  </a:lnTo>
                  <a:lnTo>
                    <a:pt x="168" y="32"/>
                  </a:lnTo>
                  <a:lnTo>
                    <a:pt x="148" y="20"/>
                  </a:lnTo>
                  <a:lnTo>
                    <a:pt x="112" y="12"/>
                  </a:lnTo>
                  <a:lnTo>
                    <a:pt x="112" y="0"/>
                  </a:lnTo>
                  <a:lnTo>
                    <a:pt x="168" y="0"/>
                  </a:lnTo>
                  <a:lnTo>
                    <a:pt x="204" y="12"/>
                  </a:lnTo>
                  <a:lnTo>
                    <a:pt x="236" y="24"/>
                  </a:lnTo>
                  <a:lnTo>
                    <a:pt x="248" y="44"/>
                  </a:lnTo>
                  <a:lnTo>
                    <a:pt x="248" y="60"/>
                  </a:lnTo>
                  <a:lnTo>
                    <a:pt x="240" y="72"/>
                  </a:lnTo>
                  <a:lnTo>
                    <a:pt x="236" y="84"/>
                  </a:lnTo>
                  <a:lnTo>
                    <a:pt x="224" y="96"/>
                  </a:lnTo>
                  <a:lnTo>
                    <a:pt x="200" y="108"/>
                  </a:lnTo>
                  <a:lnTo>
                    <a:pt x="164" y="120"/>
                  </a:lnTo>
                  <a:lnTo>
                    <a:pt x="112" y="128"/>
                  </a:lnTo>
                  <a:lnTo>
                    <a:pt x="52" y="132"/>
                  </a:lnTo>
                  <a:lnTo>
                    <a:pt x="0" y="132"/>
                  </a:lnTo>
                  <a:lnTo>
                    <a:pt x="48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8" name="図形 27"/>
            <p:cNvSpPr>
              <a:spLocks/>
            </p:cNvSpPr>
            <p:nvPr/>
          </p:nvSpPr>
          <p:spPr bwMode="auto">
            <a:xfrm>
              <a:off x="4772" y="1056"/>
              <a:ext cx="128" cy="176"/>
            </a:xfrm>
            <a:custGeom>
              <a:avLst/>
              <a:gdLst/>
              <a:ahLst/>
              <a:cxnLst>
                <a:cxn ang="0">
                  <a:pos x="0" y="116"/>
                </a:cxn>
                <a:cxn ang="0">
                  <a:pos x="0" y="100"/>
                </a:cxn>
                <a:cxn ang="0">
                  <a:pos x="8" y="68"/>
                </a:cxn>
                <a:cxn ang="0">
                  <a:pos x="32" y="44"/>
                </a:cxn>
                <a:cxn ang="0">
                  <a:pos x="56" y="24"/>
                </a:cxn>
                <a:cxn ang="0">
                  <a:pos x="84" y="12"/>
                </a:cxn>
                <a:cxn ang="0">
                  <a:pos x="128" y="0"/>
                </a:cxn>
                <a:cxn ang="0">
                  <a:pos x="84" y="32"/>
                </a:cxn>
                <a:cxn ang="0">
                  <a:pos x="60" y="56"/>
                </a:cxn>
                <a:cxn ang="0">
                  <a:pos x="36" y="88"/>
                </a:cxn>
                <a:cxn ang="0">
                  <a:pos x="36" y="112"/>
                </a:cxn>
                <a:cxn ang="0">
                  <a:pos x="48" y="140"/>
                </a:cxn>
                <a:cxn ang="0">
                  <a:pos x="68" y="160"/>
                </a:cxn>
                <a:cxn ang="0">
                  <a:pos x="84" y="176"/>
                </a:cxn>
                <a:cxn ang="0">
                  <a:pos x="36" y="148"/>
                </a:cxn>
                <a:cxn ang="0">
                  <a:pos x="0" y="116"/>
                </a:cxn>
              </a:cxnLst>
              <a:rect l="0" t="0" r="0" b="0"/>
              <a:pathLst>
                <a:path w="128" h="176">
                  <a:moveTo>
                    <a:pt x="0" y="116"/>
                  </a:moveTo>
                  <a:lnTo>
                    <a:pt x="0" y="100"/>
                  </a:lnTo>
                  <a:lnTo>
                    <a:pt x="8" y="68"/>
                  </a:lnTo>
                  <a:lnTo>
                    <a:pt x="32" y="44"/>
                  </a:lnTo>
                  <a:lnTo>
                    <a:pt x="56" y="24"/>
                  </a:lnTo>
                  <a:lnTo>
                    <a:pt x="84" y="12"/>
                  </a:lnTo>
                  <a:lnTo>
                    <a:pt x="128" y="0"/>
                  </a:lnTo>
                  <a:lnTo>
                    <a:pt x="84" y="32"/>
                  </a:lnTo>
                  <a:lnTo>
                    <a:pt x="60" y="56"/>
                  </a:lnTo>
                  <a:lnTo>
                    <a:pt x="36" y="88"/>
                  </a:lnTo>
                  <a:lnTo>
                    <a:pt x="36" y="112"/>
                  </a:lnTo>
                  <a:lnTo>
                    <a:pt x="48" y="140"/>
                  </a:lnTo>
                  <a:lnTo>
                    <a:pt x="68" y="160"/>
                  </a:lnTo>
                  <a:lnTo>
                    <a:pt x="84" y="176"/>
                  </a:lnTo>
                  <a:lnTo>
                    <a:pt x="36" y="148"/>
                  </a:lnTo>
                  <a:lnTo>
                    <a:pt x="0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0" name="図形 29"/>
            <p:cNvSpPr>
              <a:spLocks/>
            </p:cNvSpPr>
            <p:nvPr/>
          </p:nvSpPr>
          <p:spPr bwMode="auto">
            <a:xfrm>
              <a:off x="4816" y="820"/>
              <a:ext cx="532" cy="492"/>
            </a:xfrm>
            <a:custGeom>
              <a:avLst/>
              <a:gdLst/>
              <a:ahLst/>
              <a:cxnLst>
                <a:cxn ang="0">
                  <a:pos x="524" y="68"/>
                </a:cxn>
                <a:cxn ang="0">
                  <a:pos x="532" y="80"/>
                </a:cxn>
                <a:cxn ang="0">
                  <a:pos x="524" y="92"/>
                </a:cxn>
                <a:cxn ang="0">
                  <a:pos x="524" y="112"/>
                </a:cxn>
                <a:cxn ang="0">
                  <a:pos x="512" y="128"/>
                </a:cxn>
                <a:cxn ang="0">
                  <a:pos x="488" y="148"/>
                </a:cxn>
                <a:cxn ang="0">
                  <a:pos x="460" y="164"/>
                </a:cxn>
                <a:cxn ang="0">
                  <a:pos x="408" y="184"/>
                </a:cxn>
                <a:cxn ang="0">
                  <a:pos x="356" y="188"/>
                </a:cxn>
                <a:cxn ang="0">
                  <a:pos x="248" y="212"/>
                </a:cxn>
                <a:cxn ang="0">
                  <a:pos x="188" y="236"/>
                </a:cxn>
                <a:cxn ang="0">
                  <a:pos x="136" y="260"/>
                </a:cxn>
                <a:cxn ang="0">
                  <a:pos x="108" y="300"/>
                </a:cxn>
                <a:cxn ang="0">
                  <a:pos x="96" y="316"/>
                </a:cxn>
                <a:cxn ang="0">
                  <a:pos x="88" y="336"/>
                </a:cxn>
                <a:cxn ang="0">
                  <a:pos x="96" y="348"/>
                </a:cxn>
                <a:cxn ang="0">
                  <a:pos x="100" y="364"/>
                </a:cxn>
                <a:cxn ang="0">
                  <a:pos x="112" y="384"/>
                </a:cxn>
                <a:cxn ang="0">
                  <a:pos x="136" y="412"/>
                </a:cxn>
                <a:cxn ang="0">
                  <a:pos x="180" y="436"/>
                </a:cxn>
                <a:cxn ang="0">
                  <a:pos x="236" y="460"/>
                </a:cxn>
                <a:cxn ang="0">
                  <a:pos x="308" y="492"/>
                </a:cxn>
                <a:cxn ang="0">
                  <a:pos x="180" y="460"/>
                </a:cxn>
                <a:cxn ang="0">
                  <a:pos x="84" y="436"/>
                </a:cxn>
                <a:cxn ang="0">
                  <a:pos x="52" y="420"/>
                </a:cxn>
                <a:cxn ang="0">
                  <a:pos x="24" y="396"/>
                </a:cxn>
                <a:cxn ang="0">
                  <a:pos x="4" y="360"/>
                </a:cxn>
                <a:cxn ang="0">
                  <a:pos x="0" y="348"/>
                </a:cxn>
                <a:cxn ang="0">
                  <a:pos x="0" y="328"/>
                </a:cxn>
                <a:cxn ang="0">
                  <a:pos x="4" y="316"/>
                </a:cxn>
                <a:cxn ang="0">
                  <a:pos x="24" y="292"/>
                </a:cxn>
                <a:cxn ang="0">
                  <a:pos x="60" y="256"/>
                </a:cxn>
                <a:cxn ang="0">
                  <a:pos x="88" y="244"/>
                </a:cxn>
                <a:cxn ang="0">
                  <a:pos x="132" y="224"/>
                </a:cxn>
                <a:cxn ang="0">
                  <a:pos x="228" y="200"/>
                </a:cxn>
                <a:cxn ang="0">
                  <a:pos x="308" y="188"/>
                </a:cxn>
                <a:cxn ang="0">
                  <a:pos x="372" y="176"/>
                </a:cxn>
                <a:cxn ang="0">
                  <a:pos x="420" y="164"/>
                </a:cxn>
                <a:cxn ang="0">
                  <a:pos x="460" y="148"/>
                </a:cxn>
                <a:cxn ang="0">
                  <a:pos x="472" y="136"/>
                </a:cxn>
                <a:cxn ang="0">
                  <a:pos x="484" y="116"/>
                </a:cxn>
                <a:cxn ang="0">
                  <a:pos x="484" y="92"/>
                </a:cxn>
                <a:cxn ang="0">
                  <a:pos x="472" y="64"/>
                </a:cxn>
                <a:cxn ang="0">
                  <a:pos x="464" y="52"/>
                </a:cxn>
                <a:cxn ang="0">
                  <a:pos x="440" y="32"/>
                </a:cxn>
                <a:cxn ang="0">
                  <a:pos x="396" y="12"/>
                </a:cxn>
                <a:cxn ang="0">
                  <a:pos x="332" y="0"/>
                </a:cxn>
                <a:cxn ang="0">
                  <a:pos x="380" y="0"/>
                </a:cxn>
                <a:cxn ang="0">
                  <a:pos x="436" y="12"/>
                </a:cxn>
                <a:cxn ang="0">
                  <a:pos x="488" y="32"/>
                </a:cxn>
                <a:cxn ang="0">
                  <a:pos x="512" y="52"/>
                </a:cxn>
                <a:cxn ang="0">
                  <a:pos x="524" y="68"/>
                </a:cxn>
              </a:cxnLst>
              <a:rect l="0" t="0" r="0" b="0"/>
              <a:pathLst>
                <a:path w="532" h="492">
                  <a:moveTo>
                    <a:pt x="524" y="68"/>
                  </a:moveTo>
                  <a:lnTo>
                    <a:pt x="532" y="80"/>
                  </a:lnTo>
                  <a:lnTo>
                    <a:pt x="524" y="92"/>
                  </a:lnTo>
                  <a:lnTo>
                    <a:pt x="524" y="112"/>
                  </a:lnTo>
                  <a:lnTo>
                    <a:pt x="512" y="128"/>
                  </a:lnTo>
                  <a:lnTo>
                    <a:pt x="488" y="148"/>
                  </a:lnTo>
                  <a:lnTo>
                    <a:pt x="460" y="164"/>
                  </a:lnTo>
                  <a:lnTo>
                    <a:pt x="408" y="184"/>
                  </a:lnTo>
                  <a:lnTo>
                    <a:pt x="356" y="188"/>
                  </a:lnTo>
                  <a:lnTo>
                    <a:pt x="248" y="212"/>
                  </a:lnTo>
                  <a:lnTo>
                    <a:pt x="188" y="236"/>
                  </a:lnTo>
                  <a:lnTo>
                    <a:pt x="136" y="260"/>
                  </a:lnTo>
                  <a:lnTo>
                    <a:pt x="108" y="300"/>
                  </a:lnTo>
                  <a:lnTo>
                    <a:pt x="96" y="316"/>
                  </a:lnTo>
                  <a:lnTo>
                    <a:pt x="88" y="336"/>
                  </a:lnTo>
                  <a:lnTo>
                    <a:pt x="96" y="348"/>
                  </a:lnTo>
                  <a:lnTo>
                    <a:pt x="100" y="364"/>
                  </a:lnTo>
                  <a:lnTo>
                    <a:pt x="112" y="384"/>
                  </a:lnTo>
                  <a:lnTo>
                    <a:pt x="136" y="412"/>
                  </a:lnTo>
                  <a:lnTo>
                    <a:pt x="180" y="436"/>
                  </a:lnTo>
                  <a:lnTo>
                    <a:pt x="236" y="460"/>
                  </a:lnTo>
                  <a:lnTo>
                    <a:pt x="308" y="492"/>
                  </a:lnTo>
                  <a:lnTo>
                    <a:pt x="180" y="460"/>
                  </a:lnTo>
                  <a:lnTo>
                    <a:pt x="84" y="436"/>
                  </a:lnTo>
                  <a:lnTo>
                    <a:pt x="52" y="420"/>
                  </a:lnTo>
                  <a:lnTo>
                    <a:pt x="24" y="396"/>
                  </a:lnTo>
                  <a:lnTo>
                    <a:pt x="4" y="360"/>
                  </a:lnTo>
                  <a:lnTo>
                    <a:pt x="0" y="348"/>
                  </a:lnTo>
                  <a:lnTo>
                    <a:pt x="0" y="328"/>
                  </a:lnTo>
                  <a:lnTo>
                    <a:pt x="4" y="316"/>
                  </a:lnTo>
                  <a:lnTo>
                    <a:pt x="24" y="292"/>
                  </a:lnTo>
                  <a:lnTo>
                    <a:pt x="60" y="256"/>
                  </a:lnTo>
                  <a:lnTo>
                    <a:pt x="88" y="244"/>
                  </a:lnTo>
                  <a:lnTo>
                    <a:pt x="132" y="224"/>
                  </a:lnTo>
                  <a:lnTo>
                    <a:pt x="228" y="200"/>
                  </a:lnTo>
                  <a:lnTo>
                    <a:pt x="308" y="188"/>
                  </a:lnTo>
                  <a:lnTo>
                    <a:pt x="372" y="176"/>
                  </a:lnTo>
                  <a:lnTo>
                    <a:pt x="420" y="164"/>
                  </a:lnTo>
                  <a:lnTo>
                    <a:pt x="460" y="148"/>
                  </a:lnTo>
                  <a:lnTo>
                    <a:pt x="472" y="136"/>
                  </a:lnTo>
                  <a:lnTo>
                    <a:pt x="484" y="116"/>
                  </a:lnTo>
                  <a:lnTo>
                    <a:pt x="484" y="92"/>
                  </a:lnTo>
                  <a:lnTo>
                    <a:pt x="472" y="64"/>
                  </a:lnTo>
                  <a:lnTo>
                    <a:pt x="464" y="52"/>
                  </a:lnTo>
                  <a:lnTo>
                    <a:pt x="440" y="32"/>
                  </a:lnTo>
                  <a:lnTo>
                    <a:pt x="396" y="12"/>
                  </a:lnTo>
                  <a:lnTo>
                    <a:pt x="332" y="0"/>
                  </a:lnTo>
                  <a:lnTo>
                    <a:pt x="380" y="0"/>
                  </a:lnTo>
                  <a:lnTo>
                    <a:pt x="436" y="12"/>
                  </a:lnTo>
                  <a:lnTo>
                    <a:pt x="488" y="32"/>
                  </a:lnTo>
                  <a:lnTo>
                    <a:pt x="512" y="52"/>
                  </a:lnTo>
                  <a:lnTo>
                    <a:pt x="524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1" name="図形 30"/>
            <p:cNvSpPr>
              <a:spLocks/>
            </p:cNvSpPr>
            <p:nvPr/>
          </p:nvSpPr>
          <p:spPr bwMode="auto">
            <a:xfrm>
              <a:off x="4724" y="816"/>
              <a:ext cx="576" cy="352"/>
            </a:xfrm>
            <a:custGeom>
              <a:avLst/>
              <a:gdLst/>
              <a:ahLst/>
              <a:cxnLst>
                <a:cxn ang="0">
                  <a:pos x="576" y="96"/>
                </a:cxn>
                <a:cxn ang="0">
                  <a:pos x="564" y="140"/>
                </a:cxn>
                <a:cxn ang="0">
                  <a:pos x="512" y="168"/>
                </a:cxn>
                <a:cxn ang="0">
                  <a:pos x="400" y="188"/>
                </a:cxn>
                <a:cxn ang="0">
                  <a:pos x="224" y="228"/>
                </a:cxn>
                <a:cxn ang="0">
                  <a:pos x="192" y="236"/>
                </a:cxn>
                <a:cxn ang="0">
                  <a:pos x="108" y="260"/>
                </a:cxn>
                <a:cxn ang="0">
                  <a:pos x="56" y="308"/>
                </a:cxn>
                <a:cxn ang="0">
                  <a:pos x="44" y="352"/>
                </a:cxn>
                <a:cxn ang="0">
                  <a:pos x="20" y="284"/>
                </a:cxn>
                <a:cxn ang="0">
                  <a:pos x="56" y="248"/>
                </a:cxn>
                <a:cxn ang="0">
                  <a:pos x="132" y="216"/>
                </a:cxn>
                <a:cxn ang="0">
                  <a:pos x="356" y="176"/>
                </a:cxn>
                <a:cxn ang="0">
                  <a:pos x="460" y="152"/>
                </a:cxn>
                <a:cxn ang="0">
                  <a:pos x="496" y="120"/>
                </a:cxn>
                <a:cxn ang="0">
                  <a:pos x="500" y="92"/>
                </a:cxn>
                <a:cxn ang="0">
                  <a:pos x="484" y="60"/>
                </a:cxn>
                <a:cxn ang="0">
                  <a:pos x="400" y="24"/>
                </a:cxn>
                <a:cxn ang="0">
                  <a:pos x="260" y="16"/>
                </a:cxn>
                <a:cxn ang="0">
                  <a:pos x="212" y="32"/>
                </a:cxn>
                <a:cxn ang="0">
                  <a:pos x="344" y="24"/>
                </a:cxn>
                <a:cxn ang="0">
                  <a:pos x="440" y="44"/>
                </a:cxn>
                <a:cxn ang="0">
                  <a:pos x="488" y="80"/>
                </a:cxn>
                <a:cxn ang="0">
                  <a:pos x="500" y="104"/>
                </a:cxn>
                <a:cxn ang="0">
                  <a:pos x="484" y="132"/>
                </a:cxn>
                <a:cxn ang="0">
                  <a:pos x="416" y="164"/>
                </a:cxn>
                <a:cxn ang="0">
                  <a:pos x="228" y="188"/>
                </a:cxn>
                <a:cxn ang="0">
                  <a:pos x="92" y="224"/>
                </a:cxn>
                <a:cxn ang="0">
                  <a:pos x="32" y="252"/>
                </a:cxn>
                <a:cxn ang="0">
                  <a:pos x="8" y="304"/>
                </a:cxn>
                <a:cxn ang="0">
                  <a:pos x="12" y="248"/>
                </a:cxn>
                <a:cxn ang="0">
                  <a:pos x="60" y="204"/>
                </a:cxn>
                <a:cxn ang="0">
                  <a:pos x="156" y="188"/>
                </a:cxn>
                <a:cxn ang="0">
                  <a:pos x="272" y="176"/>
                </a:cxn>
                <a:cxn ang="0">
                  <a:pos x="328" y="144"/>
                </a:cxn>
                <a:cxn ang="0">
                  <a:pos x="352" y="120"/>
                </a:cxn>
                <a:cxn ang="0">
                  <a:pos x="352" y="84"/>
                </a:cxn>
                <a:cxn ang="0">
                  <a:pos x="308" y="56"/>
                </a:cxn>
                <a:cxn ang="0">
                  <a:pos x="216" y="44"/>
                </a:cxn>
                <a:cxn ang="0">
                  <a:pos x="304" y="0"/>
                </a:cxn>
                <a:cxn ang="0">
                  <a:pos x="440" y="12"/>
                </a:cxn>
                <a:cxn ang="0">
                  <a:pos x="520" y="36"/>
                </a:cxn>
                <a:cxn ang="0">
                  <a:pos x="556" y="68"/>
                </a:cxn>
              </a:cxnLst>
              <a:rect l="0" t="0" r="0" b="0"/>
              <a:pathLst>
                <a:path w="576" h="352">
                  <a:moveTo>
                    <a:pt x="556" y="68"/>
                  </a:moveTo>
                  <a:lnTo>
                    <a:pt x="576" y="96"/>
                  </a:lnTo>
                  <a:lnTo>
                    <a:pt x="568" y="120"/>
                  </a:lnTo>
                  <a:lnTo>
                    <a:pt x="564" y="140"/>
                  </a:lnTo>
                  <a:lnTo>
                    <a:pt x="544" y="152"/>
                  </a:lnTo>
                  <a:lnTo>
                    <a:pt x="512" y="168"/>
                  </a:lnTo>
                  <a:lnTo>
                    <a:pt x="464" y="180"/>
                  </a:lnTo>
                  <a:lnTo>
                    <a:pt x="400" y="188"/>
                  </a:lnTo>
                  <a:lnTo>
                    <a:pt x="320" y="200"/>
                  </a:lnTo>
                  <a:lnTo>
                    <a:pt x="224" y="228"/>
                  </a:lnTo>
                  <a:lnTo>
                    <a:pt x="216" y="228"/>
                  </a:lnTo>
                  <a:lnTo>
                    <a:pt x="192" y="236"/>
                  </a:lnTo>
                  <a:lnTo>
                    <a:pt x="144" y="248"/>
                  </a:lnTo>
                  <a:lnTo>
                    <a:pt x="108" y="260"/>
                  </a:lnTo>
                  <a:lnTo>
                    <a:pt x="72" y="284"/>
                  </a:lnTo>
                  <a:lnTo>
                    <a:pt x="56" y="308"/>
                  </a:lnTo>
                  <a:lnTo>
                    <a:pt x="44" y="332"/>
                  </a:lnTo>
                  <a:lnTo>
                    <a:pt x="44" y="352"/>
                  </a:lnTo>
                  <a:lnTo>
                    <a:pt x="12" y="308"/>
                  </a:lnTo>
                  <a:lnTo>
                    <a:pt x="20" y="284"/>
                  </a:lnTo>
                  <a:lnTo>
                    <a:pt x="32" y="260"/>
                  </a:lnTo>
                  <a:lnTo>
                    <a:pt x="56" y="248"/>
                  </a:lnTo>
                  <a:lnTo>
                    <a:pt x="92" y="228"/>
                  </a:lnTo>
                  <a:lnTo>
                    <a:pt x="132" y="216"/>
                  </a:lnTo>
                  <a:lnTo>
                    <a:pt x="236" y="192"/>
                  </a:lnTo>
                  <a:lnTo>
                    <a:pt x="356" y="176"/>
                  </a:lnTo>
                  <a:lnTo>
                    <a:pt x="416" y="168"/>
                  </a:lnTo>
                  <a:lnTo>
                    <a:pt x="460" y="152"/>
                  </a:lnTo>
                  <a:lnTo>
                    <a:pt x="484" y="140"/>
                  </a:lnTo>
                  <a:lnTo>
                    <a:pt x="496" y="120"/>
                  </a:lnTo>
                  <a:lnTo>
                    <a:pt x="508" y="104"/>
                  </a:lnTo>
                  <a:lnTo>
                    <a:pt x="500" y="92"/>
                  </a:lnTo>
                  <a:lnTo>
                    <a:pt x="496" y="72"/>
                  </a:lnTo>
                  <a:lnTo>
                    <a:pt x="484" y="60"/>
                  </a:lnTo>
                  <a:lnTo>
                    <a:pt x="448" y="36"/>
                  </a:lnTo>
                  <a:lnTo>
                    <a:pt x="400" y="24"/>
                  </a:lnTo>
                  <a:lnTo>
                    <a:pt x="352" y="16"/>
                  </a:lnTo>
                  <a:lnTo>
                    <a:pt x="260" y="16"/>
                  </a:lnTo>
                  <a:lnTo>
                    <a:pt x="212" y="24"/>
                  </a:lnTo>
                  <a:lnTo>
                    <a:pt x="212" y="32"/>
                  </a:lnTo>
                  <a:lnTo>
                    <a:pt x="252" y="24"/>
                  </a:lnTo>
                  <a:lnTo>
                    <a:pt x="344" y="24"/>
                  </a:lnTo>
                  <a:lnTo>
                    <a:pt x="392" y="32"/>
                  </a:lnTo>
                  <a:lnTo>
                    <a:pt x="440" y="44"/>
                  </a:lnTo>
                  <a:lnTo>
                    <a:pt x="476" y="60"/>
                  </a:lnTo>
                  <a:lnTo>
                    <a:pt x="488" y="80"/>
                  </a:lnTo>
                  <a:lnTo>
                    <a:pt x="500" y="92"/>
                  </a:lnTo>
                  <a:lnTo>
                    <a:pt x="500" y="104"/>
                  </a:lnTo>
                  <a:lnTo>
                    <a:pt x="496" y="120"/>
                  </a:lnTo>
                  <a:lnTo>
                    <a:pt x="484" y="132"/>
                  </a:lnTo>
                  <a:lnTo>
                    <a:pt x="452" y="152"/>
                  </a:lnTo>
                  <a:lnTo>
                    <a:pt x="416" y="164"/>
                  </a:lnTo>
                  <a:lnTo>
                    <a:pt x="356" y="176"/>
                  </a:lnTo>
                  <a:lnTo>
                    <a:pt x="228" y="188"/>
                  </a:lnTo>
                  <a:lnTo>
                    <a:pt x="132" y="212"/>
                  </a:lnTo>
                  <a:lnTo>
                    <a:pt x="92" y="224"/>
                  </a:lnTo>
                  <a:lnTo>
                    <a:pt x="56" y="240"/>
                  </a:lnTo>
                  <a:lnTo>
                    <a:pt x="32" y="252"/>
                  </a:lnTo>
                  <a:lnTo>
                    <a:pt x="20" y="272"/>
                  </a:lnTo>
                  <a:lnTo>
                    <a:pt x="8" y="304"/>
                  </a:lnTo>
                  <a:lnTo>
                    <a:pt x="0" y="276"/>
                  </a:lnTo>
                  <a:lnTo>
                    <a:pt x="12" y="248"/>
                  </a:lnTo>
                  <a:lnTo>
                    <a:pt x="32" y="224"/>
                  </a:lnTo>
                  <a:lnTo>
                    <a:pt x="60" y="204"/>
                  </a:lnTo>
                  <a:lnTo>
                    <a:pt x="96" y="188"/>
                  </a:lnTo>
                  <a:lnTo>
                    <a:pt x="156" y="188"/>
                  </a:lnTo>
                  <a:lnTo>
                    <a:pt x="224" y="180"/>
                  </a:lnTo>
                  <a:lnTo>
                    <a:pt x="272" y="176"/>
                  </a:lnTo>
                  <a:lnTo>
                    <a:pt x="304" y="164"/>
                  </a:lnTo>
                  <a:lnTo>
                    <a:pt x="328" y="144"/>
                  </a:lnTo>
                  <a:lnTo>
                    <a:pt x="344" y="132"/>
                  </a:lnTo>
                  <a:lnTo>
                    <a:pt x="352" y="120"/>
                  </a:lnTo>
                  <a:lnTo>
                    <a:pt x="356" y="108"/>
                  </a:lnTo>
                  <a:lnTo>
                    <a:pt x="352" y="84"/>
                  </a:lnTo>
                  <a:lnTo>
                    <a:pt x="340" y="72"/>
                  </a:lnTo>
                  <a:lnTo>
                    <a:pt x="308" y="56"/>
                  </a:lnTo>
                  <a:lnTo>
                    <a:pt x="272" y="44"/>
                  </a:lnTo>
                  <a:lnTo>
                    <a:pt x="216" y="44"/>
                  </a:lnTo>
                  <a:lnTo>
                    <a:pt x="204" y="4"/>
                  </a:lnTo>
                  <a:lnTo>
                    <a:pt x="304" y="0"/>
                  </a:lnTo>
                  <a:lnTo>
                    <a:pt x="380" y="0"/>
                  </a:lnTo>
                  <a:lnTo>
                    <a:pt x="440" y="12"/>
                  </a:lnTo>
                  <a:lnTo>
                    <a:pt x="488" y="24"/>
                  </a:lnTo>
                  <a:lnTo>
                    <a:pt x="520" y="36"/>
                  </a:lnTo>
                  <a:lnTo>
                    <a:pt x="544" y="56"/>
                  </a:lnTo>
                  <a:lnTo>
                    <a:pt x="556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2" name="図形 31"/>
            <p:cNvSpPr>
              <a:spLocks/>
            </p:cNvSpPr>
            <p:nvPr/>
          </p:nvSpPr>
          <p:spPr bwMode="auto">
            <a:xfrm>
              <a:off x="5232" y="848"/>
              <a:ext cx="292" cy="196"/>
            </a:xfrm>
            <a:custGeom>
              <a:avLst/>
              <a:gdLst/>
              <a:ahLst/>
              <a:cxnLst>
                <a:cxn ang="0">
                  <a:pos x="116" y="184"/>
                </a:cxn>
                <a:cxn ang="0">
                  <a:pos x="80" y="184"/>
                </a:cxn>
                <a:cxn ang="0">
                  <a:pos x="0" y="196"/>
                </a:cxn>
                <a:cxn ang="0">
                  <a:pos x="12" y="192"/>
                </a:cxn>
                <a:cxn ang="0">
                  <a:pos x="36" y="180"/>
                </a:cxn>
                <a:cxn ang="0">
                  <a:pos x="92" y="172"/>
                </a:cxn>
                <a:cxn ang="0">
                  <a:pos x="156" y="148"/>
                </a:cxn>
                <a:cxn ang="0">
                  <a:pos x="200" y="132"/>
                </a:cxn>
                <a:cxn ang="0">
                  <a:pos x="228" y="108"/>
                </a:cxn>
                <a:cxn ang="0">
                  <a:pos x="240" y="88"/>
                </a:cxn>
                <a:cxn ang="0">
                  <a:pos x="248" y="72"/>
                </a:cxn>
                <a:cxn ang="0">
                  <a:pos x="240" y="60"/>
                </a:cxn>
                <a:cxn ang="0">
                  <a:pos x="236" y="40"/>
                </a:cxn>
                <a:cxn ang="0">
                  <a:pos x="216" y="24"/>
                </a:cxn>
                <a:cxn ang="0">
                  <a:pos x="180" y="0"/>
                </a:cxn>
                <a:cxn ang="0">
                  <a:pos x="216" y="4"/>
                </a:cxn>
                <a:cxn ang="0">
                  <a:pos x="240" y="12"/>
                </a:cxn>
                <a:cxn ang="0">
                  <a:pos x="260" y="28"/>
                </a:cxn>
                <a:cxn ang="0">
                  <a:pos x="280" y="40"/>
                </a:cxn>
                <a:cxn ang="0">
                  <a:pos x="292" y="64"/>
                </a:cxn>
                <a:cxn ang="0">
                  <a:pos x="292" y="76"/>
                </a:cxn>
                <a:cxn ang="0">
                  <a:pos x="292" y="84"/>
                </a:cxn>
                <a:cxn ang="0">
                  <a:pos x="284" y="108"/>
                </a:cxn>
                <a:cxn ang="0">
                  <a:pos x="260" y="132"/>
                </a:cxn>
                <a:cxn ang="0">
                  <a:pos x="228" y="148"/>
                </a:cxn>
                <a:cxn ang="0">
                  <a:pos x="200" y="160"/>
                </a:cxn>
                <a:cxn ang="0">
                  <a:pos x="140" y="180"/>
                </a:cxn>
                <a:cxn ang="0">
                  <a:pos x="116" y="184"/>
                </a:cxn>
              </a:cxnLst>
              <a:rect l="0" t="0" r="0" b="0"/>
              <a:pathLst>
                <a:path w="292" h="196">
                  <a:moveTo>
                    <a:pt x="116" y="184"/>
                  </a:moveTo>
                  <a:lnTo>
                    <a:pt x="80" y="184"/>
                  </a:lnTo>
                  <a:lnTo>
                    <a:pt x="0" y="196"/>
                  </a:lnTo>
                  <a:lnTo>
                    <a:pt x="12" y="192"/>
                  </a:lnTo>
                  <a:lnTo>
                    <a:pt x="36" y="180"/>
                  </a:lnTo>
                  <a:lnTo>
                    <a:pt x="92" y="172"/>
                  </a:lnTo>
                  <a:lnTo>
                    <a:pt x="156" y="148"/>
                  </a:lnTo>
                  <a:lnTo>
                    <a:pt x="200" y="132"/>
                  </a:lnTo>
                  <a:lnTo>
                    <a:pt x="228" y="108"/>
                  </a:lnTo>
                  <a:lnTo>
                    <a:pt x="240" y="88"/>
                  </a:lnTo>
                  <a:lnTo>
                    <a:pt x="248" y="72"/>
                  </a:lnTo>
                  <a:lnTo>
                    <a:pt x="240" y="60"/>
                  </a:lnTo>
                  <a:lnTo>
                    <a:pt x="236" y="40"/>
                  </a:lnTo>
                  <a:lnTo>
                    <a:pt x="216" y="24"/>
                  </a:lnTo>
                  <a:lnTo>
                    <a:pt x="180" y="0"/>
                  </a:lnTo>
                  <a:lnTo>
                    <a:pt x="216" y="4"/>
                  </a:lnTo>
                  <a:lnTo>
                    <a:pt x="240" y="12"/>
                  </a:lnTo>
                  <a:lnTo>
                    <a:pt x="260" y="28"/>
                  </a:lnTo>
                  <a:lnTo>
                    <a:pt x="280" y="40"/>
                  </a:lnTo>
                  <a:lnTo>
                    <a:pt x="292" y="64"/>
                  </a:lnTo>
                  <a:lnTo>
                    <a:pt x="292" y="76"/>
                  </a:lnTo>
                  <a:lnTo>
                    <a:pt x="292" y="84"/>
                  </a:lnTo>
                  <a:lnTo>
                    <a:pt x="284" y="108"/>
                  </a:lnTo>
                  <a:lnTo>
                    <a:pt x="260" y="132"/>
                  </a:lnTo>
                  <a:lnTo>
                    <a:pt x="228" y="148"/>
                  </a:lnTo>
                  <a:lnTo>
                    <a:pt x="200" y="160"/>
                  </a:lnTo>
                  <a:lnTo>
                    <a:pt x="140" y="180"/>
                  </a:lnTo>
                  <a:lnTo>
                    <a:pt x="116" y="1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3" name="図形 32"/>
            <p:cNvSpPr>
              <a:spLocks/>
            </p:cNvSpPr>
            <p:nvPr/>
          </p:nvSpPr>
          <p:spPr bwMode="auto">
            <a:xfrm>
              <a:off x="5384" y="832"/>
              <a:ext cx="192" cy="196"/>
            </a:xfrm>
            <a:custGeom>
              <a:avLst/>
              <a:gdLst/>
              <a:ahLst/>
              <a:cxnLst>
                <a:cxn ang="0">
                  <a:pos x="192" y="88"/>
                </a:cxn>
                <a:cxn ang="0">
                  <a:pos x="192" y="92"/>
                </a:cxn>
                <a:cxn ang="0">
                  <a:pos x="188" y="112"/>
                </a:cxn>
                <a:cxn ang="0">
                  <a:pos x="176" y="128"/>
                </a:cxn>
                <a:cxn ang="0">
                  <a:pos x="156" y="148"/>
                </a:cxn>
                <a:cxn ang="0">
                  <a:pos x="128" y="164"/>
                </a:cxn>
                <a:cxn ang="0">
                  <a:pos x="72" y="184"/>
                </a:cxn>
                <a:cxn ang="0">
                  <a:pos x="52" y="188"/>
                </a:cxn>
                <a:cxn ang="0">
                  <a:pos x="12" y="196"/>
                </a:cxn>
                <a:cxn ang="0">
                  <a:pos x="48" y="184"/>
                </a:cxn>
                <a:cxn ang="0">
                  <a:pos x="88" y="164"/>
                </a:cxn>
                <a:cxn ang="0">
                  <a:pos x="128" y="136"/>
                </a:cxn>
                <a:cxn ang="0">
                  <a:pos x="140" y="116"/>
                </a:cxn>
                <a:cxn ang="0">
                  <a:pos x="144" y="100"/>
                </a:cxn>
                <a:cxn ang="0">
                  <a:pos x="144" y="92"/>
                </a:cxn>
                <a:cxn ang="0">
                  <a:pos x="144" y="80"/>
                </a:cxn>
                <a:cxn ang="0">
                  <a:pos x="128" y="52"/>
                </a:cxn>
                <a:cxn ang="0">
                  <a:pos x="116" y="40"/>
                </a:cxn>
                <a:cxn ang="0">
                  <a:pos x="88" y="28"/>
                </a:cxn>
                <a:cxn ang="0">
                  <a:pos x="60" y="16"/>
                </a:cxn>
                <a:cxn ang="0">
                  <a:pos x="16" y="8"/>
                </a:cxn>
                <a:cxn ang="0">
                  <a:pos x="0" y="0"/>
                </a:cxn>
                <a:cxn ang="0">
                  <a:pos x="48" y="8"/>
                </a:cxn>
                <a:cxn ang="0">
                  <a:pos x="108" y="20"/>
                </a:cxn>
                <a:cxn ang="0">
                  <a:pos x="132" y="32"/>
                </a:cxn>
                <a:cxn ang="0">
                  <a:pos x="164" y="44"/>
                </a:cxn>
                <a:cxn ang="0">
                  <a:pos x="180" y="64"/>
                </a:cxn>
                <a:cxn ang="0">
                  <a:pos x="192" y="88"/>
                </a:cxn>
              </a:cxnLst>
              <a:rect l="0" t="0" r="0" b="0"/>
              <a:pathLst>
                <a:path w="192" h="196">
                  <a:moveTo>
                    <a:pt x="192" y="88"/>
                  </a:moveTo>
                  <a:lnTo>
                    <a:pt x="192" y="92"/>
                  </a:lnTo>
                  <a:lnTo>
                    <a:pt x="188" y="112"/>
                  </a:lnTo>
                  <a:lnTo>
                    <a:pt x="176" y="128"/>
                  </a:lnTo>
                  <a:lnTo>
                    <a:pt x="156" y="148"/>
                  </a:lnTo>
                  <a:lnTo>
                    <a:pt x="128" y="164"/>
                  </a:lnTo>
                  <a:lnTo>
                    <a:pt x="72" y="184"/>
                  </a:lnTo>
                  <a:lnTo>
                    <a:pt x="52" y="188"/>
                  </a:lnTo>
                  <a:lnTo>
                    <a:pt x="12" y="196"/>
                  </a:lnTo>
                  <a:lnTo>
                    <a:pt x="48" y="184"/>
                  </a:lnTo>
                  <a:lnTo>
                    <a:pt x="88" y="164"/>
                  </a:lnTo>
                  <a:lnTo>
                    <a:pt x="128" y="136"/>
                  </a:lnTo>
                  <a:lnTo>
                    <a:pt x="140" y="116"/>
                  </a:lnTo>
                  <a:lnTo>
                    <a:pt x="144" y="100"/>
                  </a:lnTo>
                  <a:lnTo>
                    <a:pt x="144" y="92"/>
                  </a:lnTo>
                  <a:lnTo>
                    <a:pt x="144" y="80"/>
                  </a:lnTo>
                  <a:lnTo>
                    <a:pt x="128" y="52"/>
                  </a:lnTo>
                  <a:lnTo>
                    <a:pt x="116" y="40"/>
                  </a:lnTo>
                  <a:lnTo>
                    <a:pt x="88" y="28"/>
                  </a:lnTo>
                  <a:lnTo>
                    <a:pt x="60" y="16"/>
                  </a:lnTo>
                  <a:lnTo>
                    <a:pt x="16" y="8"/>
                  </a:lnTo>
                  <a:lnTo>
                    <a:pt x="0" y="0"/>
                  </a:lnTo>
                  <a:lnTo>
                    <a:pt x="48" y="8"/>
                  </a:lnTo>
                  <a:lnTo>
                    <a:pt x="108" y="20"/>
                  </a:lnTo>
                  <a:lnTo>
                    <a:pt x="132" y="32"/>
                  </a:lnTo>
                  <a:lnTo>
                    <a:pt x="164" y="44"/>
                  </a:lnTo>
                  <a:lnTo>
                    <a:pt x="180" y="64"/>
                  </a:lnTo>
                  <a:lnTo>
                    <a:pt x="192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4" name="図形 33"/>
            <p:cNvSpPr>
              <a:spLocks/>
            </p:cNvSpPr>
            <p:nvPr/>
          </p:nvSpPr>
          <p:spPr bwMode="auto">
            <a:xfrm>
              <a:off x="4880" y="756"/>
              <a:ext cx="624" cy="580"/>
            </a:xfrm>
            <a:custGeom>
              <a:avLst/>
              <a:gdLst/>
              <a:ahLst/>
              <a:cxnLst>
                <a:cxn ang="0">
                  <a:pos x="408" y="60"/>
                </a:cxn>
                <a:cxn ang="0">
                  <a:pos x="516" y="84"/>
                </a:cxn>
                <a:cxn ang="0">
                  <a:pos x="576" y="128"/>
                </a:cxn>
                <a:cxn ang="0">
                  <a:pos x="592" y="164"/>
                </a:cxn>
                <a:cxn ang="0">
                  <a:pos x="576" y="200"/>
                </a:cxn>
                <a:cxn ang="0">
                  <a:pos x="504" y="240"/>
                </a:cxn>
                <a:cxn ang="0">
                  <a:pos x="396" y="264"/>
                </a:cxn>
                <a:cxn ang="0">
                  <a:pos x="344" y="288"/>
                </a:cxn>
                <a:cxn ang="0">
                  <a:pos x="248" y="320"/>
                </a:cxn>
                <a:cxn ang="0">
                  <a:pos x="172" y="376"/>
                </a:cxn>
                <a:cxn ang="0">
                  <a:pos x="152" y="404"/>
                </a:cxn>
                <a:cxn ang="0">
                  <a:pos x="152" y="428"/>
                </a:cxn>
                <a:cxn ang="0">
                  <a:pos x="196" y="484"/>
                </a:cxn>
                <a:cxn ang="0">
                  <a:pos x="308" y="520"/>
                </a:cxn>
                <a:cxn ang="0">
                  <a:pos x="624" y="580"/>
                </a:cxn>
                <a:cxn ang="0">
                  <a:pos x="420" y="556"/>
                </a:cxn>
                <a:cxn ang="0">
                  <a:pos x="220" y="512"/>
                </a:cxn>
                <a:cxn ang="0">
                  <a:pos x="124" y="460"/>
                </a:cxn>
                <a:cxn ang="0">
                  <a:pos x="92" y="412"/>
                </a:cxn>
                <a:cxn ang="0">
                  <a:pos x="92" y="380"/>
                </a:cxn>
                <a:cxn ang="0">
                  <a:pos x="140" y="332"/>
                </a:cxn>
                <a:cxn ang="0">
                  <a:pos x="212" y="296"/>
                </a:cxn>
                <a:cxn ang="0">
                  <a:pos x="308" y="276"/>
                </a:cxn>
                <a:cxn ang="0">
                  <a:pos x="460" y="228"/>
                </a:cxn>
                <a:cxn ang="0">
                  <a:pos x="496" y="204"/>
                </a:cxn>
                <a:cxn ang="0">
                  <a:pos x="516" y="152"/>
                </a:cxn>
                <a:cxn ang="0">
                  <a:pos x="492" y="120"/>
                </a:cxn>
                <a:cxn ang="0">
                  <a:pos x="408" y="72"/>
                </a:cxn>
                <a:cxn ang="0">
                  <a:pos x="308" y="52"/>
                </a:cxn>
                <a:cxn ang="0">
                  <a:pos x="44" y="52"/>
                </a:cxn>
                <a:cxn ang="0">
                  <a:pos x="0" y="0"/>
                </a:cxn>
                <a:cxn ang="0">
                  <a:pos x="112" y="28"/>
                </a:cxn>
                <a:cxn ang="0">
                  <a:pos x="376" y="60"/>
                </a:cxn>
              </a:cxnLst>
              <a:rect l="0" t="0" r="0" b="0"/>
              <a:pathLst>
                <a:path w="624" h="580">
                  <a:moveTo>
                    <a:pt x="376" y="60"/>
                  </a:moveTo>
                  <a:lnTo>
                    <a:pt x="408" y="60"/>
                  </a:lnTo>
                  <a:lnTo>
                    <a:pt x="472" y="72"/>
                  </a:lnTo>
                  <a:lnTo>
                    <a:pt x="516" y="84"/>
                  </a:lnTo>
                  <a:lnTo>
                    <a:pt x="544" y="104"/>
                  </a:lnTo>
                  <a:lnTo>
                    <a:pt x="576" y="128"/>
                  </a:lnTo>
                  <a:lnTo>
                    <a:pt x="592" y="156"/>
                  </a:lnTo>
                  <a:lnTo>
                    <a:pt x="592" y="164"/>
                  </a:lnTo>
                  <a:lnTo>
                    <a:pt x="588" y="180"/>
                  </a:lnTo>
                  <a:lnTo>
                    <a:pt x="576" y="200"/>
                  </a:lnTo>
                  <a:lnTo>
                    <a:pt x="552" y="216"/>
                  </a:lnTo>
                  <a:lnTo>
                    <a:pt x="504" y="240"/>
                  </a:lnTo>
                  <a:lnTo>
                    <a:pt x="436" y="260"/>
                  </a:lnTo>
                  <a:lnTo>
                    <a:pt x="396" y="264"/>
                  </a:lnTo>
                  <a:lnTo>
                    <a:pt x="364" y="276"/>
                  </a:lnTo>
                  <a:lnTo>
                    <a:pt x="344" y="288"/>
                  </a:lnTo>
                  <a:lnTo>
                    <a:pt x="296" y="300"/>
                  </a:lnTo>
                  <a:lnTo>
                    <a:pt x="248" y="320"/>
                  </a:lnTo>
                  <a:lnTo>
                    <a:pt x="208" y="344"/>
                  </a:lnTo>
                  <a:lnTo>
                    <a:pt x="172" y="376"/>
                  </a:lnTo>
                  <a:lnTo>
                    <a:pt x="160" y="388"/>
                  </a:lnTo>
                  <a:lnTo>
                    <a:pt x="152" y="404"/>
                  </a:lnTo>
                  <a:lnTo>
                    <a:pt x="148" y="416"/>
                  </a:lnTo>
                  <a:lnTo>
                    <a:pt x="152" y="428"/>
                  </a:lnTo>
                  <a:lnTo>
                    <a:pt x="164" y="460"/>
                  </a:lnTo>
                  <a:lnTo>
                    <a:pt x="196" y="484"/>
                  </a:lnTo>
                  <a:lnTo>
                    <a:pt x="244" y="500"/>
                  </a:lnTo>
                  <a:lnTo>
                    <a:pt x="308" y="520"/>
                  </a:lnTo>
                  <a:lnTo>
                    <a:pt x="424" y="544"/>
                  </a:lnTo>
                  <a:lnTo>
                    <a:pt x="624" y="580"/>
                  </a:lnTo>
                  <a:lnTo>
                    <a:pt x="520" y="572"/>
                  </a:lnTo>
                  <a:lnTo>
                    <a:pt x="420" y="556"/>
                  </a:lnTo>
                  <a:lnTo>
                    <a:pt x="304" y="536"/>
                  </a:lnTo>
                  <a:lnTo>
                    <a:pt x="220" y="512"/>
                  </a:lnTo>
                  <a:lnTo>
                    <a:pt x="160" y="484"/>
                  </a:lnTo>
                  <a:lnTo>
                    <a:pt x="124" y="460"/>
                  </a:lnTo>
                  <a:lnTo>
                    <a:pt x="96" y="428"/>
                  </a:lnTo>
                  <a:lnTo>
                    <a:pt x="92" y="412"/>
                  </a:lnTo>
                  <a:lnTo>
                    <a:pt x="92" y="400"/>
                  </a:lnTo>
                  <a:lnTo>
                    <a:pt x="92" y="380"/>
                  </a:lnTo>
                  <a:lnTo>
                    <a:pt x="112" y="348"/>
                  </a:lnTo>
                  <a:lnTo>
                    <a:pt x="140" y="332"/>
                  </a:lnTo>
                  <a:lnTo>
                    <a:pt x="176" y="312"/>
                  </a:lnTo>
                  <a:lnTo>
                    <a:pt x="212" y="296"/>
                  </a:lnTo>
                  <a:lnTo>
                    <a:pt x="280" y="284"/>
                  </a:lnTo>
                  <a:lnTo>
                    <a:pt x="308" y="276"/>
                  </a:lnTo>
                  <a:lnTo>
                    <a:pt x="408" y="252"/>
                  </a:lnTo>
                  <a:lnTo>
                    <a:pt x="460" y="228"/>
                  </a:lnTo>
                  <a:lnTo>
                    <a:pt x="492" y="212"/>
                  </a:lnTo>
                  <a:lnTo>
                    <a:pt x="496" y="204"/>
                  </a:lnTo>
                  <a:lnTo>
                    <a:pt x="516" y="176"/>
                  </a:lnTo>
                  <a:lnTo>
                    <a:pt x="516" y="152"/>
                  </a:lnTo>
                  <a:lnTo>
                    <a:pt x="504" y="132"/>
                  </a:lnTo>
                  <a:lnTo>
                    <a:pt x="492" y="120"/>
                  </a:lnTo>
                  <a:lnTo>
                    <a:pt x="456" y="96"/>
                  </a:lnTo>
                  <a:lnTo>
                    <a:pt x="408" y="72"/>
                  </a:lnTo>
                  <a:lnTo>
                    <a:pt x="364" y="60"/>
                  </a:lnTo>
                  <a:lnTo>
                    <a:pt x="308" y="52"/>
                  </a:lnTo>
                  <a:lnTo>
                    <a:pt x="196" y="48"/>
                  </a:lnTo>
                  <a:lnTo>
                    <a:pt x="44" y="52"/>
                  </a:lnTo>
                  <a:lnTo>
                    <a:pt x="24" y="24"/>
                  </a:lnTo>
                  <a:lnTo>
                    <a:pt x="0" y="0"/>
                  </a:lnTo>
                  <a:lnTo>
                    <a:pt x="36" y="12"/>
                  </a:lnTo>
                  <a:lnTo>
                    <a:pt x="112" y="28"/>
                  </a:lnTo>
                  <a:lnTo>
                    <a:pt x="224" y="48"/>
                  </a:lnTo>
                  <a:lnTo>
                    <a:pt x="376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5" name="図形 34"/>
            <p:cNvSpPr>
              <a:spLocks/>
            </p:cNvSpPr>
            <p:nvPr/>
          </p:nvSpPr>
          <p:spPr bwMode="auto">
            <a:xfrm>
              <a:off x="5696" y="768"/>
              <a:ext cx="1" cy="4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0"/>
                </a:cxn>
                <a:cxn ang="0">
                  <a:pos x="0" y="4"/>
                </a:cxn>
              </a:cxnLst>
              <a:rect l="0" t="0" r="0" b="0"/>
              <a:pathLst>
                <a:path h="4">
                  <a:moveTo>
                    <a:pt x="0" y="4"/>
                  </a:move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6" name="図形 35"/>
            <p:cNvSpPr>
              <a:spLocks/>
            </p:cNvSpPr>
            <p:nvPr/>
          </p:nvSpPr>
          <p:spPr bwMode="auto">
            <a:xfrm>
              <a:off x="4924" y="472"/>
              <a:ext cx="276" cy="308"/>
            </a:xfrm>
            <a:custGeom>
              <a:avLst/>
              <a:gdLst/>
              <a:ahLst/>
              <a:cxnLst>
                <a:cxn ang="0">
                  <a:pos x="48" y="152"/>
                </a:cxn>
                <a:cxn ang="0">
                  <a:pos x="52" y="176"/>
                </a:cxn>
                <a:cxn ang="0">
                  <a:pos x="68" y="204"/>
                </a:cxn>
                <a:cxn ang="0">
                  <a:pos x="96" y="228"/>
                </a:cxn>
                <a:cxn ang="0">
                  <a:pos x="132" y="240"/>
                </a:cxn>
                <a:cxn ang="0">
                  <a:pos x="204" y="276"/>
                </a:cxn>
                <a:cxn ang="0">
                  <a:pos x="276" y="308"/>
                </a:cxn>
                <a:cxn ang="0">
                  <a:pos x="200" y="284"/>
                </a:cxn>
                <a:cxn ang="0">
                  <a:pos x="104" y="248"/>
                </a:cxn>
                <a:cxn ang="0">
                  <a:pos x="60" y="228"/>
                </a:cxn>
                <a:cxn ang="0">
                  <a:pos x="24" y="204"/>
                </a:cxn>
                <a:cxn ang="0">
                  <a:pos x="0" y="176"/>
                </a:cxn>
                <a:cxn ang="0">
                  <a:pos x="0" y="156"/>
                </a:cxn>
                <a:cxn ang="0">
                  <a:pos x="0" y="140"/>
                </a:cxn>
                <a:cxn ang="0">
                  <a:pos x="4" y="120"/>
                </a:cxn>
                <a:cxn ang="0">
                  <a:pos x="16" y="104"/>
                </a:cxn>
                <a:cxn ang="0">
                  <a:pos x="36" y="76"/>
                </a:cxn>
                <a:cxn ang="0">
                  <a:pos x="68" y="60"/>
                </a:cxn>
                <a:cxn ang="0">
                  <a:pos x="108" y="36"/>
                </a:cxn>
                <a:cxn ang="0">
                  <a:pos x="168" y="16"/>
                </a:cxn>
                <a:cxn ang="0">
                  <a:pos x="240" y="0"/>
                </a:cxn>
                <a:cxn ang="0">
                  <a:pos x="248" y="0"/>
                </a:cxn>
                <a:cxn ang="0">
                  <a:pos x="188" y="16"/>
                </a:cxn>
                <a:cxn ang="0">
                  <a:pos x="140" y="40"/>
                </a:cxn>
                <a:cxn ang="0">
                  <a:pos x="104" y="64"/>
                </a:cxn>
                <a:cxn ang="0">
                  <a:pos x="80" y="92"/>
                </a:cxn>
                <a:cxn ang="0">
                  <a:pos x="60" y="116"/>
                </a:cxn>
                <a:cxn ang="0">
                  <a:pos x="52" y="132"/>
                </a:cxn>
                <a:cxn ang="0">
                  <a:pos x="48" y="152"/>
                </a:cxn>
              </a:cxnLst>
              <a:rect l="0" t="0" r="0" b="0"/>
              <a:pathLst>
                <a:path w="276" h="308">
                  <a:moveTo>
                    <a:pt x="48" y="152"/>
                  </a:moveTo>
                  <a:lnTo>
                    <a:pt x="52" y="176"/>
                  </a:lnTo>
                  <a:lnTo>
                    <a:pt x="68" y="204"/>
                  </a:lnTo>
                  <a:lnTo>
                    <a:pt x="96" y="228"/>
                  </a:lnTo>
                  <a:lnTo>
                    <a:pt x="132" y="240"/>
                  </a:lnTo>
                  <a:lnTo>
                    <a:pt x="204" y="276"/>
                  </a:lnTo>
                  <a:lnTo>
                    <a:pt x="276" y="308"/>
                  </a:lnTo>
                  <a:lnTo>
                    <a:pt x="200" y="284"/>
                  </a:lnTo>
                  <a:lnTo>
                    <a:pt x="104" y="248"/>
                  </a:lnTo>
                  <a:lnTo>
                    <a:pt x="60" y="228"/>
                  </a:lnTo>
                  <a:lnTo>
                    <a:pt x="24" y="204"/>
                  </a:lnTo>
                  <a:lnTo>
                    <a:pt x="0" y="176"/>
                  </a:lnTo>
                  <a:lnTo>
                    <a:pt x="0" y="156"/>
                  </a:lnTo>
                  <a:lnTo>
                    <a:pt x="0" y="140"/>
                  </a:lnTo>
                  <a:lnTo>
                    <a:pt x="4" y="120"/>
                  </a:lnTo>
                  <a:lnTo>
                    <a:pt x="16" y="104"/>
                  </a:lnTo>
                  <a:lnTo>
                    <a:pt x="36" y="76"/>
                  </a:lnTo>
                  <a:lnTo>
                    <a:pt x="68" y="60"/>
                  </a:lnTo>
                  <a:lnTo>
                    <a:pt x="108" y="36"/>
                  </a:lnTo>
                  <a:lnTo>
                    <a:pt x="168" y="16"/>
                  </a:lnTo>
                  <a:lnTo>
                    <a:pt x="240" y="0"/>
                  </a:lnTo>
                  <a:lnTo>
                    <a:pt x="248" y="0"/>
                  </a:lnTo>
                  <a:lnTo>
                    <a:pt x="188" y="16"/>
                  </a:lnTo>
                  <a:lnTo>
                    <a:pt x="140" y="40"/>
                  </a:lnTo>
                  <a:lnTo>
                    <a:pt x="104" y="64"/>
                  </a:lnTo>
                  <a:lnTo>
                    <a:pt x="80" y="92"/>
                  </a:lnTo>
                  <a:lnTo>
                    <a:pt x="60" y="116"/>
                  </a:lnTo>
                  <a:lnTo>
                    <a:pt x="52" y="132"/>
                  </a:lnTo>
                  <a:lnTo>
                    <a:pt x="48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7" name="図形 36"/>
            <p:cNvSpPr>
              <a:spLocks/>
            </p:cNvSpPr>
            <p:nvPr/>
          </p:nvSpPr>
          <p:spPr bwMode="auto">
            <a:xfrm>
              <a:off x="5032" y="448"/>
              <a:ext cx="696" cy="360"/>
            </a:xfrm>
            <a:custGeom>
              <a:avLst/>
              <a:gdLst/>
              <a:ahLst/>
              <a:cxnLst>
                <a:cxn ang="0">
                  <a:pos x="164" y="76"/>
                </a:cxn>
                <a:cxn ang="0">
                  <a:pos x="128" y="96"/>
                </a:cxn>
                <a:cxn ang="0">
                  <a:pos x="104" y="116"/>
                </a:cxn>
                <a:cxn ang="0">
                  <a:pos x="84" y="132"/>
                </a:cxn>
                <a:cxn ang="0">
                  <a:pos x="80" y="152"/>
                </a:cxn>
                <a:cxn ang="0">
                  <a:pos x="80" y="180"/>
                </a:cxn>
                <a:cxn ang="0">
                  <a:pos x="92" y="204"/>
                </a:cxn>
                <a:cxn ang="0">
                  <a:pos x="116" y="228"/>
                </a:cxn>
                <a:cxn ang="0">
                  <a:pos x="132" y="248"/>
                </a:cxn>
                <a:cxn ang="0">
                  <a:pos x="164" y="260"/>
                </a:cxn>
                <a:cxn ang="0">
                  <a:pos x="236" y="288"/>
                </a:cxn>
                <a:cxn ang="0">
                  <a:pos x="328" y="308"/>
                </a:cxn>
                <a:cxn ang="0">
                  <a:pos x="424" y="324"/>
                </a:cxn>
                <a:cxn ang="0">
                  <a:pos x="592" y="344"/>
                </a:cxn>
                <a:cxn ang="0">
                  <a:pos x="676" y="344"/>
                </a:cxn>
                <a:cxn ang="0">
                  <a:pos x="688" y="356"/>
                </a:cxn>
                <a:cxn ang="0">
                  <a:pos x="696" y="360"/>
                </a:cxn>
                <a:cxn ang="0">
                  <a:pos x="648" y="360"/>
                </a:cxn>
                <a:cxn ang="0">
                  <a:pos x="544" y="360"/>
                </a:cxn>
                <a:cxn ang="0">
                  <a:pos x="472" y="356"/>
                </a:cxn>
                <a:cxn ang="0">
                  <a:pos x="388" y="344"/>
                </a:cxn>
                <a:cxn ang="0">
                  <a:pos x="292" y="320"/>
                </a:cxn>
                <a:cxn ang="0">
                  <a:pos x="188" y="296"/>
                </a:cxn>
                <a:cxn ang="0">
                  <a:pos x="164" y="284"/>
                </a:cxn>
                <a:cxn ang="0">
                  <a:pos x="108" y="264"/>
                </a:cxn>
                <a:cxn ang="0">
                  <a:pos x="44" y="240"/>
                </a:cxn>
                <a:cxn ang="0">
                  <a:pos x="20" y="216"/>
                </a:cxn>
                <a:cxn ang="0">
                  <a:pos x="8" y="192"/>
                </a:cxn>
                <a:cxn ang="0">
                  <a:pos x="0" y="164"/>
                </a:cxn>
                <a:cxn ang="0">
                  <a:pos x="12" y="132"/>
                </a:cxn>
                <a:cxn ang="0">
                  <a:pos x="24" y="120"/>
                </a:cxn>
                <a:cxn ang="0">
                  <a:pos x="68" y="84"/>
                </a:cxn>
                <a:cxn ang="0">
                  <a:pos x="104" y="60"/>
                </a:cxn>
                <a:cxn ang="0">
                  <a:pos x="152" y="40"/>
                </a:cxn>
                <a:cxn ang="0">
                  <a:pos x="220" y="24"/>
                </a:cxn>
                <a:cxn ang="0">
                  <a:pos x="296" y="12"/>
                </a:cxn>
                <a:cxn ang="0">
                  <a:pos x="436" y="0"/>
                </a:cxn>
                <a:cxn ang="0">
                  <a:pos x="316" y="24"/>
                </a:cxn>
                <a:cxn ang="0">
                  <a:pos x="232" y="48"/>
                </a:cxn>
                <a:cxn ang="0">
                  <a:pos x="164" y="76"/>
                </a:cxn>
              </a:cxnLst>
              <a:rect l="0" t="0" r="0" b="0"/>
              <a:pathLst>
                <a:path w="696" h="360">
                  <a:moveTo>
                    <a:pt x="164" y="76"/>
                  </a:moveTo>
                  <a:lnTo>
                    <a:pt x="128" y="96"/>
                  </a:lnTo>
                  <a:lnTo>
                    <a:pt x="104" y="116"/>
                  </a:lnTo>
                  <a:lnTo>
                    <a:pt x="84" y="132"/>
                  </a:lnTo>
                  <a:lnTo>
                    <a:pt x="80" y="152"/>
                  </a:lnTo>
                  <a:lnTo>
                    <a:pt x="80" y="180"/>
                  </a:lnTo>
                  <a:lnTo>
                    <a:pt x="92" y="204"/>
                  </a:lnTo>
                  <a:lnTo>
                    <a:pt x="116" y="228"/>
                  </a:lnTo>
                  <a:lnTo>
                    <a:pt x="132" y="248"/>
                  </a:lnTo>
                  <a:lnTo>
                    <a:pt x="164" y="260"/>
                  </a:lnTo>
                  <a:lnTo>
                    <a:pt x="236" y="288"/>
                  </a:lnTo>
                  <a:lnTo>
                    <a:pt x="328" y="308"/>
                  </a:lnTo>
                  <a:lnTo>
                    <a:pt x="424" y="324"/>
                  </a:lnTo>
                  <a:lnTo>
                    <a:pt x="592" y="344"/>
                  </a:lnTo>
                  <a:lnTo>
                    <a:pt x="676" y="344"/>
                  </a:lnTo>
                  <a:lnTo>
                    <a:pt x="688" y="356"/>
                  </a:lnTo>
                  <a:lnTo>
                    <a:pt x="696" y="360"/>
                  </a:lnTo>
                  <a:lnTo>
                    <a:pt x="648" y="360"/>
                  </a:lnTo>
                  <a:lnTo>
                    <a:pt x="544" y="360"/>
                  </a:lnTo>
                  <a:lnTo>
                    <a:pt x="472" y="356"/>
                  </a:lnTo>
                  <a:lnTo>
                    <a:pt x="388" y="344"/>
                  </a:lnTo>
                  <a:lnTo>
                    <a:pt x="292" y="320"/>
                  </a:lnTo>
                  <a:lnTo>
                    <a:pt x="188" y="296"/>
                  </a:lnTo>
                  <a:lnTo>
                    <a:pt x="164" y="284"/>
                  </a:lnTo>
                  <a:lnTo>
                    <a:pt x="108" y="264"/>
                  </a:lnTo>
                  <a:lnTo>
                    <a:pt x="44" y="240"/>
                  </a:lnTo>
                  <a:lnTo>
                    <a:pt x="20" y="216"/>
                  </a:lnTo>
                  <a:lnTo>
                    <a:pt x="8" y="192"/>
                  </a:lnTo>
                  <a:lnTo>
                    <a:pt x="0" y="164"/>
                  </a:lnTo>
                  <a:lnTo>
                    <a:pt x="12" y="132"/>
                  </a:lnTo>
                  <a:lnTo>
                    <a:pt x="24" y="120"/>
                  </a:lnTo>
                  <a:lnTo>
                    <a:pt x="68" y="84"/>
                  </a:lnTo>
                  <a:lnTo>
                    <a:pt x="104" y="60"/>
                  </a:lnTo>
                  <a:lnTo>
                    <a:pt x="152" y="40"/>
                  </a:lnTo>
                  <a:lnTo>
                    <a:pt x="220" y="24"/>
                  </a:lnTo>
                  <a:lnTo>
                    <a:pt x="296" y="12"/>
                  </a:lnTo>
                  <a:lnTo>
                    <a:pt x="436" y="0"/>
                  </a:lnTo>
                  <a:lnTo>
                    <a:pt x="316" y="24"/>
                  </a:lnTo>
                  <a:lnTo>
                    <a:pt x="232" y="48"/>
                  </a:lnTo>
                  <a:lnTo>
                    <a:pt x="164" y="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8" name="図形 37"/>
            <p:cNvSpPr>
              <a:spLocks/>
            </p:cNvSpPr>
            <p:nvPr/>
          </p:nvSpPr>
          <p:spPr bwMode="auto">
            <a:xfrm>
              <a:off x="4772" y="400"/>
              <a:ext cx="840" cy="384"/>
            </a:xfrm>
            <a:custGeom>
              <a:avLst/>
              <a:gdLst/>
              <a:ahLst/>
              <a:cxnLst>
                <a:cxn ang="0">
                  <a:pos x="840" y="0"/>
                </a:cxn>
                <a:cxn ang="0">
                  <a:pos x="828" y="12"/>
                </a:cxn>
                <a:cxn ang="0">
                  <a:pos x="812" y="24"/>
                </a:cxn>
                <a:cxn ang="0">
                  <a:pos x="764" y="36"/>
                </a:cxn>
                <a:cxn ang="0">
                  <a:pos x="700" y="48"/>
                </a:cxn>
                <a:cxn ang="0">
                  <a:pos x="564" y="52"/>
                </a:cxn>
                <a:cxn ang="0">
                  <a:pos x="464" y="60"/>
                </a:cxn>
                <a:cxn ang="0">
                  <a:pos x="392" y="72"/>
                </a:cxn>
                <a:cxn ang="0">
                  <a:pos x="316" y="84"/>
                </a:cxn>
                <a:cxn ang="0">
                  <a:pos x="260" y="100"/>
                </a:cxn>
                <a:cxn ang="0">
                  <a:pos x="212" y="124"/>
                </a:cxn>
                <a:cxn ang="0">
                  <a:pos x="180" y="148"/>
                </a:cxn>
                <a:cxn ang="0">
                  <a:pos x="164" y="168"/>
                </a:cxn>
                <a:cxn ang="0">
                  <a:pos x="152" y="192"/>
                </a:cxn>
                <a:cxn ang="0">
                  <a:pos x="144" y="212"/>
                </a:cxn>
                <a:cxn ang="0">
                  <a:pos x="144" y="228"/>
                </a:cxn>
                <a:cxn ang="0">
                  <a:pos x="152" y="248"/>
                </a:cxn>
                <a:cxn ang="0">
                  <a:pos x="176" y="276"/>
                </a:cxn>
                <a:cxn ang="0">
                  <a:pos x="212" y="300"/>
                </a:cxn>
                <a:cxn ang="0">
                  <a:pos x="256" y="324"/>
                </a:cxn>
                <a:cxn ang="0">
                  <a:pos x="356" y="360"/>
                </a:cxn>
                <a:cxn ang="0">
                  <a:pos x="436" y="384"/>
                </a:cxn>
                <a:cxn ang="0">
                  <a:pos x="292" y="380"/>
                </a:cxn>
                <a:cxn ang="0">
                  <a:pos x="176" y="356"/>
                </a:cxn>
                <a:cxn ang="0">
                  <a:pos x="96" y="324"/>
                </a:cxn>
                <a:cxn ang="0">
                  <a:pos x="48" y="300"/>
                </a:cxn>
                <a:cxn ang="0">
                  <a:pos x="20" y="272"/>
                </a:cxn>
                <a:cxn ang="0">
                  <a:pos x="8" y="248"/>
                </a:cxn>
                <a:cxn ang="0">
                  <a:pos x="0" y="228"/>
                </a:cxn>
                <a:cxn ang="0">
                  <a:pos x="0" y="212"/>
                </a:cxn>
                <a:cxn ang="0">
                  <a:pos x="8" y="192"/>
                </a:cxn>
                <a:cxn ang="0">
                  <a:pos x="20" y="176"/>
                </a:cxn>
                <a:cxn ang="0">
                  <a:pos x="48" y="144"/>
                </a:cxn>
                <a:cxn ang="0">
                  <a:pos x="84" y="120"/>
                </a:cxn>
                <a:cxn ang="0">
                  <a:pos x="128" y="108"/>
                </a:cxn>
                <a:cxn ang="0">
                  <a:pos x="212" y="84"/>
                </a:cxn>
                <a:cxn ang="0">
                  <a:pos x="256" y="76"/>
                </a:cxn>
                <a:cxn ang="0">
                  <a:pos x="268" y="76"/>
                </a:cxn>
                <a:cxn ang="0">
                  <a:pos x="284" y="72"/>
                </a:cxn>
                <a:cxn ang="0">
                  <a:pos x="292" y="72"/>
                </a:cxn>
                <a:cxn ang="0">
                  <a:pos x="292" y="76"/>
                </a:cxn>
                <a:cxn ang="0">
                  <a:pos x="404" y="64"/>
                </a:cxn>
                <a:cxn ang="0">
                  <a:pos x="424" y="60"/>
                </a:cxn>
                <a:cxn ang="0">
                  <a:pos x="528" y="48"/>
                </a:cxn>
                <a:cxn ang="0">
                  <a:pos x="604" y="36"/>
                </a:cxn>
                <a:cxn ang="0">
                  <a:pos x="652" y="24"/>
                </a:cxn>
                <a:cxn ang="0">
                  <a:pos x="664" y="12"/>
                </a:cxn>
                <a:cxn ang="0">
                  <a:pos x="672" y="4"/>
                </a:cxn>
                <a:cxn ang="0">
                  <a:pos x="664" y="0"/>
                </a:cxn>
                <a:cxn ang="0">
                  <a:pos x="840" y="0"/>
                </a:cxn>
              </a:cxnLst>
              <a:rect l="0" t="0" r="0" b="0"/>
              <a:pathLst>
                <a:path w="840" h="384">
                  <a:moveTo>
                    <a:pt x="840" y="0"/>
                  </a:moveTo>
                  <a:lnTo>
                    <a:pt x="828" y="12"/>
                  </a:lnTo>
                  <a:lnTo>
                    <a:pt x="812" y="24"/>
                  </a:lnTo>
                  <a:lnTo>
                    <a:pt x="764" y="36"/>
                  </a:lnTo>
                  <a:lnTo>
                    <a:pt x="700" y="48"/>
                  </a:lnTo>
                  <a:lnTo>
                    <a:pt x="564" y="52"/>
                  </a:lnTo>
                  <a:lnTo>
                    <a:pt x="464" y="60"/>
                  </a:lnTo>
                  <a:lnTo>
                    <a:pt x="392" y="72"/>
                  </a:lnTo>
                  <a:lnTo>
                    <a:pt x="316" y="84"/>
                  </a:lnTo>
                  <a:lnTo>
                    <a:pt x="260" y="100"/>
                  </a:lnTo>
                  <a:lnTo>
                    <a:pt x="212" y="124"/>
                  </a:lnTo>
                  <a:lnTo>
                    <a:pt x="180" y="148"/>
                  </a:lnTo>
                  <a:lnTo>
                    <a:pt x="164" y="168"/>
                  </a:lnTo>
                  <a:lnTo>
                    <a:pt x="152" y="192"/>
                  </a:lnTo>
                  <a:lnTo>
                    <a:pt x="144" y="212"/>
                  </a:lnTo>
                  <a:lnTo>
                    <a:pt x="144" y="228"/>
                  </a:lnTo>
                  <a:lnTo>
                    <a:pt x="152" y="248"/>
                  </a:lnTo>
                  <a:lnTo>
                    <a:pt x="176" y="276"/>
                  </a:lnTo>
                  <a:lnTo>
                    <a:pt x="212" y="300"/>
                  </a:lnTo>
                  <a:lnTo>
                    <a:pt x="256" y="324"/>
                  </a:lnTo>
                  <a:lnTo>
                    <a:pt x="356" y="360"/>
                  </a:lnTo>
                  <a:lnTo>
                    <a:pt x="436" y="384"/>
                  </a:lnTo>
                  <a:lnTo>
                    <a:pt x="292" y="380"/>
                  </a:lnTo>
                  <a:lnTo>
                    <a:pt x="176" y="356"/>
                  </a:lnTo>
                  <a:lnTo>
                    <a:pt x="96" y="324"/>
                  </a:lnTo>
                  <a:lnTo>
                    <a:pt x="48" y="300"/>
                  </a:lnTo>
                  <a:lnTo>
                    <a:pt x="20" y="272"/>
                  </a:lnTo>
                  <a:lnTo>
                    <a:pt x="8" y="248"/>
                  </a:lnTo>
                  <a:lnTo>
                    <a:pt x="0" y="228"/>
                  </a:lnTo>
                  <a:lnTo>
                    <a:pt x="0" y="212"/>
                  </a:lnTo>
                  <a:lnTo>
                    <a:pt x="8" y="192"/>
                  </a:lnTo>
                  <a:lnTo>
                    <a:pt x="20" y="176"/>
                  </a:lnTo>
                  <a:lnTo>
                    <a:pt x="48" y="144"/>
                  </a:lnTo>
                  <a:lnTo>
                    <a:pt x="84" y="120"/>
                  </a:lnTo>
                  <a:lnTo>
                    <a:pt x="128" y="108"/>
                  </a:lnTo>
                  <a:lnTo>
                    <a:pt x="212" y="84"/>
                  </a:lnTo>
                  <a:lnTo>
                    <a:pt x="256" y="76"/>
                  </a:lnTo>
                  <a:lnTo>
                    <a:pt x="268" y="76"/>
                  </a:lnTo>
                  <a:lnTo>
                    <a:pt x="284" y="72"/>
                  </a:lnTo>
                  <a:lnTo>
                    <a:pt x="292" y="72"/>
                  </a:lnTo>
                  <a:lnTo>
                    <a:pt x="292" y="76"/>
                  </a:lnTo>
                  <a:lnTo>
                    <a:pt x="404" y="64"/>
                  </a:lnTo>
                  <a:lnTo>
                    <a:pt x="424" y="60"/>
                  </a:lnTo>
                  <a:lnTo>
                    <a:pt x="528" y="48"/>
                  </a:lnTo>
                  <a:lnTo>
                    <a:pt x="604" y="36"/>
                  </a:lnTo>
                  <a:lnTo>
                    <a:pt x="652" y="24"/>
                  </a:lnTo>
                  <a:lnTo>
                    <a:pt x="664" y="12"/>
                  </a:lnTo>
                  <a:lnTo>
                    <a:pt x="672" y="4"/>
                  </a:lnTo>
                  <a:lnTo>
                    <a:pt x="664" y="0"/>
                  </a:lnTo>
                  <a:lnTo>
                    <a:pt x="84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9" name="図形 38"/>
            <p:cNvSpPr>
              <a:spLocks/>
            </p:cNvSpPr>
            <p:nvPr/>
          </p:nvSpPr>
          <p:spPr bwMode="auto">
            <a:xfrm>
              <a:off x="5256" y="392"/>
              <a:ext cx="180" cy="56"/>
            </a:xfrm>
            <a:custGeom>
              <a:avLst/>
              <a:gdLst/>
              <a:ahLst/>
              <a:cxnLst>
                <a:cxn ang="0">
                  <a:pos x="176" y="8"/>
                </a:cxn>
                <a:cxn ang="0">
                  <a:pos x="180" y="12"/>
                </a:cxn>
                <a:cxn ang="0">
                  <a:pos x="176" y="20"/>
                </a:cxn>
                <a:cxn ang="0">
                  <a:pos x="152" y="32"/>
                </a:cxn>
                <a:cxn ang="0">
                  <a:pos x="96" y="44"/>
                </a:cxn>
                <a:cxn ang="0">
                  <a:pos x="0" y="56"/>
                </a:cxn>
                <a:cxn ang="0">
                  <a:pos x="68" y="36"/>
                </a:cxn>
                <a:cxn ang="0">
                  <a:pos x="84" y="24"/>
                </a:cxn>
                <a:cxn ang="0">
                  <a:pos x="92" y="12"/>
                </a:cxn>
                <a:cxn ang="0">
                  <a:pos x="92" y="8"/>
                </a:cxn>
                <a:cxn ang="0">
                  <a:pos x="92" y="0"/>
                </a:cxn>
                <a:cxn ang="0">
                  <a:pos x="176" y="8"/>
                </a:cxn>
              </a:cxnLst>
              <a:rect l="0" t="0" r="0" b="0"/>
              <a:pathLst>
                <a:path w="180" h="56">
                  <a:moveTo>
                    <a:pt x="176" y="8"/>
                  </a:moveTo>
                  <a:lnTo>
                    <a:pt x="180" y="12"/>
                  </a:lnTo>
                  <a:lnTo>
                    <a:pt x="176" y="20"/>
                  </a:lnTo>
                  <a:lnTo>
                    <a:pt x="152" y="32"/>
                  </a:lnTo>
                  <a:lnTo>
                    <a:pt x="96" y="44"/>
                  </a:lnTo>
                  <a:lnTo>
                    <a:pt x="0" y="56"/>
                  </a:lnTo>
                  <a:lnTo>
                    <a:pt x="68" y="36"/>
                  </a:lnTo>
                  <a:lnTo>
                    <a:pt x="84" y="24"/>
                  </a:lnTo>
                  <a:lnTo>
                    <a:pt x="92" y="12"/>
                  </a:lnTo>
                  <a:lnTo>
                    <a:pt x="92" y="8"/>
                  </a:lnTo>
                  <a:lnTo>
                    <a:pt x="92" y="0"/>
                  </a:lnTo>
                  <a:lnTo>
                    <a:pt x="17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0" name="図形 39"/>
            <p:cNvSpPr>
              <a:spLocks/>
            </p:cNvSpPr>
            <p:nvPr/>
          </p:nvSpPr>
          <p:spPr bwMode="auto">
            <a:xfrm>
              <a:off x="5100" y="388"/>
              <a:ext cx="248" cy="76"/>
            </a:xfrm>
            <a:custGeom>
              <a:avLst/>
              <a:gdLst/>
              <a:ahLst/>
              <a:cxnLst>
                <a:cxn ang="0">
                  <a:pos x="240" y="4"/>
                </a:cxn>
                <a:cxn ang="0">
                  <a:pos x="248" y="16"/>
                </a:cxn>
                <a:cxn ang="0">
                  <a:pos x="236" y="28"/>
                </a:cxn>
                <a:cxn ang="0">
                  <a:pos x="212" y="40"/>
                </a:cxn>
                <a:cxn ang="0">
                  <a:pos x="164" y="60"/>
                </a:cxn>
                <a:cxn ang="0">
                  <a:pos x="76" y="72"/>
                </a:cxn>
                <a:cxn ang="0">
                  <a:pos x="0" y="76"/>
                </a:cxn>
                <a:cxn ang="0">
                  <a:pos x="64" y="72"/>
                </a:cxn>
                <a:cxn ang="0">
                  <a:pos x="112" y="60"/>
                </a:cxn>
                <a:cxn ang="0">
                  <a:pos x="152" y="48"/>
                </a:cxn>
                <a:cxn ang="0">
                  <a:pos x="176" y="36"/>
                </a:cxn>
                <a:cxn ang="0">
                  <a:pos x="188" y="16"/>
                </a:cxn>
                <a:cxn ang="0">
                  <a:pos x="188" y="4"/>
                </a:cxn>
                <a:cxn ang="0">
                  <a:pos x="180" y="0"/>
                </a:cxn>
                <a:cxn ang="0">
                  <a:pos x="240" y="4"/>
                </a:cxn>
              </a:cxnLst>
              <a:rect l="0" t="0" r="0" b="0"/>
              <a:pathLst>
                <a:path w="248" h="76">
                  <a:moveTo>
                    <a:pt x="240" y="4"/>
                  </a:moveTo>
                  <a:lnTo>
                    <a:pt x="248" y="16"/>
                  </a:lnTo>
                  <a:lnTo>
                    <a:pt x="236" y="28"/>
                  </a:lnTo>
                  <a:lnTo>
                    <a:pt x="212" y="40"/>
                  </a:lnTo>
                  <a:lnTo>
                    <a:pt x="164" y="60"/>
                  </a:lnTo>
                  <a:lnTo>
                    <a:pt x="76" y="72"/>
                  </a:lnTo>
                  <a:lnTo>
                    <a:pt x="0" y="76"/>
                  </a:lnTo>
                  <a:lnTo>
                    <a:pt x="64" y="72"/>
                  </a:lnTo>
                  <a:lnTo>
                    <a:pt x="112" y="60"/>
                  </a:lnTo>
                  <a:lnTo>
                    <a:pt x="152" y="48"/>
                  </a:lnTo>
                  <a:lnTo>
                    <a:pt x="176" y="36"/>
                  </a:lnTo>
                  <a:lnTo>
                    <a:pt x="188" y="16"/>
                  </a:lnTo>
                  <a:lnTo>
                    <a:pt x="188" y="4"/>
                  </a:lnTo>
                  <a:lnTo>
                    <a:pt x="180" y="0"/>
                  </a:lnTo>
                  <a:lnTo>
                    <a:pt x="24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1" name="図形 40"/>
            <p:cNvSpPr>
              <a:spLocks/>
            </p:cNvSpPr>
            <p:nvPr/>
          </p:nvSpPr>
          <p:spPr bwMode="auto">
            <a:xfrm>
              <a:off x="5092" y="368"/>
              <a:ext cx="188" cy="96"/>
            </a:xfrm>
            <a:custGeom>
              <a:avLst/>
              <a:gdLst/>
              <a:ahLst/>
              <a:cxnLst>
                <a:cxn ang="0">
                  <a:pos x="176" y="20"/>
                </a:cxn>
                <a:cxn ang="0">
                  <a:pos x="188" y="24"/>
                </a:cxn>
                <a:cxn ang="0">
                  <a:pos x="188" y="36"/>
                </a:cxn>
                <a:cxn ang="0">
                  <a:pos x="184" y="48"/>
                </a:cxn>
                <a:cxn ang="0">
                  <a:pos x="164" y="60"/>
                </a:cxn>
                <a:cxn ang="0">
                  <a:pos x="128" y="72"/>
                </a:cxn>
                <a:cxn ang="0">
                  <a:pos x="72" y="84"/>
                </a:cxn>
                <a:cxn ang="0">
                  <a:pos x="0" y="96"/>
                </a:cxn>
                <a:cxn ang="0">
                  <a:pos x="32" y="84"/>
                </a:cxn>
                <a:cxn ang="0">
                  <a:pos x="56" y="72"/>
                </a:cxn>
                <a:cxn ang="0">
                  <a:pos x="80" y="56"/>
                </a:cxn>
                <a:cxn ang="0">
                  <a:pos x="84" y="32"/>
                </a:cxn>
                <a:cxn ang="0">
                  <a:pos x="84" y="20"/>
                </a:cxn>
                <a:cxn ang="0">
                  <a:pos x="80" y="12"/>
                </a:cxn>
                <a:cxn ang="0">
                  <a:pos x="68" y="0"/>
                </a:cxn>
                <a:cxn ang="0">
                  <a:pos x="176" y="20"/>
                </a:cxn>
              </a:cxnLst>
              <a:rect l="0" t="0" r="0" b="0"/>
              <a:pathLst>
                <a:path w="188" h="96">
                  <a:moveTo>
                    <a:pt x="176" y="20"/>
                  </a:moveTo>
                  <a:lnTo>
                    <a:pt x="188" y="24"/>
                  </a:lnTo>
                  <a:lnTo>
                    <a:pt x="188" y="36"/>
                  </a:lnTo>
                  <a:lnTo>
                    <a:pt x="184" y="48"/>
                  </a:lnTo>
                  <a:lnTo>
                    <a:pt x="164" y="60"/>
                  </a:lnTo>
                  <a:lnTo>
                    <a:pt x="128" y="72"/>
                  </a:lnTo>
                  <a:lnTo>
                    <a:pt x="72" y="84"/>
                  </a:lnTo>
                  <a:lnTo>
                    <a:pt x="0" y="96"/>
                  </a:lnTo>
                  <a:lnTo>
                    <a:pt x="32" y="84"/>
                  </a:lnTo>
                  <a:lnTo>
                    <a:pt x="56" y="72"/>
                  </a:lnTo>
                  <a:lnTo>
                    <a:pt x="80" y="56"/>
                  </a:lnTo>
                  <a:lnTo>
                    <a:pt x="84" y="32"/>
                  </a:lnTo>
                  <a:lnTo>
                    <a:pt x="84" y="20"/>
                  </a:lnTo>
                  <a:lnTo>
                    <a:pt x="80" y="12"/>
                  </a:lnTo>
                  <a:lnTo>
                    <a:pt x="68" y="0"/>
                  </a:lnTo>
                  <a:lnTo>
                    <a:pt x="176" y="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2" name="図形 41"/>
            <p:cNvSpPr>
              <a:spLocks/>
            </p:cNvSpPr>
            <p:nvPr/>
          </p:nvSpPr>
          <p:spPr bwMode="auto">
            <a:xfrm>
              <a:off x="4544" y="144"/>
              <a:ext cx="188" cy="120"/>
            </a:xfrm>
            <a:custGeom>
              <a:avLst/>
              <a:gdLst/>
              <a:ahLst/>
              <a:cxnLst>
                <a:cxn ang="0">
                  <a:pos x="188" y="0"/>
                </a:cxn>
                <a:cxn ang="0">
                  <a:pos x="148" y="0"/>
                </a:cxn>
                <a:cxn ang="0">
                  <a:pos x="120" y="8"/>
                </a:cxn>
                <a:cxn ang="0">
                  <a:pos x="76" y="32"/>
                </a:cxn>
                <a:cxn ang="0">
                  <a:pos x="52" y="48"/>
                </a:cxn>
                <a:cxn ang="0">
                  <a:pos x="48" y="56"/>
                </a:cxn>
                <a:cxn ang="0">
                  <a:pos x="48" y="72"/>
                </a:cxn>
                <a:cxn ang="0">
                  <a:pos x="48" y="84"/>
                </a:cxn>
                <a:cxn ang="0">
                  <a:pos x="60" y="96"/>
                </a:cxn>
                <a:cxn ang="0">
                  <a:pos x="76" y="108"/>
                </a:cxn>
                <a:cxn ang="0">
                  <a:pos x="112" y="120"/>
                </a:cxn>
                <a:cxn ang="0">
                  <a:pos x="72" y="116"/>
                </a:cxn>
                <a:cxn ang="0">
                  <a:pos x="36" y="104"/>
                </a:cxn>
                <a:cxn ang="0">
                  <a:pos x="16" y="92"/>
                </a:cxn>
                <a:cxn ang="0">
                  <a:pos x="4" y="84"/>
                </a:cxn>
                <a:cxn ang="0">
                  <a:pos x="0" y="60"/>
                </a:cxn>
                <a:cxn ang="0">
                  <a:pos x="4" y="56"/>
                </a:cxn>
                <a:cxn ang="0">
                  <a:pos x="16" y="32"/>
                </a:cxn>
                <a:cxn ang="0">
                  <a:pos x="36" y="20"/>
                </a:cxn>
                <a:cxn ang="0">
                  <a:pos x="88" y="8"/>
                </a:cxn>
                <a:cxn ang="0">
                  <a:pos x="148" y="0"/>
                </a:cxn>
                <a:cxn ang="0">
                  <a:pos x="188" y="0"/>
                </a:cxn>
              </a:cxnLst>
              <a:rect l="0" t="0" r="0" b="0"/>
              <a:pathLst>
                <a:path w="188" h="120">
                  <a:moveTo>
                    <a:pt x="188" y="0"/>
                  </a:moveTo>
                  <a:lnTo>
                    <a:pt x="148" y="0"/>
                  </a:lnTo>
                  <a:lnTo>
                    <a:pt x="120" y="8"/>
                  </a:lnTo>
                  <a:lnTo>
                    <a:pt x="76" y="32"/>
                  </a:lnTo>
                  <a:lnTo>
                    <a:pt x="52" y="48"/>
                  </a:lnTo>
                  <a:lnTo>
                    <a:pt x="48" y="56"/>
                  </a:lnTo>
                  <a:lnTo>
                    <a:pt x="48" y="72"/>
                  </a:lnTo>
                  <a:lnTo>
                    <a:pt x="48" y="84"/>
                  </a:lnTo>
                  <a:lnTo>
                    <a:pt x="60" y="96"/>
                  </a:lnTo>
                  <a:lnTo>
                    <a:pt x="76" y="108"/>
                  </a:lnTo>
                  <a:lnTo>
                    <a:pt x="112" y="120"/>
                  </a:lnTo>
                  <a:lnTo>
                    <a:pt x="72" y="116"/>
                  </a:lnTo>
                  <a:lnTo>
                    <a:pt x="36" y="104"/>
                  </a:lnTo>
                  <a:lnTo>
                    <a:pt x="16" y="92"/>
                  </a:lnTo>
                  <a:lnTo>
                    <a:pt x="4" y="84"/>
                  </a:lnTo>
                  <a:lnTo>
                    <a:pt x="0" y="60"/>
                  </a:lnTo>
                  <a:lnTo>
                    <a:pt x="4" y="56"/>
                  </a:lnTo>
                  <a:lnTo>
                    <a:pt x="16" y="32"/>
                  </a:lnTo>
                  <a:lnTo>
                    <a:pt x="36" y="20"/>
                  </a:lnTo>
                  <a:lnTo>
                    <a:pt x="88" y="8"/>
                  </a:lnTo>
                  <a:lnTo>
                    <a:pt x="148" y="0"/>
                  </a:lnTo>
                  <a:lnTo>
                    <a:pt x="18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3" name="図形 42"/>
            <p:cNvSpPr>
              <a:spLocks/>
            </p:cNvSpPr>
            <p:nvPr/>
          </p:nvSpPr>
          <p:spPr bwMode="auto">
            <a:xfrm>
              <a:off x="4472" y="140"/>
              <a:ext cx="184" cy="132"/>
            </a:xfrm>
            <a:custGeom>
              <a:avLst/>
              <a:gdLst/>
              <a:ahLst/>
              <a:cxnLst>
                <a:cxn ang="0">
                  <a:pos x="76" y="88"/>
                </a:cxn>
                <a:cxn ang="0">
                  <a:pos x="84" y="96"/>
                </a:cxn>
                <a:cxn ang="0">
                  <a:pos x="100" y="108"/>
                </a:cxn>
                <a:cxn ang="0">
                  <a:pos x="132" y="120"/>
                </a:cxn>
                <a:cxn ang="0">
                  <a:pos x="172" y="132"/>
                </a:cxn>
                <a:cxn ang="0">
                  <a:pos x="124" y="120"/>
                </a:cxn>
                <a:cxn ang="0">
                  <a:pos x="64" y="108"/>
                </a:cxn>
                <a:cxn ang="0">
                  <a:pos x="16" y="88"/>
                </a:cxn>
                <a:cxn ang="0">
                  <a:pos x="4" y="76"/>
                </a:cxn>
                <a:cxn ang="0">
                  <a:pos x="0" y="64"/>
                </a:cxn>
                <a:cxn ang="0">
                  <a:pos x="0" y="60"/>
                </a:cxn>
                <a:cxn ang="0">
                  <a:pos x="12" y="40"/>
                </a:cxn>
                <a:cxn ang="0">
                  <a:pos x="36" y="24"/>
                </a:cxn>
                <a:cxn ang="0">
                  <a:pos x="88" y="12"/>
                </a:cxn>
                <a:cxn ang="0">
                  <a:pos x="120" y="4"/>
                </a:cxn>
                <a:cxn ang="0">
                  <a:pos x="184" y="0"/>
                </a:cxn>
                <a:cxn ang="0">
                  <a:pos x="148" y="4"/>
                </a:cxn>
                <a:cxn ang="0">
                  <a:pos x="112" y="16"/>
                </a:cxn>
                <a:cxn ang="0">
                  <a:pos x="88" y="28"/>
                </a:cxn>
                <a:cxn ang="0">
                  <a:pos x="72" y="52"/>
                </a:cxn>
                <a:cxn ang="0">
                  <a:pos x="72" y="64"/>
                </a:cxn>
                <a:cxn ang="0">
                  <a:pos x="76" y="88"/>
                </a:cxn>
              </a:cxnLst>
              <a:rect l="0" t="0" r="0" b="0"/>
              <a:pathLst>
                <a:path w="184" h="132">
                  <a:moveTo>
                    <a:pt x="76" y="88"/>
                  </a:moveTo>
                  <a:lnTo>
                    <a:pt x="84" y="96"/>
                  </a:lnTo>
                  <a:lnTo>
                    <a:pt x="100" y="108"/>
                  </a:lnTo>
                  <a:lnTo>
                    <a:pt x="132" y="120"/>
                  </a:lnTo>
                  <a:lnTo>
                    <a:pt x="172" y="132"/>
                  </a:lnTo>
                  <a:lnTo>
                    <a:pt x="124" y="120"/>
                  </a:lnTo>
                  <a:lnTo>
                    <a:pt x="64" y="108"/>
                  </a:lnTo>
                  <a:lnTo>
                    <a:pt x="16" y="88"/>
                  </a:lnTo>
                  <a:lnTo>
                    <a:pt x="4" y="76"/>
                  </a:lnTo>
                  <a:lnTo>
                    <a:pt x="0" y="64"/>
                  </a:lnTo>
                  <a:lnTo>
                    <a:pt x="0" y="60"/>
                  </a:lnTo>
                  <a:lnTo>
                    <a:pt x="12" y="40"/>
                  </a:lnTo>
                  <a:lnTo>
                    <a:pt x="36" y="24"/>
                  </a:lnTo>
                  <a:lnTo>
                    <a:pt x="88" y="12"/>
                  </a:lnTo>
                  <a:lnTo>
                    <a:pt x="120" y="4"/>
                  </a:lnTo>
                  <a:lnTo>
                    <a:pt x="184" y="0"/>
                  </a:lnTo>
                  <a:lnTo>
                    <a:pt x="148" y="4"/>
                  </a:lnTo>
                  <a:lnTo>
                    <a:pt x="112" y="16"/>
                  </a:lnTo>
                  <a:lnTo>
                    <a:pt x="88" y="28"/>
                  </a:lnTo>
                  <a:lnTo>
                    <a:pt x="72" y="52"/>
                  </a:lnTo>
                  <a:lnTo>
                    <a:pt x="72" y="64"/>
                  </a:lnTo>
                  <a:lnTo>
                    <a:pt x="76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4" name="図形 43"/>
            <p:cNvSpPr>
              <a:spLocks/>
            </p:cNvSpPr>
            <p:nvPr/>
          </p:nvSpPr>
          <p:spPr bwMode="auto">
            <a:xfrm>
              <a:off x="4664" y="140"/>
              <a:ext cx="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5" name="図形 44"/>
            <p:cNvSpPr>
              <a:spLocks/>
            </p:cNvSpPr>
            <p:nvPr/>
          </p:nvSpPr>
          <p:spPr bwMode="auto">
            <a:xfrm>
              <a:off x="4348" y="128"/>
              <a:ext cx="316" cy="148"/>
            </a:xfrm>
            <a:custGeom>
              <a:avLst/>
              <a:gdLst/>
              <a:ahLst/>
              <a:cxnLst>
                <a:cxn ang="0">
                  <a:pos x="292" y="4"/>
                </a:cxn>
                <a:cxn ang="0">
                  <a:pos x="316" y="4"/>
                </a:cxn>
                <a:cxn ang="0">
                  <a:pos x="316" y="12"/>
                </a:cxn>
                <a:cxn ang="0">
                  <a:pos x="244" y="12"/>
                </a:cxn>
                <a:cxn ang="0">
                  <a:pos x="212" y="16"/>
                </a:cxn>
                <a:cxn ang="0">
                  <a:pos x="184" y="24"/>
                </a:cxn>
                <a:cxn ang="0">
                  <a:pos x="160" y="28"/>
                </a:cxn>
                <a:cxn ang="0">
                  <a:pos x="128" y="52"/>
                </a:cxn>
                <a:cxn ang="0">
                  <a:pos x="124" y="64"/>
                </a:cxn>
                <a:cxn ang="0">
                  <a:pos x="116" y="76"/>
                </a:cxn>
                <a:cxn ang="0">
                  <a:pos x="124" y="88"/>
                </a:cxn>
                <a:cxn ang="0">
                  <a:pos x="136" y="108"/>
                </a:cxn>
                <a:cxn ang="0">
                  <a:pos x="184" y="120"/>
                </a:cxn>
                <a:cxn ang="0">
                  <a:pos x="236" y="136"/>
                </a:cxn>
                <a:cxn ang="0">
                  <a:pos x="292" y="144"/>
                </a:cxn>
                <a:cxn ang="0">
                  <a:pos x="208" y="148"/>
                </a:cxn>
                <a:cxn ang="0">
                  <a:pos x="172" y="148"/>
                </a:cxn>
                <a:cxn ang="0">
                  <a:pos x="148" y="148"/>
                </a:cxn>
                <a:cxn ang="0">
                  <a:pos x="124" y="144"/>
                </a:cxn>
                <a:cxn ang="0">
                  <a:pos x="68" y="124"/>
                </a:cxn>
                <a:cxn ang="0">
                  <a:pos x="20" y="108"/>
                </a:cxn>
                <a:cxn ang="0">
                  <a:pos x="8" y="96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2" y="48"/>
                </a:cxn>
                <a:cxn ang="0">
                  <a:pos x="24" y="28"/>
                </a:cxn>
                <a:cxn ang="0">
                  <a:pos x="48" y="16"/>
                </a:cxn>
                <a:cxn ang="0">
                  <a:pos x="84" y="12"/>
                </a:cxn>
                <a:cxn ang="0">
                  <a:pos x="136" y="0"/>
                </a:cxn>
                <a:cxn ang="0">
                  <a:pos x="172" y="0"/>
                </a:cxn>
                <a:cxn ang="0">
                  <a:pos x="220" y="0"/>
                </a:cxn>
                <a:cxn ang="0">
                  <a:pos x="292" y="4"/>
                </a:cxn>
              </a:cxnLst>
              <a:rect l="0" t="0" r="0" b="0"/>
              <a:pathLst>
                <a:path w="316" h="148">
                  <a:moveTo>
                    <a:pt x="292" y="4"/>
                  </a:moveTo>
                  <a:lnTo>
                    <a:pt x="316" y="4"/>
                  </a:lnTo>
                  <a:lnTo>
                    <a:pt x="316" y="12"/>
                  </a:lnTo>
                  <a:lnTo>
                    <a:pt x="244" y="12"/>
                  </a:lnTo>
                  <a:lnTo>
                    <a:pt x="212" y="16"/>
                  </a:lnTo>
                  <a:lnTo>
                    <a:pt x="184" y="24"/>
                  </a:lnTo>
                  <a:lnTo>
                    <a:pt x="160" y="28"/>
                  </a:lnTo>
                  <a:lnTo>
                    <a:pt x="128" y="52"/>
                  </a:lnTo>
                  <a:lnTo>
                    <a:pt x="124" y="64"/>
                  </a:lnTo>
                  <a:lnTo>
                    <a:pt x="116" y="76"/>
                  </a:lnTo>
                  <a:lnTo>
                    <a:pt x="124" y="88"/>
                  </a:lnTo>
                  <a:lnTo>
                    <a:pt x="136" y="108"/>
                  </a:lnTo>
                  <a:lnTo>
                    <a:pt x="184" y="120"/>
                  </a:lnTo>
                  <a:lnTo>
                    <a:pt x="236" y="136"/>
                  </a:lnTo>
                  <a:lnTo>
                    <a:pt x="292" y="144"/>
                  </a:lnTo>
                  <a:lnTo>
                    <a:pt x="208" y="148"/>
                  </a:lnTo>
                  <a:lnTo>
                    <a:pt x="172" y="148"/>
                  </a:lnTo>
                  <a:lnTo>
                    <a:pt x="148" y="148"/>
                  </a:lnTo>
                  <a:lnTo>
                    <a:pt x="124" y="144"/>
                  </a:lnTo>
                  <a:lnTo>
                    <a:pt x="68" y="124"/>
                  </a:lnTo>
                  <a:lnTo>
                    <a:pt x="20" y="108"/>
                  </a:lnTo>
                  <a:lnTo>
                    <a:pt x="8" y="96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2" y="48"/>
                  </a:lnTo>
                  <a:lnTo>
                    <a:pt x="24" y="28"/>
                  </a:lnTo>
                  <a:lnTo>
                    <a:pt x="48" y="16"/>
                  </a:lnTo>
                  <a:lnTo>
                    <a:pt x="84" y="12"/>
                  </a:lnTo>
                  <a:lnTo>
                    <a:pt x="136" y="0"/>
                  </a:lnTo>
                  <a:lnTo>
                    <a:pt x="172" y="0"/>
                  </a:lnTo>
                  <a:lnTo>
                    <a:pt x="220" y="0"/>
                  </a:lnTo>
                  <a:lnTo>
                    <a:pt x="292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6" name="図形 45"/>
            <p:cNvSpPr>
              <a:spLocks/>
            </p:cNvSpPr>
            <p:nvPr/>
          </p:nvSpPr>
          <p:spPr bwMode="auto">
            <a:xfrm>
              <a:off x="4272" y="116"/>
              <a:ext cx="288" cy="168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84" y="0"/>
                </a:cxn>
                <a:cxn ang="0">
                  <a:pos x="288" y="4"/>
                </a:cxn>
                <a:cxn ang="0">
                  <a:pos x="228" y="4"/>
                </a:cxn>
                <a:cxn ang="0">
                  <a:pos x="212" y="12"/>
                </a:cxn>
                <a:cxn ang="0">
                  <a:pos x="156" y="16"/>
                </a:cxn>
                <a:cxn ang="0">
                  <a:pos x="124" y="28"/>
                </a:cxn>
                <a:cxn ang="0">
                  <a:pos x="100" y="40"/>
                </a:cxn>
                <a:cxn ang="0">
                  <a:pos x="84" y="52"/>
                </a:cxn>
                <a:cxn ang="0">
                  <a:pos x="72" y="76"/>
                </a:cxn>
                <a:cxn ang="0">
                  <a:pos x="72" y="88"/>
                </a:cxn>
                <a:cxn ang="0">
                  <a:pos x="76" y="108"/>
                </a:cxn>
                <a:cxn ang="0">
                  <a:pos x="88" y="120"/>
                </a:cxn>
                <a:cxn ang="0">
                  <a:pos x="144" y="144"/>
                </a:cxn>
                <a:cxn ang="0">
                  <a:pos x="192" y="156"/>
                </a:cxn>
                <a:cxn ang="0">
                  <a:pos x="224" y="160"/>
                </a:cxn>
                <a:cxn ang="0">
                  <a:pos x="228" y="168"/>
                </a:cxn>
                <a:cxn ang="0">
                  <a:pos x="180" y="168"/>
                </a:cxn>
                <a:cxn ang="0">
                  <a:pos x="148" y="160"/>
                </a:cxn>
                <a:cxn ang="0">
                  <a:pos x="88" y="144"/>
                </a:cxn>
                <a:cxn ang="0">
                  <a:pos x="52" y="132"/>
                </a:cxn>
                <a:cxn ang="0">
                  <a:pos x="28" y="120"/>
                </a:cxn>
                <a:cxn ang="0">
                  <a:pos x="4" y="100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6" y="40"/>
                </a:cxn>
                <a:cxn ang="0">
                  <a:pos x="36" y="24"/>
                </a:cxn>
                <a:cxn ang="0">
                  <a:pos x="64" y="12"/>
                </a:cxn>
                <a:cxn ang="0">
                  <a:pos x="108" y="4"/>
                </a:cxn>
                <a:cxn ang="0">
                  <a:pos x="156" y="0"/>
                </a:cxn>
                <a:cxn ang="0">
                  <a:pos x="184" y="0"/>
                </a:cxn>
                <a:cxn ang="0">
                  <a:pos x="264" y="0"/>
                </a:cxn>
              </a:cxnLst>
              <a:rect l="0" t="0" r="0" b="0"/>
              <a:pathLst>
                <a:path w="288" h="168">
                  <a:moveTo>
                    <a:pt x="264" y="0"/>
                  </a:moveTo>
                  <a:lnTo>
                    <a:pt x="284" y="0"/>
                  </a:lnTo>
                  <a:lnTo>
                    <a:pt x="288" y="4"/>
                  </a:lnTo>
                  <a:lnTo>
                    <a:pt x="228" y="4"/>
                  </a:lnTo>
                  <a:lnTo>
                    <a:pt x="212" y="12"/>
                  </a:lnTo>
                  <a:lnTo>
                    <a:pt x="156" y="16"/>
                  </a:lnTo>
                  <a:lnTo>
                    <a:pt x="124" y="28"/>
                  </a:lnTo>
                  <a:lnTo>
                    <a:pt x="100" y="40"/>
                  </a:lnTo>
                  <a:lnTo>
                    <a:pt x="84" y="52"/>
                  </a:lnTo>
                  <a:lnTo>
                    <a:pt x="72" y="76"/>
                  </a:lnTo>
                  <a:lnTo>
                    <a:pt x="72" y="88"/>
                  </a:lnTo>
                  <a:lnTo>
                    <a:pt x="76" y="108"/>
                  </a:lnTo>
                  <a:lnTo>
                    <a:pt x="88" y="120"/>
                  </a:lnTo>
                  <a:lnTo>
                    <a:pt x="144" y="144"/>
                  </a:lnTo>
                  <a:lnTo>
                    <a:pt x="192" y="156"/>
                  </a:lnTo>
                  <a:lnTo>
                    <a:pt x="224" y="160"/>
                  </a:lnTo>
                  <a:lnTo>
                    <a:pt x="228" y="168"/>
                  </a:lnTo>
                  <a:lnTo>
                    <a:pt x="180" y="168"/>
                  </a:lnTo>
                  <a:lnTo>
                    <a:pt x="148" y="160"/>
                  </a:lnTo>
                  <a:lnTo>
                    <a:pt x="88" y="144"/>
                  </a:lnTo>
                  <a:lnTo>
                    <a:pt x="52" y="132"/>
                  </a:lnTo>
                  <a:lnTo>
                    <a:pt x="28" y="120"/>
                  </a:lnTo>
                  <a:lnTo>
                    <a:pt x="4" y="100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6" y="40"/>
                  </a:lnTo>
                  <a:lnTo>
                    <a:pt x="36" y="24"/>
                  </a:lnTo>
                  <a:lnTo>
                    <a:pt x="64" y="12"/>
                  </a:lnTo>
                  <a:lnTo>
                    <a:pt x="108" y="4"/>
                  </a:lnTo>
                  <a:lnTo>
                    <a:pt x="156" y="0"/>
                  </a:lnTo>
                  <a:lnTo>
                    <a:pt x="184" y="0"/>
                  </a:lnTo>
                  <a:lnTo>
                    <a:pt x="264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7" name="図形 46"/>
            <p:cNvSpPr>
              <a:spLocks/>
            </p:cNvSpPr>
            <p:nvPr/>
          </p:nvSpPr>
          <p:spPr bwMode="auto">
            <a:xfrm>
              <a:off x="4348" y="284"/>
              <a:ext cx="248" cy="212"/>
            </a:xfrm>
            <a:custGeom>
              <a:avLst/>
              <a:gdLst/>
              <a:ahLst/>
              <a:cxnLst>
                <a:cxn ang="0">
                  <a:pos x="8" y="200"/>
                </a:cxn>
                <a:cxn ang="0">
                  <a:pos x="8" y="192"/>
                </a:cxn>
                <a:cxn ang="0">
                  <a:pos x="104" y="164"/>
                </a:cxn>
                <a:cxn ang="0">
                  <a:pos x="140" y="140"/>
                </a:cxn>
                <a:cxn ang="0">
                  <a:pos x="152" y="120"/>
                </a:cxn>
                <a:cxn ang="0">
                  <a:pos x="160" y="108"/>
                </a:cxn>
                <a:cxn ang="0">
                  <a:pos x="160" y="84"/>
                </a:cxn>
                <a:cxn ang="0">
                  <a:pos x="152" y="68"/>
                </a:cxn>
                <a:cxn ang="0">
                  <a:pos x="140" y="48"/>
                </a:cxn>
                <a:cxn ang="0">
                  <a:pos x="96" y="20"/>
                </a:cxn>
                <a:cxn ang="0">
                  <a:pos x="48" y="0"/>
                </a:cxn>
                <a:cxn ang="0">
                  <a:pos x="84" y="8"/>
                </a:cxn>
                <a:cxn ang="0">
                  <a:pos x="140" y="12"/>
                </a:cxn>
                <a:cxn ang="0">
                  <a:pos x="196" y="32"/>
                </a:cxn>
                <a:cxn ang="0">
                  <a:pos x="220" y="48"/>
                </a:cxn>
                <a:cxn ang="0">
                  <a:pos x="244" y="68"/>
                </a:cxn>
                <a:cxn ang="0">
                  <a:pos x="248" y="84"/>
                </a:cxn>
                <a:cxn ang="0">
                  <a:pos x="248" y="96"/>
                </a:cxn>
                <a:cxn ang="0">
                  <a:pos x="248" y="116"/>
                </a:cxn>
                <a:cxn ang="0">
                  <a:pos x="232" y="140"/>
                </a:cxn>
                <a:cxn ang="0">
                  <a:pos x="200" y="156"/>
                </a:cxn>
                <a:cxn ang="0">
                  <a:pos x="140" y="180"/>
                </a:cxn>
                <a:cxn ang="0">
                  <a:pos x="80" y="200"/>
                </a:cxn>
                <a:cxn ang="0">
                  <a:pos x="0" y="212"/>
                </a:cxn>
                <a:cxn ang="0">
                  <a:pos x="8" y="200"/>
                </a:cxn>
              </a:cxnLst>
              <a:rect l="0" t="0" r="0" b="0"/>
              <a:pathLst>
                <a:path w="248" h="212">
                  <a:moveTo>
                    <a:pt x="8" y="200"/>
                  </a:moveTo>
                  <a:lnTo>
                    <a:pt x="8" y="192"/>
                  </a:lnTo>
                  <a:lnTo>
                    <a:pt x="104" y="164"/>
                  </a:lnTo>
                  <a:lnTo>
                    <a:pt x="140" y="140"/>
                  </a:lnTo>
                  <a:lnTo>
                    <a:pt x="152" y="120"/>
                  </a:lnTo>
                  <a:lnTo>
                    <a:pt x="160" y="108"/>
                  </a:lnTo>
                  <a:lnTo>
                    <a:pt x="160" y="84"/>
                  </a:lnTo>
                  <a:lnTo>
                    <a:pt x="152" y="68"/>
                  </a:lnTo>
                  <a:lnTo>
                    <a:pt x="140" y="48"/>
                  </a:lnTo>
                  <a:lnTo>
                    <a:pt x="96" y="20"/>
                  </a:lnTo>
                  <a:lnTo>
                    <a:pt x="48" y="0"/>
                  </a:lnTo>
                  <a:lnTo>
                    <a:pt x="84" y="8"/>
                  </a:lnTo>
                  <a:lnTo>
                    <a:pt x="140" y="12"/>
                  </a:lnTo>
                  <a:lnTo>
                    <a:pt x="196" y="32"/>
                  </a:lnTo>
                  <a:lnTo>
                    <a:pt x="220" y="48"/>
                  </a:lnTo>
                  <a:lnTo>
                    <a:pt x="244" y="68"/>
                  </a:lnTo>
                  <a:lnTo>
                    <a:pt x="248" y="84"/>
                  </a:lnTo>
                  <a:lnTo>
                    <a:pt x="248" y="96"/>
                  </a:lnTo>
                  <a:lnTo>
                    <a:pt x="248" y="116"/>
                  </a:lnTo>
                  <a:lnTo>
                    <a:pt x="232" y="140"/>
                  </a:lnTo>
                  <a:lnTo>
                    <a:pt x="200" y="156"/>
                  </a:lnTo>
                  <a:lnTo>
                    <a:pt x="140" y="180"/>
                  </a:lnTo>
                  <a:lnTo>
                    <a:pt x="80" y="200"/>
                  </a:lnTo>
                  <a:lnTo>
                    <a:pt x="0" y="212"/>
                  </a:lnTo>
                  <a:lnTo>
                    <a:pt x="8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8" name="図形 47"/>
            <p:cNvSpPr>
              <a:spLocks/>
            </p:cNvSpPr>
            <p:nvPr/>
          </p:nvSpPr>
          <p:spPr bwMode="auto">
            <a:xfrm>
              <a:off x="4224" y="96"/>
              <a:ext cx="284" cy="188"/>
            </a:xfrm>
            <a:custGeom>
              <a:avLst/>
              <a:gdLst/>
              <a:ahLst/>
              <a:cxnLst>
                <a:cxn ang="0">
                  <a:pos x="208" y="0"/>
                </a:cxn>
                <a:cxn ang="0">
                  <a:pos x="284" y="12"/>
                </a:cxn>
                <a:cxn ang="0">
                  <a:pos x="220" y="12"/>
                </a:cxn>
                <a:cxn ang="0">
                  <a:pos x="204" y="12"/>
                </a:cxn>
                <a:cxn ang="0">
                  <a:pos x="148" y="20"/>
                </a:cxn>
                <a:cxn ang="0">
                  <a:pos x="112" y="32"/>
                </a:cxn>
                <a:cxn ang="0">
                  <a:pos x="84" y="44"/>
                </a:cxn>
                <a:cxn ang="0">
                  <a:pos x="64" y="56"/>
                </a:cxn>
                <a:cxn ang="0">
                  <a:pos x="40" y="84"/>
                </a:cxn>
                <a:cxn ang="0">
                  <a:pos x="40" y="96"/>
                </a:cxn>
                <a:cxn ang="0">
                  <a:pos x="48" y="116"/>
                </a:cxn>
                <a:cxn ang="0">
                  <a:pos x="64" y="132"/>
                </a:cxn>
                <a:cxn ang="0">
                  <a:pos x="84" y="144"/>
                </a:cxn>
                <a:cxn ang="0">
                  <a:pos x="112" y="156"/>
                </a:cxn>
                <a:cxn ang="0">
                  <a:pos x="168" y="176"/>
                </a:cxn>
                <a:cxn ang="0">
                  <a:pos x="208" y="188"/>
                </a:cxn>
                <a:cxn ang="0">
                  <a:pos x="160" y="188"/>
                </a:cxn>
                <a:cxn ang="0">
                  <a:pos x="156" y="188"/>
                </a:cxn>
                <a:cxn ang="0">
                  <a:pos x="156" y="180"/>
                </a:cxn>
                <a:cxn ang="0">
                  <a:pos x="96" y="168"/>
                </a:cxn>
                <a:cxn ang="0">
                  <a:pos x="48" y="152"/>
                </a:cxn>
                <a:cxn ang="0">
                  <a:pos x="24" y="140"/>
                </a:cxn>
                <a:cxn ang="0">
                  <a:pos x="4" y="120"/>
                </a:cxn>
                <a:cxn ang="0">
                  <a:pos x="0" y="104"/>
                </a:cxn>
                <a:cxn ang="0">
                  <a:pos x="0" y="92"/>
                </a:cxn>
                <a:cxn ang="0">
                  <a:pos x="12" y="60"/>
                </a:cxn>
                <a:cxn ang="0">
                  <a:pos x="40" y="36"/>
                </a:cxn>
                <a:cxn ang="0">
                  <a:pos x="72" y="24"/>
                </a:cxn>
                <a:cxn ang="0">
                  <a:pos x="108" y="12"/>
                </a:cxn>
                <a:cxn ang="0">
                  <a:pos x="180" y="8"/>
                </a:cxn>
                <a:cxn ang="0">
                  <a:pos x="208" y="0"/>
                </a:cxn>
              </a:cxnLst>
              <a:rect l="0" t="0" r="0" b="0"/>
              <a:pathLst>
                <a:path w="284" h="188">
                  <a:moveTo>
                    <a:pt x="208" y="0"/>
                  </a:moveTo>
                  <a:lnTo>
                    <a:pt x="284" y="12"/>
                  </a:lnTo>
                  <a:lnTo>
                    <a:pt x="220" y="12"/>
                  </a:lnTo>
                  <a:lnTo>
                    <a:pt x="204" y="12"/>
                  </a:lnTo>
                  <a:lnTo>
                    <a:pt x="148" y="20"/>
                  </a:lnTo>
                  <a:lnTo>
                    <a:pt x="112" y="32"/>
                  </a:lnTo>
                  <a:lnTo>
                    <a:pt x="84" y="44"/>
                  </a:lnTo>
                  <a:lnTo>
                    <a:pt x="64" y="56"/>
                  </a:lnTo>
                  <a:lnTo>
                    <a:pt x="40" y="84"/>
                  </a:lnTo>
                  <a:lnTo>
                    <a:pt x="40" y="96"/>
                  </a:lnTo>
                  <a:lnTo>
                    <a:pt x="48" y="116"/>
                  </a:lnTo>
                  <a:lnTo>
                    <a:pt x="64" y="132"/>
                  </a:lnTo>
                  <a:lnTo>
                    <a:pt x="84" y="144"/>
                  </a:lnTo>
                  <a:lnTo>
                    <a:pt x="112" y="156"/>
                  </a:lnTo>
                  <a:lnTo>
                    <a:pt x="168" y="176"/>
                  </a:lnTo>
                  <a:lnTo>
                    <a:pt x="208" y="188"/>
                  </a:lnTo>
                  <a:lnTo>
                    <a:pt x="160" y="188"/>
                  </a:lnTo>
                  <a:lnTo>
                    <a:pt x="156" y="188"/>
                  </a:lnTo>
                  <a:lnTo>
                    <a:pt x="156" y="180"/>
                  </a:lnTo>
                  <a:lnTo>
                    <a:pt x="96" y="168"/>
                  </a:lnTo>
                  <a:lnTo>
                    <a:pt x="48" y="152"/>
                  </a:lnTo>
                  <a:lnTo>
                    <a:pt x="24" y="140"/>
                  </a:lnTo>
                  <a:lnTo>
                    <a:pt x="4" y="120"/>
                  </a:lnTo>
                  <a:lnTo>
                    <a:pt x="0" y="104"/>
                  </a:lnTo>
                  <a:lnTo>
                    <a:pt x="0" y="92"/>
                  </a:lnTo>
                  <a:lnTo>
                    <a:pt x="12" y="60"/>
                  </a:lnTo>
                  <a:lnTo>
                    <a:pt x="40" y="36"/>
                  </a:lnTo>
                  <a:lnTo>
                    <a:pt x="72" y="24"/>
                  </a:lnTo>
                  <a:lnTo>
                    <a:pt x="108" y="12"/>
                  </a:lnTo>
                  <a:lnTo>
                    <a:pt x="180" y="8"/>
                  </a:lnTo>
                  <a:lnTo>
                    <a:pt x="20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9" name="図形 48"/>
            <p:cNvSpPr>
              <a:spLocks/>
            </p:cNvSpPr>
            <p:nvPr/>
          </p:nvSpPr>
          <p:spPr bwMode="auto">
            <a:xfrm>
              <a:off x="4160" y="92"/>
              <a:ext cx="248" cy="180"/>
            </a:xfrm>
            <a:custGeom>
              <a:avLst/>
              <a:gdLst/>
              <a:ahLst/>
              <a:cxnLst>
                <a:cxn ang="0">
                  <a:pos x="196" y="0"/>
                </a:cxn>
                <a:cxn ang="0">
                  <a:pos x="248" y="4"/>
                </a:cxn>
                <a:cxn ang="0">
                  <a:pos x="200" y="4"/>
                </a:cxn>
                <a:cxn ang="0">
                  <a:pos x="140" y="24"/>
                </a:cxn>
                <a:cxn ang="0">
                  <a:pos x="112" y="28"/>
                </a:cxn>
                <a:cxn ang="0">
                  <a:pos x="88" y="48"/>
                </a:cxn>
                <a:cxn ang="0">
                  <a:pos x="68" y="72"/>
                </a:cxn>
                <a:cxn ang="0">
                  <a:pos x="56" y="96"/>
                </a:cxn>
                <a:cxn ang="0">
                  <a:pos x="56" y="108"/>
                </a:cxn>
                <a:cxn ang="0">
                  <a:pos x="64" y="124"/>
                </a:cxn>
                <a:cxn ang="0">
                  <a:pos x="76" y="144"/>
                </a:cxn>
                <a:cxn ang="0">
                  <a:pos x="100" y="148"/>
                </a:cxn>
                <a:cxn ang="0">
                  <a:pos x="128" y="168"/>
                </a:cxn>
                <a:cxn ang="0">
                  <a:pos x="172" y="180"/>
                </a:cxn>
                <a:cxn ang="0">
                  <a:pos x="128" y="180"/>
                </a:cxn>
                <a:cxn ang="0">
                  <a:pos x="80" y="160"/>
                </a:cxn>
                <a:cxn ang="0">
                  <a:pos x="48" y="144"/>
                </a:cxn>
                <a:cxn ang="0">
                  <a:pos x="32" y="132"/>
                </a:cxn>
                <a:cxn ang="0">
                  <a:pos x="24" y="132"/>
                </a:cxn>
                <a:cxn ang="0">
                  <a:pos x="12" y="108"/>
                </a:cxn>
                <a:cxn ang="0">
                  <a:pos x="12" y="100"/>
                </a:cxn>
                <a:cxn ang="0">
                  <a:pos x="0" y="76"/>
                </a:cxn>
                <a:cxn ang="0">
                  <a:pos x="8" y="72"/>
                </a:cxn>
                <a:cxn ang="0">
                  <a:pos x="24" y="48"/>
                </a:cxn>
                <a:cxn ang="0">
                  <a:pos x="48" y="28"/>
                </a:cxn>
                <a:cxn ang="0">
                  <a:pos x="80" y="16"/>
                </a:cxn>
                <a:cxn ang="0">
                  <a:pos x="112" y="12"/>
                </a:cxn>
                <a:cxn ang="0">
                  <a:pos x="172" y="4"/>
                </a:cxn>
                <a:cxn ang="0">
                  <a:pos x="196" y="0"/>
                </a:cxn>
              </a:cxnLst>
              <a:rect l="0" t="0" r="0" b="0"/>
              <a:pathLst>
                <a:path w="248" h="180">
                  <a:moveTo>
                    <a:pt x="196" y="0"/>
                  </a:moveTo>
                  <a:lnTo>
                    <a:pt x="248" y="4"/>
                  </a:lnTo>
                  <a:lnTo>
                    <a:pt x="200" y="4"/>
                  </a:lnTo>
                  <a:lnTo>
                    <a:pt x="140" y="24"/>
                  </a:lnTo>
                  <a:lnTo>
                    <a:pt x="112" y="28"/>
                  </a:lnTo>
                  <a:lnTo>
                    <a:pt x="88" y="48"/>
                  </a:lnTo>
                  <a:lnTo>
                    <a:pt x="68" y="72"/>
                  </a:lnTo>
                  <a:lnTo>
                    <a:pt x="56" y="96"/>
                  </a:lnTo>
                  <a:lnTo>
                    <a:pt x="56" y="108"/>
                  </a:lnTo>
                  <a:lnTo>
                    <a:pt x="64" y="124"/>
                  </a:lnTo>
                  <a:lnTo>
                    <a:pt x="76" y="144"/>
                  </a:lnTo>
                  <a:lnTo>
                    <a:pt x="100" y="148"/>
                  </a:lnTo>
                  <a:lnTo>
                    <a:pt x="128" y="168"/>
                  </a:lnTo>
                  <a:lnTo>
                    <a:pt x="172" y="180"/>
                  </a:lnTo>
                  <a:lnTo>
                    <a:pt x="128" y="18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32" y="132"/>
                  </a:lnTo>
                  <a:lnTo>
                    <a:pt x="24" y="132"/>
                  </a:lnTo>
                  <a:lnTo>
                    <a:pt x="12" y="108"/>
                  </a:lnTo>
                  <a:lnTo>
                    <a:pt x="12" y="100"/>
                  </a:lnTo>
                  <a:lnTo>
                    <a:pt x="0" y="76"/>
                  </a:lnTo>
                  <a:lnTo>
                    <a:pt x="8" y="72"/>
                  </a:lnTo>
                  <a:lnTo>
                    <a:pt x="24" y="48"/>
                  </a:lnTo>
                  <a:lnTo>
                    <a:pt x="48" y="28"/>
                  </a:lnTo>
                  <a:lnTo>
                    <a:pt x="80" y="16"/>
                  </a:lnTo>
                  <a:lnTo>
                    <a:pt x="112" y="12"/>
                  </a:lnTo>
                  <a:lnTo>
                    <a:pt x="172" y="4"/>
                  </a:lnTo>
                  <a:lnTo>
                    <a:pt x="196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0" name="図形 49"/>
            <p:cNvSpPr>
              <a:spLocks/>
            </p:cNvSpPr>
            <p:nvPr/>
          </p:nvSpPr>
          <p:spPr bwMode="auto">
            <a:xfrm>
              <a:off x="4184" y="228"/>
              <a:ext cx="88" cy="44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2" y="20"/>
                </a:cxn>
                <a:cxn ang="0">
                  <a:pos x="88" y="44"/>
                </a:cxn>
                <a:cxn ang="0">
                  <a:pos x="0" y="36"/>
                </a:cxn>
                <a:cxn ang="0">
                  <a:pos x="8" y="36"/>
                </a:cxn>
                <a:cxn ang="0">
                  <a:pos x="8" y="20"/>
                </a:cxn>
                <a:cxn ang="0">
                  <a:pos x="8" y="0"/>
                </a:cxn>
              </a:cxnLst>
              <a:rect l="0" t="0" r="0" b="0"/>
              <a:pathLst>
                <a:path w="88" h="44">
                  <a:moveTo>
                    <a:pt x="8" y="0"/>
                  </a:moveTo>
                  <a:lnTo>
                    <a:pt x="32" y="20"/>
                  </a:lnTo>
                  <a:lnTo>
                    <a:pt x="88" y="44"/>
                  </a:lnTo>
                  <a:lnTo>
                    <a:pt x="0" y="36"/>
                  </a:lnTo>
                  <a:lnTo>
                    <a:pt x="8" y="36"/>
                  </a:lnTo>
                  <a:lnTo>
                    <a:pt x="8" y="2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1" name="図形 50"/>
            <p:cNvSpPr>
              <a:spLocks/>
            </p:cNvSpPr>
            <p:nvPr/>
          </p:nvSpPr>
          <p:spPr bwMode="auto">
            <a:xfrm>
              <a:off x="4108" y="96"/>
              <a:ext cx="180" cy="92"/>
            </a:xfrm>
            <a:custGeom>
              <a:avLst/>
              <a:gdLst/>
              <a:ahLst/>
              <a:cxnLst>
                <a:cxn ang="0">
                  <a:pos x="12" y="36"/>
                </a:cxn>
                <a:cxn ang="0">
                  <a:pos x="16" y="36"/>
                </a:cxn>
                <a:cxn ang="0">
                  <a:pos x="24" y="32"/>
                </a:cxn>
                <a:cxn ang="0">
                  <a:pos x="52" y="12"/>
                </a:cxn>
                <a:cxn ang="0">
                  <a:pos x="100" y="8"/>
                </a:cxn>
                <a:cxn ang="0">
                  <a:pos x="180" y="0"/>
                </a:cxn>
                <a:cxn ang="0">
                  <a:pos x="144" y="8"/>
                </a:cxn>
                <a:cxn ang="0">
                  <a:pos x="108" y="20"/>
                </a:cxn>
                <a:cxn ang="0">
                  <a:pos x="76" y="36"/>
                </a:cxn>
                <a:cxn ang="0">
                  <a:pos x="52" y="60"/>
                </a:cxn>
                <a:cxn ang="0">
                  <a:pos x="52" y="72"/>
                </a:cxn>
                <a:cxn ang="0">
                  <a:pos x="52" y="92"/>
                </a:cxn>
                <a:cxn ang="0">
                  <a:pos x="28" y="72"/>
                </a:cxn>
                <a:cxn ang="0">
                  <a:pos x="0" y="60"/>
                </a:cxn>
                <a:cxn ang="0">
                  <a:pos x="12" y="36"/>
                </a:cxn>
              </a:cxnLst>
              <a:rect l="0" t="0" r="0" b="0"/>
              <a:pathLst>
                <a:path w="180" h="92">
                  <a:moveTo>
                    <a:pt x="12" y="36"/>
                  </a:moveTo>
                  <a:lnTo>
                    <a:pt x="16" y="36"/>
                  </a:lnTo>
                  <a:lnTo>
                    <a:pt x="24" y="32"/>
                  </a:lnTo>
                  <a:lnTo>
                    <a:pt x="52" y="12"/>
                  </a:lnTo>
                  <a:lnTo>
                    <a:pt x="100" y="8"/>
                  </a:lnTo>
                  <a:lnTo>
                    <a:pt x="180" y="0"/>
                  </a:lnTo>
                  <a:lnTo>
                    <a:pt x="144" y="8"/>
                  </a:lnTo>
                  <a:lnTo>
                    <a:pt x="108" y="20"/>
                  </a:lnTo>
                  <a:lnTo>
                    <a:pt x="76" y="36"/>
                  </a:lnTo>
                  <a:lnTo>
                    <a:pt x="52" y="60"/>
                  </a:lnTo>
                  <a:lnTo>
                    <a:pt x="52" y="72"/>
                  </a:lnTo>
                  <a:lnTo>
                    <a:pt x="52" y="92"/>
                  </a:lnTo>
                  <a:lnTo>
                    <a:pt x="28" y="72"/>
                  </a:lnTo>
                  <a:lnTo>
                    <a:pt x="0" y="60"/>
                  </a:lnTo>
                  <a:lnTo>
                    <a:pt x="12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2" name="図形 51"/>
            <p:cNvSpPr>
              <a:spLocks/>
            </p:cNvSpPr>
            <p:nvPr/>
          </p:nvSpPr>
          <p:spPr bwMode="auto">
            <a:xfrm>
              <a:off x="4040" y="140"/>
              <a:ext cx="72" cy="12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72" y="0"/>
                </a:cxn>
                <a:cxn ang="0">
                  <a:pos x="60" y="12"/>
                </a:cxn>
                <a:cxn ang="0">
                  <a:pos x="0" y="0"/>
                </a:cxn>
                <a:cxn ang="0">
                  <a:pos x="8" y="0"/>
                </a:cxn>
              </a:cxnLst>
              <a:rect l="0" t="0" r="0" b="0"/>
              <a:pathLst>
                <a:path w="72" h="12">
                  <a:moveTo>
                    <a:pt x="8" y="0"/>
                  </a:moveTo>
                  <a:lnTo>
                    <a:pt x="72" y="0"/>
                  </a:lnTo>
                  <a:lnTo>
                    <a:pt x="60" y="12"/>
                  </a:ln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3" name="図形 52"/>
            <p:cNvSpPr>
              <a:spLocks/>
            </p:cNvSpPr>
            <p:nvPr/>
          </p:nvSpPr>
          <p:spPr bwMode="auto">
            <a:xfrm>
              <a:off x="3056" y="264"/>
              <a:ext cx="152" cy="100"/>
            </a:xfrm>
            <a:custGeom>
              <a:avLst/>
              <a:gdLst/>
              <a:ahLst/>
              <a:cxnLst>
                <a:cxn ang="0">
                  <a:pos x="28" y="100"/>
                </a:cxn>
                <a:cxn ang="0">
                  <a:pos x="4" y="76"/>
                </a:cxn>
                <a:cxn ang="0">
                  <a:pos x="0" y="44"/>
                </a:cxn>
                <a:cxn ang="0">
                  <a:pos x="0" y="20"/>
                </a:cxn>
                <a:cxn ang="0">
                  <a:pos x="4" y="0"/>
                </a:cxn>
                <a:cxn ang="0">
                  <a:pos x="52" y="0"/>
                </a:cxn>
                <a:cxn ang="0">
                  <a:pos x="100" y="8"/>
                </a:cxn>
                <a:cxn ang="0">
                  <a:pos x="120" y="12"/>
                </a:cxn>
                <a:cxn ang="0">
                  <a:pos x="140" y="20"/>
                </a:cxn>
                <a:cxn ang="0">
                  <a:pos x="144" y="32"/>
                </a:cxn>
                <a:cxn ang="0">
                  <a:pos x="152" y="44"/>
                </a:cxn>
                <a:cxn ang="0">
                  <a:pos x="144" y="52"/>
                </a:cxn>
                <a:cxn ang="0">
                  <a:pos x="132" y="68"/>
                </a:cxn>
                <a:cxn ang="0">
                  <a:pos x="120" y="80"/>
                </a:cxn>
                <a:cxn ang="0">
                  <a:pos x="96" y="88"/>
                </a:cxn>
                <a:cxn ang="0">
                  <a:pos x="64" y="92"/>
                </a:cxn>
                <a:cxn ang="0">
                  <a:pos x="28" y="100"/>
                </a:cxn>
              </a:cxnLst>
              <a:rect l="0" t="0" r="0" b="0"/>
              <a:pathLst>
                <a:path w="152" h="100">
                  <a:moveTo>
                    <a:pt x="28" y="100"/>
                  </a:moveTo>
                  <a:lnTo>
                    <a:pt x="4" y="76"/>
                  </a:lnTo>
                  <a:lnTo>
                    <a:pt x="0" y="44"/>
                  </a:lnTo>
                  <a:lnTo>
                    <a:pt x="0" y="20"/>
                  </a:lnTo>
                  <a:lnTo>
                    <a:pt x="4" y="0"/>
                  </a:lnTo>
                  <a:lnTo>
                    <a:pt x="52" y="0"/>
                  </a:lnTo>
                  <a:lnTo>
                    <a:pt x="100" y="8"/>
                  </a:lnTo>
                  <a:lnTo>
                    <a:pt x="120" y="12"/>
                  </a:lnTo>
                  <a:lnTo>
                    <a:pt x="140" y="20"/>
                  </a:lnTo>
                  <a:lnTo>
                    <a:pt x="144" y="32"/>
                  </a:lnTo>
                  <a:lnTo>
                    <a:pt x="152" y="44"/>
                  </a:lnTo>
                  <a:lnTo>
                    <a:pt x="144" y="52"/>
                  </a:lnTo>
                  <a:lnTo>
                    <a:pt x="132" y="68"/>
                  </a:lnTo>
                  <a:lnTo>
                    <a:pt x="120" y="80"/>
                  </a:lnTo>
                  <a:lnTo>
                    <a:pt x="96" y="88"/>
                  </a:lnTo>
                  <a:lnTo>
                    <a:pt x="64" y="92"/>
                  </a:lnTo>
                  <a:lnTo>
                    <a:pt x="28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4" name="図形 53"/>
            <p:cNvSpPr>
              <a:spLocks/>
            </p:cNvSpPr>
            <p:nvPr/>
          </p:nvSpPr>
          <p:spPr bwMode="auto">
            <a:xfrm>
              <a:off x="3060" y="236"/>
              <a:ext cx="220" cy="144"/>
            </a:xfrm>
            <a:custGeom>
              <a:avLst/>
              <a:gdLst/>
              <a:ahLst/>
              <a:cxnLst>
                <a:cxn ang="0">
                  <a:pos x="48" y="144"/>
                </a:cxn>
                <a:cxn ang="0">
                  <a:pos x="24" y="128"/>
                </a:cxn>
                <a:cxn ang="0">
                  <a:pos x="60" y="128"/>
                </a:cxn>
                <a:cxn ang="0">
                  <a:pos x="96" y="120"/>
                </a:cxn>
                <a:cxn ang="0">
                  <a:pos x="116" y="108"/>
                </a:cxn>
                <a:cxn ang="0">
                  <a:pos x="136" y="104"/>
                </a:cxn>
                <a:cxn ang="0">
                  <a:pos x="148" y="80"/>
                </a:cxn>
                <a:cxn ang="0">
                  <a:pos x="148" y="72"/>
                </a:cxn>
                <a:cxn ang="0">
                  <a:pos x="148" y="56"/>
                </a:cxn>
                <a:cxn ang="0">
                  <a:pos x="140" y="48"/>
                </a:cxn>
                <a:cxn ang="0">
                  <a:pos x="120" y="36"/>
                </a:cxn>
                <a:cxn ang="0">
                  <a:pos x="104" y="28"/>
                </a:cxn>
                <a:cxn ang="0">
                  <a:pos x="56" y="24"/>
                </a:cxn>
                <a:cxn ang="0">
                  <a:pos x="0" y="24"/>
                </a:cxn>
                <a:cxn ang="0">
                  <a:pos x="8" y="0"/>
                </a:cxn>
                <a:cxn ang="0">
                  <a:pos x="8" y="4"/>
                </a:cxn>
                <a:cxn ang="0">
                  <a:pos x="84" y="0"/>
                </a:cxn>
                <a:cxn ang="0">
                  <a:pos x="148" y="4"/>
                </a:cxn>
                <a:cxn ang="0">
                  <a:pos x="176" y="16"/>
                </a:cxn>
                <a:cxn ang="0">
                  <a:pos x="200" y="28"/>
                </a:cxn>
                <a:cxn ang="0">
                  <a:pos x="212" y="40"/>
                </a:cxn>
                <a:cxn ang="0">
                  <a:pos x="220" y="60"/>
                </a:cxn>
                <a:cxn ang="0">
                  <a:pos x="220" y="72"/>
                </a:cxn>
                <a:cxn ang="0">
                  <a:pos x="208" y="96"/>
                </a:cxn>
                <a:cxn ang="0">
                  <a:pos x="200" y="108"/>
                </a:cxn>
                <a:cxn ang="0">
                  <a:pos x="184" y="120"/>
                </a:cxn>
                <a:cxn ang="0">
                  <a:pos x="160" y="132"/>
                </a:cxn>
                <a:cxn ang="0">
                  <a:pos x="136" y="140"/>
                </a:cxn>
                <a:cxn ang="0">
                  <a:pos x="96" y="144"/>
                </a:cxn>
                <a:cxn ang="0">
                  <a:pos x="48" y="144"/>
                </a:cxn>
              </a:cxnLst>
              <a:rect l="0" t="0" r="0" b="0"/>
              <a:pathLst>
                <a:path w="220" h="144">
                  <a:moveTo>
                    <a:pt x="48" y="144"/>
                  </a:moveTo>
                  <a:lnTo>
                    <a:pt x="24" y="128"/>
                  </a:lnTo>
                  <a:lnTo>
                    <a:pt x="60" y="128"/>
                  </a:lnTo>
                  <a:lnTo>
                    <a:pt x="96" y="120"/>
                  </a:lnTo>
                  <a:lnTo>
                    <a:pt x="116" y="108"/>
                  </a:lnTo>
                  <a:lnTo>
                    <a:pt x="136" y="104"/>
                  </a:lnTo>
                  <a:lnTo>
                    <a:pt x="148" y="80"/>
                  </a:lnTo>
                  <a:lnTo>
                    <a:pt x="148" y="72"/>
                  </a:lnTo>
                  <a:lnTo>
                    <a:pt x="148" y="56"/>
                  </a:lnTo>
                  <a:lnTo>
                    <a:pt x="140" y="48"/>
                  </a:lnTo>
                  <a:lnTo>
                    <a:pt x="120" y="36"/>
                  </a:lnTo>
                  <a:lnTo>
                    <a:pt x="104" y="28"/>
                  </a:lnTo>
                  <a:lnTo>
                    <a:pt x="56" y="24"/>
                  </a:lnTo>
                  <a:lnTo>
                    <a:pt x="0" y="24"/>
                  </a:lnTo>
                  <a:lnTo>
                    <a:pt x="8" y="0"/>
                  </a:lnTo>
                  <a:lnTo>
                    <a:pt x="8" y="4"/>
                  </a:lnTo>
                  <a:lnTo>
                    <a:pt x="84" y="0"/>
                  </a:lnTo>
                  <a:lnTo>
                    <a:pt x="148" y="4"/>
                  </a:lnTo>
                  <a:lnTo>
                    <a:pt x="176" y="16"/>
                  </a:lnTo>
                  <a:lnTo>
                    <a:pt x="200" y="28"/>
                  </a:lnTo>
                  <a:lnTo>
                    <a:pt x="212" y="40"/>
                  </a:lnTo>
                  <a:lnTo>
                    <a:pt x="220" y="60"/>
                  </a:lnTo>
                  <a:lnTo>
                    <a:pt x="220" y="72"/>
                  </a:lnTo>
                  <a:lnTo>
                    <a:pt x="208" y="96"/>
                  </a:lnTo>
                  <a:lnTo>
                    <a:pt x="200" y="108"/>
                  </a:lnTo>
                  <a:lnTo>
                    <a:pt x="184" y="120"/>
                  </a:lnTo>
                  <a:lnTo>
                    <a:pt x="160" y="132"/>
                  </a:lnTo>
                  <a:lnTo>
                    <a:pt x="136" y="140"/>
                  </a:lnTo>
                  <a:lnTo>
                    <a:pt x="96" y="144"/>
                  </a:lnTo>
                  <a:lnTo>
                    <a:pt x="48" y="1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5" name="図形 54"/>
            <p:cNvSpPr>
              <a:spLocks/>
            </p:cNvSpPr>
            <p:nvPr/>
          </p:nvSpPr>
          <p:spPr bwMode="auto">
            <a:xfrm>
              <a:off x="3068" y="224"/>
              <a:ext cx="284" cy="180"/>
            </a:xfrm>
            <a:custGeom>
              <a:avLst/>
              <a:gdLst/>
              <a:ahLst/>
              <a:cxnLst>
                <a:cxn ang="0">
                  <a:pos x="72" y="180"/>
                </a:cxn>
                <a:cxn ang="0">
                  <a:pos x="52" y="168"/>
                </a:cxn>
                <a:cxn ang="0">
                  <a:pos x="40" y="164"/>
                </a:cxn>
                <a:cxn ang="0">
                  <a:pos x="128" y="156"/>
                </a:cxn>
                <a:cxn ang="0">
                  <a:pos x="156" y="152"/>
                </a:cxn>
                <a:cxn ang="0">
                  <a:pos x="176" y="140"/>
                </a:cxn>
                <a:cxn ang="0">
                  <a:pos x="192" y="128"/>
                </a:cxn>
                <a:cxn ang="0">
                  <a:pos x="204" y="108"/>
                </a:cxn>
                <a:cxn ang="0">
                  <a:pos x="212" y="84"/>
                </a:cxn>
                <a:cxn ang="0">
                  <a:pos x="216" y="72"/>
                </a:cxn>
                <a:cxn ang="0">
                  <a:pos x="212" y="52"/>
                </a:cxn>
                <a:cxn ang="0">
                  <a:pos x="192" y="36"/>
                </a:cxn>
                <a:cxn ang="0">
                  <a:pos x="176" y="24"/>
                </a:cxn>
                <a:cxn ang="0">
                  <a:pos x="144" y="16"/>
                </a:cxn>
                <a:cxn ang="0">
                  <a:pos x="84" y="12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40" y="4"/>
                </a:cxn>
                <a:cxn ang="0">
                  <a:pos x="120" y="0"/>
                </a:cxn>
                <a:cxn ang="0">
                  <a:pos x="168" y="4"/>
                </a:cxn>
                <a:cxn ang="0">
                  <a:pos x="212" y="12"/>
                </a:cxn>
                <a:cxn ang="0">
                  <a:pos x="248" y="24"/>
                </a:cxn>
                <a:cxn ang="0">
                  <a:pos x="276" y="52"/>
                </a:cxn>
                <a:cxn ang="0">
                  <a:pos x="284" y="60"/>
                </a:cxn>
                <a:cxn ang="0">
                  <a:pos x="276" y="92"/>
                </a:cxn>
                <a:cxn ang="0">
                  <a:pos x="272" y="108"/>
                </a:cxn>
                <a:cxn ang="0">
                  <a:pos x="252" y="128"/>
                </a:cxn>
                <a:cxn ang="0">
                  <a:pos x="224" y="140"/>
                </a:cxn>
                <a:cxn ang="0">
                  <a:pos x="192" y="156"/>
                </a:cxn>
                <a:cxn ang="0">
                  <a:pos x="144" y="168"/>
                </a:cxn>
                <a:cxn ang="0">
                  <a:pos x="108" y="176"/>
                </a:cxn>
                <a:cxn ang="0">
                  <a:pos x="72" y="180"/>
                </a:cxn>
              </a:cxnLst>
              <a:rect l="0" t="0" r="0" b="0"/>
              <a:pathLst>
                <a:path w="284" h="180">
                  <a:moveTo>
                    <a:pt x="72" y="180"/>
                  </a:moveTo>
                  <a:lnTo>
                    <a:pt x="52" y="168"/>
                  </a:lnTo>
                  <a:lnTo>
                    <a:pt x="40" y="164"/>
                  </a:lnTo>
                  <a:lnTo>
                    <a:pt x="128" y="156"/>
                  </a:lnTo>
                  <a:lnTo>
                    <a:pt x="156" y="152"/>
                  </a:lnTo>
                  <a:lnTo>
                    <a:pt x="176" y="140"/>
                  </a:lnTo>
                  <a:lnTo>
                    <a:pt x="192" y="128"/>
                  </a:lnTo>
                  <a:lnTo>
                    <a:pt x="204" y="108"/>
                  </a:lnTo>
                  <a:lnTo>
                    <a:pt x="212" y="84"/>
                  </a:lnTo>
                  <a:lnTo>
                    <a:pt x="216" y="72"/>
                  </a:lnTo>
                  <a:lnTo>
                    <a:pt x="212" y="52"/>
                  </a:lnTo>
                  <a:lnTo>
                    <a:pt x="192" y="36"/>
                  </a:lnTo>
                  <a:lnTo>
                    <a:pt x="176" y="24"/>
                  </a:lnTo>
                  <a:lnTo>
                    <a:pt x="144" y="16"/>
                  </a:lnTo>
                  <a:lnTo>
                    <a:pt x="84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12"/>
                  </a:lnTo>
                  <a:lnTo>
                    <a:pt x="40" y="4"/>
                  </a:lnTo>
                  <a:lnTo>
                    <a:pt x="120" y="0"/>
                  </a:lnTo>
                  <a:lnTo>
                    <a:pt x="168" y="4"/>
                  </a:lnTo>
                  <a:lnTo>
                    <a:pt x="212" y="12"/>
                  </a:lnTo>
                  <a:lnTo>
                    <a:pt x="248" y="24"/>
                  </a:lnTo>
                  <a:lnTo>
                    <a:pt x="276" y="52"/>
                  </a:lnTo>
                  <a:lnTo>
                    <a:pt x="284" y="60"/>
                  </a:lnTo>
                  <a:lnTo>
                    <a:pt x="276" y="92"/>
                  </a:lnTo>
                  <a:lnTo>
                    <a:pt x="272" y="108"/>
                  </a:lnTo>
                  <a:lnTo>
                    <a:pt x="252" y="128"/>
                  </a:lnTo>
                  <a:lnTo>
                    <a:pt x="224" y="140"/>
                  </a:lnTo>
                  <a:lnTo>
                    <a:pt x="192" y="156"/>
                  </a:lnTo>
                  <a:lnTo>
                    <a:pt x="144" y="168"/>
                  </a:lnTo>
                  <a:lnTo>
                    <a:pt x="108" y="176"/>
                  </a:lnTo>
                  <a:lnTo>
                    <a:pt x="72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6" name="図形 55"/>
            <p:cNvSpPr>
              <a:spLocks/>
            </p:cNvSpPr>
            <p:nvPr/>
          </p:nvSpPr>
          <p:spPr bwMode="auto">
            <a:xfrm>
              <a:off x="3072" y="212"/>
              <a:ext cx="356" cy="216"/>
            </a:xfrm>
            <a:custGeom>
              <a:avLst/>
              <a:gdLst/>
              <a:ahLst/>
              <a:cxnLst>
                <a:cxn ang="0">
                  <a:pos x="80" y="192"/>
                </a:cxn>
                <a:cxn ang="0">
                  <a:pos x="108" y="192"/>
                </a:cxn>
                <a:cxn ang="0">
                  <a:pos x="148" y="180"/>
                </a:cxn>
                <a:cxn ang="0">
                  <a:pos x="188" y="168"/>
                </a:cxn>
                <a:cxn ang="0">
                  <a:pos x="224" y="156"/>
                </a:cxn>
                <a:cxn ang="0">
                  <a:pos x="248" y="140"/>
                </a:cxn>
                <a:cxn ang="0">
                  <a:pos x="268" y="120"/>
                </a:cxn>
                <a:cxn ang="0">
                  <a:pos x="280" y="104"/>
                </a:cxn>
                <a:cxn ang="0">
                  <a:pos x="284" y="84"/>
                </a:cxn>
                <a:cxn ang="0">
                  <a:pos x="280" y="72"/>
                </a:cxn>
                <a:cxn ang="0">
                  <a:pos x="280" y="60"/>
                </a:cxn>
                <a:cxn ang="0">
                  <a:pos x="248" y="36"/>
                </a:cxn>
                <a:cxn ang="0">
                  <a:pos x="212" y="24"/>
                </a:cxn>
                <a:cxn ang="0">
                  <a:pos x="172" y="12"/>
                </a:cxn>
                <a:cxn ang="0">
                  <a:pos x="128" y="12"/>
                </a:cxn>
                <a:cxn ang="0">
                  <a:pos x="44" y="12"/>
                </a:cxn>
                <a:cxn ang="0">
                  <a:pos x="0" y="24"/>
                </a:cxn>
                <a:cxn ang="0">
                  <a:pos x="48" y="12"/>
                </a:cxn>
                <a:cxn ang="0">
                  <a:pos x="152" y="0"/>
                </a:cxn>
                <a:cxn ang="0">
                  <a:pos x="212" y="0"/>
                </a:cxn>
                <a:cxn ang="0">
                  <a:pos x="268" y="4"/>
                </a:cxn>
                <a:cxn ang="0">
                  <a:pos x="316" y="24"/>
                </a:cxn>
                <a:cxn ang="0">
                  <a:pos x="332" y="28"/>
                </a:cxn>
                <a:cxn ang="0">
                  <a:pos x="352" y="48"/>
                </a:cxn>
                <a:cxn ang="0">
                  <a:pos x="356" y="64"/>
                </a:cxn>
                <a:cxn ang="0">
                  <a:pos x="356" y="92"/>
                </a:cxn>
                <a:cxn ang="0">
                  <a:pos x="352" y="108"/>
                </a:cxn>
                <a:cxn ang="0">
                  <a:pos x="332" y="132"/>
                </a:cxn>
                <a:cxn ang="0">
                  <a:pos x="316" y="152"/>
                </a:cxn>
                <a:cxn ang="0">
                  <a:pos x="284" y="168"/>
                </a:cxn>
                <a:cxn ang="0">
                  <a:pos x="248" y="188"/>
                </a:cxn>
                <a:cxn ang="0">
                  <a:pos x="200" y="200"/>
                </a:cxn>
                <a:cxn ang="0">
                  <a:pos x="124" y="216"/>
                </a:cxn>
                <a:cxn ang="0">
                  <a:pos x="80" y="192"/>
                </a:cxn>
              </a:cxnLst>
              <a:rect l="0" t="0" r="0" b="0"/>
              <a:pathLst>
                <a:path w="356" h="216">
                  <a:moveTo>
                    <a:pt x="80" y="192"/>
                  </a:moveTo>
                  <a:lnTo>
                    <a:pt x="108" y="192"/>
                  </a:lnTo>
                  <a:lnTo>
                    <a:pt x="148" y="180"/>
                  </a:lnTo>
                  <a:lnTo>
                    <a:pt x="188" y="168"/>
                  </a:lnTo>
                  <a:lnTo>
                    <a:pt x="224" y="156"/>
                  </a:lnTo>
                  <a:lnTo>
                    <a:pt x="248" y="140"/>
                  </a:lnTo>
                  <a:lnTo>
                    <a:pt x="268" y="120"/>
                  </a:lnTo>
                  <a:lnTo>
                    <a:pt x="280" y="104"/>
                  </a:lnTo>
                  <a:lnTo>
                    <a:pt x="284" y="84"/>
                  </a:lnTo>
                  <a:lnTo>
                    <a:pt x="280" y="72"/>
                  </a:lnTo>
                  <a:lnTo>
                    <a:pt x="280" y="60"/>
                  </a:lnTo>
                  <a:lnTo>
                    <a:pt x="248" y="36"/>
                  </a:lnTo>
                  <a:lnTo>
                    <a:pt x="212" y="24"/>
                  </a:lnTo>
                  <a:lnTo>
                    <a:pt x="172" y="12"/>
                  </a:lnTo>
                  <a:lnTo>
                    <a:pt x="128" y="12"/>
                  </a:lnTo>
                  <a:lnTo>
                    <a:pt x="44" y="12"/>
                  </a:lnTo>
                  <a:lnTo>
                    <a:pt x="0" y="24"/>
                  </a:lnTo>
                  <a:lnTo>
                    <a:pt x="48" y="12"/>
                  </a:lnTo>
                  <a:lnTo>
                    <a:pt x="152" y="0"/>
                  </a:lnTo>
                  <a:lnTo>
                    <a:pt x="212" y="0"/>
                  </a:lnTo>
                  <a:lnTo>
                    <a:pt x="268" y="4"/>
                  </a:lnTo>
                  <a:lnTo>
                    <a:pt x="316" y="24"/>
                  </a:lnTo>
                  <a:lnTo>
                    <a:pt x="332" y="28"/>
                  </a:lnTo>
                  <a:lnTo>
                    <a:pt x="352" y="48"/>
                  </a:lnTo>
                  <a:lnTo>
                    <a:pt x="356" y="64"/>
                  </a:lnTo>
                  <a:lnTo>
                    <a:pt x="356" y="92"/>
                  </a:lnTo>
                  <a:lnTo>
                    <a:pt x="352" y="108"/>
                  </a:lnTo>
                  <a:lnTo>
                    <a:pt x="332" y="132"/>
                  </a:lnTo>
                  <a:lnTo>
                    <a:pt x="316" y="152"/>
                  </a:lnTo>
                  <a:lnTo>
                    <a:pt x="284" y="168"/>
                  </a:lnTo>
                  <a:lnTo>
                    <a:pt x="248" y="188"/>
                  </a:lnTo>
                  <a:lnTo>
                    <a:pt x="200" y="200"/>
                  </a:lnTo>
                  <a:lnTo>
                    <a:pt x="124" y="216"/>
                  </a:lnTo>
                  <a:lnTo>
                    <a:pt x="80" y="19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7" name="図形 56"/>
            <p:cNvSpPr>
              <a:spLocks/>
            </p:cNvSpPr>
            <p:nvPr/>
          </p:nvSpPr>
          <p:spPr bwMode="auto">
            <a:xfrm>
              <a:off x="3208" y="200"/>
              <a:ext cx="324" cy="236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72" y="212"/>
                </a:cxn>
                <a:cxn ang="0">
                  <a:pos x="112" y="200"/>
                </a:cxn>
                <a:cxn ang="0">
                  <a:pos x="148" y="188"/>
                </a:cxn>
                <a:cxn ang="0">
                  <a:pos x="180" y="168"/>
                </a:cxn>
                <a:cxn ang="0">
                  <a:pos x="204" y="152"/>
                </a:cxn>
                <a:cxn ang="0">
                  <a:pos x="216" y="128"/>
                </a:cxn>
                <a:cxn ang="0">
                  <a:pos x="220" y="104"/>
                </a:cxn>
                <a:cxn ang="0">
                  <a:pos x="220" y="76"/>
                </a:cxn>
                <a:cxn ang="0">
                  <a:pos x="220" y="60"/>
                </a:cxn>
                <a:cxn ang="0">
                  <a:pos x="192" y="36"/>
                </a:cxn>
                <a:cxn ang="0">
                  <a:pos x="160" y="24"/>
                </a:cxn>
                <a:cxn ang="0">
                  <a:pos x="124" y="12"/>
                </a:cxn>
                <a:cxn ang="0">
                  <a:pos x="84" y="4"/>
                </a:cxn>
                <a:cxn ang="0">
                  <a:pos x="132" y="0"/>
                </a:cxn>
                <a:cxn ang="0">
                  <a:pos x="204" y="4"/>
                </a:cxn>
                <a:cxn ang="0">
                  <a:pos x="252" y="16"/>
                </a:cxn>
                <a:cxn ang="0">
                  <a:pos x="288" y="36"/>
                </a:cxn>
                <a:cxn ang="0">
                  <a:pos x="308" y="48"/>
                </a:cxn>
                <a:cxn ang="0">
                  <a:pos x="320" y="64"/>
                </a:cxn>
                <a:cxn ang="0">
                  <a:pos x="324" y="84"/>
                </a:cxn>
                <a:cxn ang="0">
                  <a:pos x="324" y="96"/>
                </a:cxn>
                <a:cxn ang="0">
                  <a:pos x="320" y="116"/>
                </a:cxn>
                <a:cxn ang="0">
                  <a:pos x="308" y="132"/>
                </a:cxn>
                <a:cxn ang="0">
                  <a:pos x="272" y="156"/>
                </a:cxn>
                <a:cxn ang="0">
                  <a:pos x="220" y="180"/>
                </a:cxn>
                <a:cxn ang="0">
                  <a:pos x="160" y="200"/>
                </a:cxn>
                <a:cxn ang="0">
                  <a:pos x="60" y="224"/>
                </a:cxn>
                <a:cxn ang="0">
                  <a:pos x="12" y="228"/>
                </a:cxn>
                <a:cxn ang="0">
                  <a:pos x="12" y="236"/>
                </a:cxn>
                <a:cxn ang="0">
                  <a:pos x="0" y="228"/>
                </a:cxn>
              </a:cxnLst>
              <a:rect l="0" t="0" r="0" b="0"/>
              <a:pathLst>
                <a:path w="324" h="236">
                  <a:moveTo>
                    <a:pt x="0" y="228"/>
                  </a:moveTo>
                  <a:lnTo>
                    <a:pt x="72" y="212"/>
                  </a:lnTo>
                  <a:lnTo>
                    <a:pt x="112" y="200"/>
                  </a:lnTo>
                  <a:lnTo>
                    <a:pt x="148" y="188"/>
                  </a:lnTo>
                  <a:lnTo>
                    <a:pt x="180" y="168"/>
                  </a:lnTo>
                  <a:lnTo>
                    <a:pt x="204" y="152"/>
                  </a:lnTo>
                  <a:lnTo>
                    <a:pt x="216" y="128"/>
                  </a:lnTo>
                  <a:lnTo>
                    <a:pt x="220" y="104"/>
                  </a:lnTo>
                  <a:lnTo>
                    <a:pt x="220" y="76"/>
                  </a:lnTo>
                  <a:lnTo>
                    <a:pt x="220" y="60"/>
                  </a:lnTo>
                  <a:lnTo>
                    <a:pt x="192" y="36"/>
                  </a:lnTo>
                  <a:lnTo>
                    <a:pt x="160" y="24"/>
                  </a:lnTo>
                  <a:lnTo>
                    <a:pt x="124" y="12"/>
                  </a:lnTo>
                  <a:lnTo>
                    <a:pt x="84" y="4"/>
                  </a:lnTo>
                  <a:lnTo>
                    <a:pt x="132" y="0"/>
                  </a:lnTo>
                  <a:lnTo>
                    <a:pt x="204" y="4"/>
                  </a:lnTo>
                  <a:lnTo>
                    <a:pt x="252" y="16"/>
                  </a:lnTo>
                  <a:lnTo>
                    <a:pt x="288" y="36"/>
                  </a:lnTo>
                  <a:lnTo>
                    <a:pt x="308" y="48"/>
                  </a:lnTo>
                  <a:lnTo>
                    <a:pt x="320" y="64"/>
                  </a:lnTo>
                  <a:lnTo>
                    <a:pt x="324" y="84"/>
                  </a:lnTo>
                  <a:lnTo>
                    <a:pt x="324" y="96"/>
                  </a:lnTo>
                  <a:lnTo>
                    <a:pt x="320" y="116"/>
                  </a:lnTo>
                  <a:lnTo>
                    <a:pt x="308" y="132"/>
                  </a:lnTo>
                  <a:lnTo>
                    <a:pt x="272" y="156"/>
                  </a:lnTo>
                  <a:lnTo>
                    <a:pt x="220" y="180"/>
                  </a:lnTo>
                  <a:lnTo>
                    <a:pt x="160" y="200"/>
                  </a:lnTo>
                  <a:lnTo>
                    <a:pt x="60" y="224"/>
                  </a:lnTo>
                  <a:lnTo>
                    <a:pt x="12" y="228"/>
                  </a:lnTo>
                  <a:lnTo>
                    <a:pt x="12" y="236"/>
                  </a:lnTo>
                  <a:lnTo>
                    <a:pt x="0" y="2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8" name="図形 57"/>
            <p:cNvSpPr>
              <a:spLocks/>
            </p:cNvSpPr>
            <p:nvPr/>
          </p:nvSpPr>
          <p:spPr bwMode="auto">
            <a:xfrm>
              <a:off x="3220" y="168"/>
              <a:ext cx="440" cy="284"/>
            </a:xfrm>
            <a:custGeom>
              <a:avLst/>
              <a:gdLst/>
              <a:ahLst/>
              <a:cxnLst>
                <a:cxn ang="0">
                  <a:pos x="0" y="268"/>
                </a:cxn>
                <a:cxn ang="0">
                  <a:pos x="64" y="256"/>
                </a:cxn>
                <a:cxn ang="0">
                  <a:pos x="168" y="232"/>
                </a:cxn>
                <a:cxn ang="0">
                  <a:pos x="220" y="212"/>
                </a:cxn>
                <a:cxn ang="0">
                  <a:pos x="272" y="188"/>
                </a:cxn>
                <a:cxn ang="0">
                  <a:pos x="300" y="164"/>
                </a:cxn>
                <a:cxn ang="0">
                  <a:pos x="312" y="148"/>
                </a:cxn>
                <a:cxn ang="0">
                  <a:pos x="320" y="128"/>
                </a:cxn>
                <a:cxn ang="0">
                  <a:pos x="320" y="116"/>
                </a:cxn>
                <a:cxn ang="0">
                  <a:pos x="312" y="96"/>
                </a:cxn>
                <a:cxn ang="0">
                  <a:pos x="300" y="72"/>
                </a:cxn>
                <a:cxn ang="0">
                  <a:pos x="272" y="56"/>
                </a:cxn>
                <a:cxn ang="0">
                  <a:pos x="236" y="44"/>
                </a:cxn>
                <a:cxn ang="0">
                  <a:pos x="180" y="32"/>
                </a:cxn>
                <a:cxn ang="0">
                  <a:pos x="120" y="24"/>
                </a:cxn>
                <a:cxn ang="0">
                  <a:pos x="84" y="32"/>
                </a:cxn>
                <a:cxn ang="0">
                  <a:pos x="156" y="8"/>
                </a:cxn>
                <a:cxn ang="0">
                  <a:pos x="208" y="0"/>
                </a:cxn>
                <a:cxn ang="0">
                  <a:pos x="272" y="0"/>
                </a:cxn>
                <a:cxn ang="0">
                  <a:pos x="272" y="8"/>
                </a:cxn>
                <a:cxn ang="0">
                  <a:pos x="272" y="0"/>
                </a:cxn>
                <a:cxn ang="0">
                  <a:pos x="324" y="12"/>
                </a:cxn>
                <a:cxn ang="0">
                  <a:pos x="380" y="36"/>
                </a:cxn>
                <a:cxn ang="0">
                  <a:pos x="408" y="56"/>
                </a:cxn>
                <a:cxn ang="0">
                  <a:pos x="428" y="68"/>
                </a:cxn>
                <a:cxn ang="0">
                  <a:pos x="440" y="92"/>
                </a:cxn>
                <a:cxn ang="0">
                  <a:pos x="432" y="116"/>
                </a:cxn>
                <a:cxn ang="0">
                  <a:pos x="420" y="148"/>
                </a:cxn>
                <a:cxn ang="0">
                  <a:pos x="392" y="176"/>
                </a:cxn>
                <a:cxn ang="0">
                  <a:pos x="348" y="208"/>
                </a:cxn>
                <a:cxn ang="0">
                  <a:pos x="252" y="236"/>
                </a:cxn>
                <a:cxn ang="0">
                  <a:pos x="160" y="268"/>
                </a:cxn>
                <a:cxn ang="0">
                  <a:pos x="72" y="284"/>
                </a:cxn>
                <a:cxn ang="0">
                  <a:pos x="0" y="268"/>
                </a:cxn>
              </a:cxnLst>
              <a:rect l="0" t="0" r="0" b="0"/>
              <a:pathLst>
                <a:path w="440" h="284">
                  <a:moveTo>
                    <a:pt x="0" y="268"/>
                  </a:moveTo>
                  <a:lnTo>
                    <a:pt x="64" y="256"/>
                  </a:lnTo>
                  <a:lnTo>
                    <a:pt x="168" y="232"/>
                  </a:lnTo>
                  <a:lnTo>
                    <a:pt x="220" y="212"/>
                  </a:lnTo>
                  <a:lnTo>
                    <a:pt x="272" y="188"/>
                  </a:lnTo>
                  <a:lnTo>
                    <a:pt x="300" y="164"/>
                  </a:lnTo>
                  <a:lnTo>
                    <a:pt x="312" y="148"/>
                  </a:lnTo>
                  <a:lnTo>
                    <a:pt x="320" y="128"/>
                  </a:lnTo>
                  <a:lnTo>
                    <a:pt x="320" y="116"/>
                  </a:lnTo>
                  <a:lnTo>
                    <a:pt x="312" y="96"/>
                  </a:lnTo>
                  <a:lnTo>
                    <a:pt x="300" y="72"/>
                  </a:lnTo>
                  <a:lnTo>
                    <a:pt x="272" y="56"/>
                  </a:lnTo>
                  <a:lnTo>
                    <a:pt x="236" y="44"/>
                  </a:lnTo>
                  <a:lnTo>
                    <a:pt x="180" y="32"/>
                  </a:lnTo>
                  <a:lnTo>
                    <a:pt x="120" y="24"/>
                  </a:lnTo>
                  <a:lnTo>
                    <a:pt x="84" y="32"/>
                  </a:lnTo>
                  <a:lnTo>
                    <a:pt x="156" y="8"/>
                  </a:lnTo>
                  <a:lnTo>
                    <a:pt x="208" y="0"/>
                  </a:lnTo>
                  <a:lnTo>
                    <a:pt x="272" y="0"/>
                  </a:lnTo>
                  <a:lnTo>
                    <a:pt x="272" y="8"/>
                  </a:lnTo>
                  <a:lnTo>
                    <a:pt x="272" y="0"/>
                  </a:lnTo>
                  <a:lnTo>
                    <a:pt x="324" y="12"/>
                  </a:lnTo>
                  <a:lnTo>
                    <a:pt x="380" y="36"/>
                  </a:lnTo>
                  <a:lnTo>
                    <a:pt x="408" y="56"/>
                  </a:lnTo>
                  <a:lnTo>
                    <a:pt x="428" y="68"/>
                  </a:lnTo>
                  <a:lnTo>
                    <a:pt x="440" y="92"/>
                  </a:lnTo>
                  <a:lnTo>
                    <a:pt x="432" y="116"/>
                  </a:lnTo>
                  <a:lnTo>
                    <a:pt x="420" y="148"/>
                  </a:lnTo>
                  <a:lnTo>
                    <a:pt x="392" y="176"/>
                  </a:lnTo>
                  <a:lnTo>
                    <a:pt x="348" y="208"/>
                  </a:lnTo>
                  <a:lnTo>
                    <a:pt x="252" y="236"/>
                  </a:lnTo>
                  <a:lnTo>
                    <a:pt x="160" y="268"/>
                  </a:lnTo>
                  <a:lnTo>
                    <a:pt x="72" y="284"/>
                  </a:lnTo>
                  <a:lnTo>
                    <a:pt x="0" y="2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9" name="図形 58"/>
            <p:cNvSpPr>
              <a:spLocks/>
            </p:cNvSpPr>
            <p:nvPr/>
          </p:nvSpPr>
          <p:spPr bwMode="auto">
            <a:xfrm>
              <a:off x="3304" y="176"/>
              <a:ext cx="452" cy="284"/>
            </a:xfrm>
            <a:custGeom>
              <a:avLst/>
              <a:gdLst/>
              <a:ahLst/>
              <a:cxnLst>
                <a:cxn ang="0">
                  <a:pos x="0" y="276"/>
                </a:cxn>
                <a:cxn ang="0">
                  <a:pos x="88" y="260"/>
                </a:cxn>
                <a:cxn ang="0">
                  <a:pos x="176" y="236"/>
                </a:cxn>
                <a:cxn ang="0">
                  <a:pos x="272" y="200"/>
                </a:cxn>
                <a:cxn ang="0">
                  <a:pos x="312" y="168"/>
                </a:cxn>
                <a:cxn ang="0">
                  <a:pos x="336" y="140"/>
                </a:cxn>
                <a:cxn ang="0">
                  <a:pos x="356" y="108"/>
                </a:cxn>
                <a:cxn ang="0">
                  <a:pos x="356" y="84"/>
                </a:cxn>
                <a:cxn ang="0">
                  <a:pos x="344" y="60"/>
                </a:cxn>
                <a:cxn ang="0">
                  <a:pos x="324" y="40"/>
                </a:cxn>
                <a:cxn ang="0">
                  <a:pos x="296" y="28"/>
                </a:cxn>
                <a:cxn ang="0">
                  <a:pos x="272" y="12"/>
                </a:cxn>
                <a:cxn ang="0">
                  <a:pos x="240" y="0"/>
                </a:cxn>
                <a:cxn ang="0">
                  <a:pos x="276" y="0"/>
                </a:cxn>
                <a:cxn ang="0">
                  <a:pos x="324" y="4"/>
                </a:cxn>
                <a:cxn ang="0">
                  <a:pos x="380" y="24"/>
                </a:cxn>
                <a:cxn ang="0">
                  <a:pos x="404" y="36"/>
                </a:cxn>
                <a:cxn ang="0">
                  <a:pos x="428" y="52"/>
                </a:cxn>
                <a:cxn ang="0">
                  <a:pos x="448" y="76"/>
                </a:cxn>
                <a:cxn ang="0">
                  <a:pos x="452" y="116"/>
                </a:cxn>
                <a:cxn ang="0">
                  <a:pos x="448" y="128"/>
                </a:cxn>
                <a:cxn ang="0">
                  <a:pos x="428" y="152"/>
                </a:cxn>
                <a:cxn ang="0">
                  <a:pos x="412" y="168"/>
                </a:cxn>
                <a:cxn ang="0">
                  <a:pos x="372" y="188"/>
                </a:cxn>
                <a:cxn ang="0">
                  <a:pos x="332" y="204"/>
                </a:cxn>
                <a:cxn ang="0">
                  <a:pos x="264" y="228"/>
                </a:cxn>
                <a:cxn ang="0">
                  <a:pos x="176" y="252"/>
                </a:cxn>
                <a:cxn ang="0">
                  <a:pos x="100" y="272"/>
                </a:cxn>
                <a:cxn ang="0">
                  <a:pos x="40" y="284"/>
                </a:cxn>
                <a:cxn ang="0">
                  <a:pos x="0" y="276"/>
                </a:cxn>
              </a:cxnLst>
              <a:rect l="0" t="0" r="0" b="0"/>
              <a:pathLst>
                <a:path w="452" h="284">
                  <a:moveTo>
                    <a:pt x="0" y="276"/>
                  </a:moveTo>
                  <a:lnTo>
                    <a:pt x="88" y="260"/>
                  </a:lnTo>
                  <a:lnTo>
                    <a:pt x="176" y="236"/>
                  </a:lnTo>
                  <a:lnTo>
                    <a:pt x="272" y="200"/>
                  </a:lnTo>
                  <a:lnTo>
                    <a:pt x="312" y="168"/>
                  </a:lnTo>
                  <a:lnTo>
                    <a:pt x="336" y="140"/>
                  </a:lnTo>
                  <a:lnTo>
                    <a:pt x="356" y="108"/>
                  </a:lnTo>
                  <a:lnTo>
                    <a:pt x="356" y="84"/>
                  </a:lnTo>
                  <a:lnTo>
                    <a:pt x="344" y="60"/>
                  </a:lnTo>
                  <a:lnTo>
                    <a:pt x="324" y="40"/>
                  </a:lnTo>
                  <a:lnTo>
                    <a:pt x="296" y="28"/>
                  </a:lnTo>
                  <a:lnTo>
                    <a:pt x="272" y="12"/>
                  </a:lnTo>
                  <a:lnTo>
                    <a:pt x="240" y="0"/>
                  </a:lnTo>
                  <a:lnTo>
                    <a:pt x="276" y="0"/>
                  </a:lnTo>
                  <a:lnTo>
                    <a:pt x="324" y="4"/>
                  </a:lnTo>
                  <a:lnTo>
                    <a:pt x="380" y="24"/>
                  </a:lnTo>
                  <a:lnTo>
                    <a:pt x="404" y="36"/>
                  </a:lnTo>
                  <a:lnTo>
                    <a:pt x="428" y="52"/>
                  </a:lnTo>
                  <a:lnTo>
                    <a:pt x="448" y="76"/>
                  </a:lnTo>
                  <a:lnTo>
                    <a:pt x="452" y="116"/>
                  </a:lnTo>
                  <a:lnTo>
                    <a:pt x="448" y="128"/>
                  </a:lnTo>
                  <a:lnTo>
                    <a:pt x="428" y="152"/>
                  </a:lnTo>
                  <a:lnTo>
                    <a:pt x="412" y="168"/>
                  </a:lnTo>
                  <a:lnTo>
                    <a:pt x="372" y="188"/>
                  </a:lnTo>
                  <a:lnTo>
                    <a:pt x="332" y="204"/>
                  </a:lnTo>
                  <a:lnTo>
                    <a:pt x="264" y="228"/>
                  </a:lnTo>
                  <a:lnTo>
                    <a:pt x="176" y="252"/>
                  </a:lnTo>
                  <a:lnTo>
                    <a:pt x="100" y="272"/>
                  </a:lnTo>
                  <a:lnTo>
                    <a:pt x="40" y="284"/>
                  </a:lnTo>
                  <a:lnTo>
                    <a:pt x="0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0" name="図形 59"/>
            <p:cNvSpPr>
              <a:spLocks/>
            </p:cNvSpPr>
            <p:nvPr/>
          </p:nvSpPr>
          <p:spPr bwMode="auto">
            <a:xfrm>
              <a:off x="3344" y="204"/>
              <a:ext cx="480" cy="260"/>
            </a:xfrm>
            <a:custGeom>
              <a:avLst/>
              <a:gdLst/>
              <a:ahLst/>
              <a:cxnLst>
                <a:cxn ang="0">
                  <a:pos x="236" y="220"/>
                </a:cxn>
                <a:cxn ang="0">
                  <a:pos x="196" y="236"/>
                </a:cxn>
                <a:cxn ang="0">
                  <a:pos x="152" y="248"/>
                </a:cxn>
                <a:cxn ang="0">
                  <a:pos x="104" y="256"/>
                </a:cxn>
                <a:cxn ang="0">
                  <a:pos x="48" y="260"/>
                </a:cxn>
                <a:cxn ang="0">
                  <a:pos x="0" y="256"/>
                </a:cxn>
                <a:cxn ang="0">
                  <a:pos x="60" y="248"/>
                </a:cxn>
                <a:cxn ang="0">
                  <a:pos x="136" y="232"/>
                </a:cxn>
                <a:cxn ang="0">
                  <a:pos x="232" y="200"/>
                </a:cxn>
                <a:cxn ang="0">
                  <a:pos x="292" y="184"/>
                </a:cxn>
                <a:cxn ang="0">
                  <a:pos x="340" y="160"/>
                </a:cxn>
                <a:cxn ang="0">
                  <a:pos x="376" y="140"/>
                </a:cxn>
                <a:cxn ang="0">
                  <a:pos x="396" y="124"/>
                </a:cxn>
                <a:cxn ang="0">
                  <a:pos x="412" y="100"/>
                </a:cxn>
                <a:cxn ang="0">
                  <a:pos x="420" y="88"/>
                </a:cxn>
                <a:cxn ang="0">
                  <a:pos x="412" y="48"/>
                </a:cxn>
                <a:cxn ang="0">
                  <a:pos x="388" y="20"/>
                </a:cxn>
                <a:cxn ang="0">
                  <a:pos x="360" y="0"/>
                </a:cxn>
                <a:cxn ang="0">
                  <a:pos x="408" y="8"/>
                </a:cxn>
                <a:cxn ang="0">
                  <a:pos x="432" y="20"/>
                </a:cxn>
                <a:cxn ang="0">
                  <a:pos x="456" y="32"/>
                </a:cxn>
                <a:cxn ang="0">
                  <a:pos x="472" y="56"/>
                </a:cxn>
                <a:cxn ang="0">
                  <a:pos x="480" y="88"/>
                </a:cxn>
                <a:cxn ang="0">
                  <a:pos x="468" y="104"/>
                </a:cxn>
                <a:cxn ang="0">
                  <a:pos x="424" y="148"/>
                </a:cxn>
                <a:cxn ang="0">
                  <a:pos x="396" y="172"/>
                </a:cxn>
                <a:cxn ang="0">
                  <a:pos x="352" y="196"/>
                </a:cxn>
                <a:cxn ang="0">
                  <a:pos x="304" y="212"/>
                </a:cxn>
                <a:cxn ang="0">
                  <a:pos x="244" y="220"/>
                </a:cxn>
                <a:cxn ang="0">
                  <a:pos x="244" y="224"/>
                </a:cxn>
                <a:cxn ang="0">
                  <a:pos x="236" y="220"/>
                </a:cxn>
              </a:cxnLst>
              <a:rect l="0" t="0" r="0" b="0"/>
              <a:pathLst>
                <a:path w="480" h="260">
                  <a:moveTo>
                    <a:pt x="236" y="220"/>
                  </a:moveTo>
                  <a:lnTo>
                    <a:pt x="196" y="236"/>
                  </a:lnTo>
                  <a:lnTo>
                    <a:pt x="152" y="248"/>
                  </a:lnTo>
                  <a:lnTo>
                    <a:pt x="104" y="256"/>
                  </a:lnTo>
                  <a:lnTo>
                    <a:pt x="48" y="260"/>
                  </a:lnTo>
                  <a:lnTo>
                    <a:pt x="0" y="256"/>
                  </a:lnTo>
                  <a:lnTo>
                    <a:pt x="60" y="248"/>
                  </a:lnTo>
                  <a:lnTo>
                    <a:pt x="136" y="232"/>
                  </a:lnTo>
                  <a:lnTo>
                    <a:pt x="232" y="200"/>
                  </a:lnTo>
                  <a:lnTo>
                    <a:pt x="292" y="184"/>
                  </a:lnTo>
                  <a:lnTo>
                    <a:pt x="340" y="160"/>
                  </a:lnTo>
                  <a:lnTo>
                    <a:pt x="376" y="140"/>
                  </a:lnTo>
                  <a:lnTo>
                    <a:pt x="396" y="124"/>
                  </a:lnTo>
                  <a:lnTo>
                    <a:pt x="412" y="100"/>
                  </a:lnTo>
                  <a:lnTo>
                    <a:pt x="420" y="88"/>
                  </a:lnTo>
                  <a:lnTo>
                    <a:pt x="412" y="48"/>
                  </a:lnTo>
                  <a:lnTo>
                    <a:pt x="388" y="20"/>
                  </a:lnTo>
                  <a:lnTo>
                    <a:pt x="360" y="0"/>
                  </a:lnTo>
                  <a:lnTo>
                    <a:pt x="408" y="8"/>
                  </a:lnTo>
                  <a:lnTo>
                    <a:pt x="432" y="20"/>
                  </a:lnTo>
                  <a:lnTo>
                    <a:pt x="456" y="32"/>
                  </a:lnTo>
                  <a:lnTo>
                    <a:pt x="472" y="56"/>
                  </a:lnTo>
                  <a:lnTo>
                    <a:pt x="480" y="88"/>
                  </a:lnTo>
                  <a:lnTo>
                    <a:pt x="468" y="104"/>
                  </a:lnTo>
                  <a:lnTo>
                    <a:pt x="424" y="148"/>
                  </a:lnTo>
                  <a:lnTo>
                    <a:pt x="396" y="172"/>
                  </a:lnTo>
                  <a:lnTo>
                    <a:pt x="352" y="196"/>
                  </a:lnTo>
                  <a:lnTo>
                    <a:pt x="304" y="212"/>
                  </a:lnTo>
                  <a:lnTo>
                    <a:pt x="244" y="220"/>
                  </a:lnTo>
                  <a:lnTo>
                    <a:pt x="244" y="224"/>
                  </a:lnTo>
                  <a:lnTo>
                    <a:pt x="236" y="2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1" name="図形 60"/>
            <p:cNvSpPr>
              <a:spLocks/>
            </p:cNvSpPr>
            <p:nvPr/>
          </p:nvSpPr>
          <p:spPr bwMode="auto">
            <a:xfrm>
              <a:off x="3504" y="152"/>
              <a:ext cx="380" cy="276"/>
            </a:xfrm>
            <a:custGeom>
              <a:avLst/>
              <a:gdLst/>
              <a:ahLst/>
              <a:cxnLst>
                <a:cxn ang="0">
                  <a:pos x="88" y="276"/>
                </a:cxn>
                <a:cxn ang="0">
                  <a:pos x="148" y="264"/>
                </a:cxn>
                <a:cxn ang="0">
                  <a:pos x="200" y="248"/>
                </a:cxn>
                <a:cxn ang="0">
                  <a:pos x="236" y="228"/>
                </a:cxn>
                <a:cxn ang="0">
                  <a:pos x="272" y="204"/>
                </a:cxn>
                <a:cxn ang="0">
                  <a:pos x="308" y="156"/>
                </a:cxn>
                <a:cxn ang="0">
                  <a:pos x="324" y="140"/>
                </a:cxn>
                <a:cxn ang="0">
                  <a:pos x="320" y="100"/>
                </a:cxn>
                <a:cxn ang="0">
                  <a:pos x="300" y="84"/>
                </a:cxn>
                <a:cxn ang="0">
                  <a:pos x="272" y="60"/>
                </a:cxn>
                <a:cxn ang="0">
                  <a:pos x="236" y="52"/>
                </a:cxn>
                <a:cxn ang="0">
                  <a:pos x="192" y="48"/>
                </a:cxn>
                <a:cxn ang="0">
                  <a:pos x="136" y="28"/>
                </a:cxn>
                <a:cxn ang="0">
                  <a:pos x="88" y="24"/>
                </a:cxn>
                <a:cxn ang="0">
                  <a:pos x="28" y="24"/>
                </a:cxn>
                <a:cxn ang="0">
                  <a:pos x="0" y="16"/>
                </a:cxn>
                <a:cxn ang="0">
                  <a:pos x="52" y="4"/>
                </a:cxn>
                <a:cxn ang="0">
                  <a:pos x="96" y="0"/>
                </a:cxn>
                <a:cxn ang="0">
                  <a:pos x="136" y="0"/>
                </a:cxn>
                <a:cxn ang="0">
                  <a:pos x="192" y="4"/>
                </a:cxn>
                <a:cxn ang="0">
                  <a:pos x="248" y="16"/>
                </a:cxn>
                <a:cxn ang="0">
                  <a:pos x="300" y="40"/>
                </a:cxn>
                <a:cxn ang="0">
                  <a:pos x="348" y="76"/>
                </a:cxn>
                <a:cxn ang="0">
                  <a:pos x="368" y="88"/>
                </a:cxn>
                <a:cxn ang="0">
                  <a:pos x="372" y="112"/>
                </a:cxn>
                <a:cxn ang="0">
                  <a:pos x="380" y="140"/>
                </a:cxn>
                <a:cxn ang="0">
                  <a:pos x="368" y="164"/>
                </a:cxn>
                <a:cxn ang="0">
                  <a:pos x="344" y="188"/>
                </a:cxn>
                <a:cxn ang="0">
                  <a:pos x="312" y="204"/>
                </a:cxn>
                <a:cxn ang="0">
                  <a:pos x="272" y="228"/>
                </a:cxn>
                <a:cxn ang="0">
                  <a:pos x="216" y="252"/>
                </a:cxn>
                <a:cxn ang="0">
                  <a:pos x="172" y="272"/>
                </a:cxn>
                <a:cxn ang="0">
                  <a:pos x="144" y="276"/>
                </a:cxn>
                <a:cxn ang="0">
                  <a:pos x="88" y="276"/>
                </a:cxn>
              </a:cxnLst>
              <a:rect l="0" t="0" r="0" b="0"/>
              <a:pathLst>
                <a:path w="380" h="276">
                  <a:moveTo>
                    <a:pt x="88" y="276"/>
                  </a:moveTo>
                  <a:lnTo>
                    <a:pt x="148" y="264"/>
                  </a:lnTo>
                  <a:lnTo>
                    <a:pt x="200" y="248"/>
                  </a:lnTo>
                  <a:lnTo>
                    <a:pt x="236" y="228"/>
                  </a:lnTo>
                  <a:lnTo>
                    <a:pt x="272" y="204"/>
                  </a:lnTo>
                  <a:lnTo>
                    <a:pt x="308" y="156"/>
                  </a:lnTo>
                  <a:lnTo>
                    <a:pt x="324" y="140"/>
                  </a:lnTo>
                  <a:lnTo>
                    <a:pt x="320" y="100"/>
                  </a:lnTo>
                  <a:lnTo>
                    <a:pt x="300" y="84"/>
                  </a:lnTo>
                  <a:lnTo>
                    <a:pt x="272" y="60"/>
                  </a:lnTo>
                  <a:lnTo>
                    <a:pt x="236" y="52"/>
                  </a:lnTo>
                  <a:lnTo>
                    <a:pt x="192" y="48"/>
                  </a:lnTo>
                  <a:lnTo>
                    <a:pt x="136" y="28"/>
                  </a:lnTo>
                  <a:lnTo>
                    <a:pt x="88" y="24"/>
                  </a:lnTo>
                  <a:lnTo>
                    <a:pt x="28" y="24"/>
                  </a:lnTo>
                  <a:lnTo>
                    <a:pt x="0" y="16"/>
                  </a:lnTo>
                  <a:lnTo>
                    <a:pt x="52" y="4"/>
                  </a:lnTo>
                  <a:lnTo>
                    <a:pt x="96" y="0"/>
                  </a:lnTo>
                  <a:lnTo>
                    <a:pt x="136" y="0"/>
                  </a:lnTo>
                  <a:lnTo>
                    <a:pt x="192" y="4"/>
                  </a:lnTo>
                  <a:lnTo>
                    <a:pt x="248" y="16"/>
                  </a:lnTo>
                  <a:lnTo>
                    <a:pt x="300" y="40"/>
                  </a:lnTo>
                  <a:lnTo>
                    <a:pt x="348" y="76"/>
                  </a:lnTo>
                  <a:lnTo>
                    <a:pt x="368" y="88"/>
                  </a:lnTo>
                  <a:lnTo>
                    <a:pt x="372" y="112"/>
                  </a:lnTo>
                  <a:lnTo>
                    <a:pt x="380" y="140"/>
                  </a:lnTo>
                  <a:lnTo>
                    <a:pt x="368" y="164"/>
                  </a:lnTo>
                  <a:lnTo>
                    <a:pt x="344" y="188"/>
                  </a:lnTo>
                  <a:lnTo>
                    <a:pt x="312" y="204"/>
                  </a:lnTo>
                  <a:lnTo>
                    <a:pt x="272" y="228"/>
                  </a:lnTo>
                  <a:lnTo>
                    <a:pt x="216" y="252"/>
                  </a:lnTo>
                  <a:lnTo>
                    <a:pt x="172" y="272"/>
                  </a:lnTo>
                  <a:lnTo>
                    <a:pt x="144" y="276"/>
                  </a:lnTo>
                  <a:lnTo>
                    <a:pt x="88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2" name="図形 61"/>
            <p:cNvSpPr>
              <a:spLocks/>
            </p:cNvSpPr>
            <p:nvPr/>
          </p:nvSpPr>
          <p:spPr bwMode="auto">
            <a:xfrm>
              <a:off x="3660" y="156"/>
              <a:ext cx="288" cy="280"/>
            </a:xfrm>
            <a:custGeom>
              <a:avLst/>
              <a:gdLst/>
              <a:ahLst/>
              <a:cxnLst>
                <a:cxn ang="0">
                  <a:pos x="60" y="272"/>
                </a:cxn>
                <a:cxn ang="0">
                  <a:pos x="0" y="280"/>
                </a:cxn>
                <a:cxn ang="0">
                  <a:pos x="72" y="248"/>
                </a:cxn>
                <a:cxn ang="0">
                  <a:pos x="116" y="232"/>
                </a:cxn>
                <a:cxn ang="0">
                  <a:pos x="156" y="208"/>
                </a:cxn>
                <a:cxn ang="0">
                  <a:pos x="192" y="184"/>
                </a:cxn>
                <a:cxn ang="0">
                  <a:pos x="216" y="160"/>
                </a:cxn>
                <a:cxn ang="0">
                  <a:pos x="224" y="136"/>
                </a:cxn>
                <a:cxn ang="0">
                  <a:pos x="224" y="108"/>
                </a:cxn>
                <a:cxn ang="0">
                  <a:pos x="216" y="84"/>
                </a:cxn>
                <a:cxn ang="0">
                  <a:pos x="200" y="72"/>
                </a:cxn>
                <a:cxn ang="0">
                  <a:pos x="164" y="44"/>
                </a:cxn>
                <a:cxn ang="0">
                  <a:pos x="128" y="24"/>
                </a:cxn>
                <a:cxn ang="0">
                  <a:pos x="92" y="8"/>
                </a:cxn>
                <a:cxn ang="0">
                  <a:pos x="56" y="0"/>
                </a:cxn>
                <a:cxn ang="0">
                  <a:pos x="92" y="0"/>
                </a:cxn>
                <a:cxn ang="0">
                  <a:pos x="144" y="8"/>
                </a:cxn>
                <a:cxn ang="0">
                  <a:pos x="212" y="32"/>
                </a:cxn>
                <a:cxn ang="0">
                  <a:pos x="240" y="48"/>
                </a:cxn>
                <a:cxn ang="0">
                  <a:pos x="276" y="72"/>
                </a:cxn>
                <a:cxn ang="0">
                  <a:pos x="284" y="84"/>
                </a:cxn>
                <a:cxn ang="0">
                  <a:pos x="288" y="104"/>
                </a:cxn>
                <a:cxn ang="0">
                  <a:pos x="284" y="136"/>
                </a:cxn>
                <a:cxn ang="0">
                  <a:pos x="276" y="152"/>
                </a:cxn>
                <a:cxn ang="0">
                  <a:pos x="260" y="176"/>
                </a:cxn>
                <a:cxn ang="0">
                  <a:pos x="236" y="196"/>
                </a:cxn>
                <a:cxn ang="0">
                  <a:pos x="204" y="208"/>
                </a:cxn>
                <a:cxn ang="0">
                  <a:pos x="152" y="236"/>
                </a:cxn>
                <a:cxn ang="0">
                  <a:pos x="104" y="260"/>
                </a:cxn>
                <a:cxn ang="0">
                  <a:pos x="60" y="272"/>
                </a:cxn>
              </a:cxnLst>
              <a:rect l="0" t="0" r="0" b="0"/>
              <a:pathLst>
                <a:path w="288" h="280">
                  <a:moveTo>
                    <a:pt x="60" y="272"/>
                  </a:moveTo>
                  <a:lnTo>
                    <a:pt x="0" y="280"/>
                  </a:lnTo>
                  <a:lnTo>
                    <a:pt x="72" y="248"/>
                  </a:lnTo>
                  <a:lnTo>
                    <a:pt x="116" y="232"/>
                  </a:lnTo>
                  <a:lnTo>
                    <a:pt x="156" y="208"/>
                  </a:lnTo>
                  <a:lnTo>
                    <a:pt x="192" y="184"/>
                  </a:lnTo>
                  <a:lnTo>
                    <a:pt x="216" y="160"/>
                  </a:lnTo>
                  <a:lnTo>
                    <a:pt x="224" y="136"/>
                  </a:lnTo>
                  <a:lnTo>
                    <a:pt x="224" y="108"/>
                  </a:lnTo>
                  <a:lnTo>
                    <a:pt x="216" y="84"/>
                  </a:lnTo>
                  <a:lnTo>
                    <a:pt x="200" y="72"/>
                  </a:lnTo>
                  <a:lnTo>
                    <a:pt x="164" y="44"/>
                  </a:lnTo>
                  <a:lnTo>
                    <a:pt x="128" y="24"/>
                  </a:lnTo>
                  <a:lnTo>
                    <a:pt x="92" y="8"/>
                  </a:lnTo>
                  <a:lnTo>
                    <a:pt x="56" y="0"/>
                  </a:lnTo>
                  <a:lnTo>
                    <a:pt x="92" y="0"/>
                  </a:lnTo>
                  <a:lnTo>
                    <a:pt x="144" y="8"/>
                  </a:lnTo>
                  <a:lnTo>
                    <a:pt x="212" y="32"/>
                  </a:lnTo>
                  <a:lnTo>
                    <a:pt x="240" y="48"/>
                  </a:lnTo>
                  <a:lnTo>
                    <a:pt x="276" y="72"/>
                  </a:lnTo>
                  <a:lnTo>
                    <a:pt x="284" y="84"/>
                  </a:lnTo>
                  <a:lnTo>
                    <a:pt x="288" y="104"/>
                  </a:lnTo>
                  <a:lnTo>
                    <a:pt x="284" y="136"/>
                  </a:lnTo>
                  <a:lnTo>
                    <a:pt x="276" y="152"/>
                  </a:lnTo>
                  <a:lnTo>
                    <a:pt x="260" y="176"/>
                  </a:lnTo>
                  <a:lnTo>
                    <a:pt x="236" y="196"/>
                  </a:lnTo>
                  <a:lnTo>
                    <a:pt x="204" y="208"/>
                  </a:lnTo>
                  <a:lnTo>
                    <a:pt x="152" y="236"/>
                  </a:lnTo>
                  <a:lnTo>
                    <a:pt x="104" y="260"/>
                  </a:lnTo>
                  <a:lnTo>
                    <a:pt x="6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3" name="図形 62"/>
            <p:cNvSpPr>
              <a:spLocks/>
            </p:cNvSpPr>
            <p:nvPr/>
          </p:nvSpPr>
          <p:spPr bwMode="auto">
            <a:xfrm>
              <a:off x="3740" y="144"/>
              <a:ext cx="296" cy="284"/>
            </a:xfrm>
            <a:custGeom>
              <a:avLst/>
              <a:gdLst/>
              <a:ahLst/>
              <a:cxnLst>
                <a:cxn ang="0">
                  <a:pos x="60" y="280"/>
                </a:cxn>
                <a:cxn ang="0">
                  <a:pos x="0" y="284"/>
                </a:cxn>
                <a:cxn ang="0">
                  <a:pos x="84" y="248"/>
                </a:cxn>
                <a:cxn ang="0">
                  <a:pos x="132" y="224"/>
                </a:cxn>
                <a:cxn ang="0">
                  <a:pos x="160" y="208"/>
                </a:cxn>
                <a:cxn ang="0">
                  <a:pos x="184" y="188"/>
                </a:cxn>
                <a:cxn ang="0">
                  <a:pos x="196" y="172"/>
                </a:cxn>
                <a:cxn ang="0">
                  <a:pos x="208" y="148"/>
                </a:cxn>
                <a:cxn ang="0">
                  <a:pos x="208" y="116"/>
                </a:cxn>
                <a:cxn ang="0">
                  <a:pos x="208" y="96"/>
                </a:cxn>
                <a:cxn ang="0">
                  <a:pos x="196" y="80"/>
                </a:cxn>
                <a:cxn ang="0">
                  <a:pos x="148" y="44"/>
                </a:cxn>
                <a:cxn ang="0">
                  <a:pos x="96" y="20"/>
                </a:cxn>
                <a:cxn ang="0">
                  <a:pos x="40" y="12"/>
                </a:cxn>
                <a:cxn ang="0">
                  <a:pos x="0" y="8"/>
                </a:cxn>
                <a:cxn ang="0">
                  <a:pos x="48" y="0"/>
                </a:cxn>
                <a:cxn ang="0">
                  <a:pos x="112" y="0"/>
                </a:cxn>
                <a:cxn ang="0">
                  <a:pos x="148" y="8"/>
                </a:cxn>
                <a:cxn ang="0">
                  <a:pos x="192" y="20"/>
                </a:cxn>
                <a:cxn ang="0">
                  <a:pos x="228" y="36"/>
                </a:cxn>
                <a:cxn ang="0">
                  <a:pos x="272" y="60"/>
                </a:cxn>
                <a:cxn ang="0">
                  <a:pos x="284" y="72"/>
                </a:cxn>
                <a:cxn ang="0">
                  <a:pos x="296" y="92"/>
                </a:cxn>
                <a:cxn ang="0">
                  <a:pos x="296" y="104"/>
                </a:cxn>
                <a:cxn ang="0">
                  <a:pos x="296" y="128"/>
                </a:cxn>
                <a:cxn ang="0">
                  <a:pos x="284" y="148"/>
                </a:cxn>
                <a:cxn ang="0">
                  <a:pos x="260" y="172"/>
                </a:cxn>
                <a:cxn ang="0">
                  <a:pos x="228" y="196"/>
                </a:cxn>
                <a:cxn ang="0">
                  <a:pos x="168" y="232"/>
                </a:cxn>
                <a:cxn ang="0">
                  <a:pos x="112" y="260"/>
                </a:cxn>
                <a:cxn ang="0">
                  <a:pos x="60" y="280"/>
                </a:cxn>
              </a:cxnLst>
              <a:rect l="0" t="0" r="0" b="0"/>
              <a:pathLst>
                <a:path w="296" h="284">
                  <a:moveTo>
                    <a:pt x="60" y="280"/>
                  </a:moveTo>
                  <a:lnTo>
                    <a:pt x="0" y="284"/>
                  </a:lnTo>
                  <a:lnTo>
                    <a:pt x="84" y="248"/>
                  </a:lnTo>
                  <a:lnTo>
                    <a:pt x="132" y="224"/>
                  </a:lnTo>
                  <a:lnTo>
                    <a:pt x="160" y="208"/>
                  </a:lnTo>
                  <a:lnTo>
                    <a:pt x="184" y="188"/>
                  </a:lnTo>
                  <a:lnTo>
                    <a:pt x="196" y="172"/>
                  </a:lnTo>
                  <a:lnTo>
                    <a:pt x="208" y="148"/>
                  </a:lnTo>
                  <a:lnTo>
                    <a:pt x="208" y="116"/>
                  </a:lnTo>
                  <a:lnTo>
                    <a:pt x="208" y="96"/>
                  </a:lnTo>
                  <a:lnTo>
                    <a:pt x="196" y="80"/>
                  </a:lnTo>
                  <a:lnTo>
                    <a:pt x="148" y="44"/>
                  </a:lnTo>
                  <a:lnTo>
                    <a:pt x="96" y="20"/>
                  </a:lnTo>
                  <a:lnTo>
                    <a:pt x="40" y="12"/>
                  </a:lnTo>
                  <a:lnTo>
                    <a:pt x="0" y="8"/>
                  </a:lnTo>
                  <a:lnTo>
                    <a:pt x="48" y="0"/>
                  </a:lnTo>
                  <a:lnTo>
                    <a:pt x="112" y="0"/>
                  </a:lnTo>
                  <a:lnTo>
                    <a:pt x="148" y="8"/>
                  </a:lnTo>
                  <a:lnTo>
                    <a:pt x="192" y="20"/>
                  </a:lnTo>
                  <a:lnTo>
                    <a:pt x="228" y="36"/>
                  </a:lnTo>
                  <a:lnTo>
                    <a:pt x="272" y="60"/>
                  </a:lnTo>
                  <a:lnTo>
                    <a:pt x="284" y="72"/>
                  </a:lnTo>
                  <a:lnTo>
                    <a:pt x="296" y="92"/>
                  </a:lnTo>
                  <a:lnTo>
                    <a:pt x="296" y="104"/>
                  </a:lnTo>
                  <a:lnTo>
                    <a:pt x="296" y="128"/>
                  </a:lnTo>
                  <a:lnTo>
                    <a:pt x="284" y="148"/>
                  </a:lnTo>
                  <a:lnTo>
                    <a:pt x="260" y="172"/>
                  </a:lnTo>
                  <a:lnTo>
                    <a:pt x="228" y="196"/>
                  </a:lnTo>
                  <a:lnTo>
                    <a:pt x="168" y="232"/>
                  </a:lnTo>
                  <a:lnTo>
                    <a:pt x="112" y="260"/>
                  </a:lnTo>
                  <a:lnTo>
                    <a:pt x="60" y="2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4" name="図形 63"/>
            <p:cNvSpPr>
              <a:spLocks/>
            </p:cNvSpPr>
            <p:nvPr/>
          </p:nvSpPr>
          <p:spPr bwMode="auto">
            <a:xfrm>
              <a:off x="3824" y="140"/>
              <a:ext cx="284" cy="284"/>
            </a:xfrm>
            <a:custGeom>
              <a:avLst/>
              <a:gdLst/>
              <a:ahLst/>
              <a:cxnLst>
                <a:cxn ang="0">
                  <a:pos x="0" y="284"/>
                </a:cxn>
                <a:cxn ang="0">
                  <a:pos x="48" y="260"/>
                </a:cxn>
                <a:cxn ang="0">
                  <a:pos x="96" y="236"/>
                </a:cxn>
                <a:cxn ang="0">
                  <a:pos x="144" y="200"/>
                </a:cxn>
                <a:cxn ang="0">
                  <a:pos x="180" y="176"/>
                </a:cxn>
                <a:cxn ang="0">
                  <a:pos x="200" y="156"/>
                </a:cxn>
                <a:cxn ang="0">
                  <a:pos x="212" y="132"/>
                </a:cxn>
                <a:cxn ang="0">
                  <a:pos x="216" y="108"/>
                </a:cxn>
                <a:cxn ang="0">
                  <a:pos x="212" y="88"/>
                </a:cxn>
                <a:cxn ang="0">
                  <a:pos x="204" y="76"/>
                </a:cxn>
                <a:cxn ang="0">
                  <a:pos x="188" y="60"/>
                </a:cxn>
                <a:cxn ang="0">
                  <a:pos x="144" y="36"/>
                </a:cxn>
                <a:cxn ang="0">
                  <a:pos x="100" y="16"/>
                </a:cxn>
                <a:cxn ang="0">
                  <a:pos x="60" y="4"/>
                </a:cxn>
                <a:cxn ang="0">
                  <a:pos x="16" y="0"/>
                </a:cxn>
                <a:cxn ang="0">
                  <a:pos x="64" y="0"/>
                </a:cxn>
                <a:cxn ang="0">
                  <a:pos x="120" y="4"/>
                </a:cxn>
                <a:cxn ang="0">
                  <a:pos x="180" y="16"/>
                </a:cxn>
                <a:cxn ang="0">
                  <a:pos x="212" y="28"/>
                </a:cxn>
                <a:cxn ang="0">
                  <a:pos x="236" y="48"/>
                </a:cxn>
                <a:cxn ang="0">
                  <a:pos x="260" y="72"/>
                </a:cxn>
                <a:cxn ang="0">
                  <a:pos x="276" y="96"/>
                </a:cxn>
                <a:cxn ang="0">
                  <a:pos x="284" y="120"/>
                </a:cxn>
                <a:cxn ang="0">
                  <a:pos x="284" y="136"/>
                </a:cxn>
                <a:cxn ang="0">
                  <a:pos x="272" y="156"/>
                </a:cxn>
                <a:cxn ang="0">
                  <a:pos x="236" y="192"/>
                </a:cxn>
                <a:cxn ang="0">
                  <a:pos x="168" y="236"/>
                </a:cxn>
                <a:cxn ang="0">
                  <a:pos x="108" y="260"/>
                </a:cxn>
                <a:cxn ang="0">
                  <a:pos x="72" y="276"/>
                </a:cxn>
                <a:cxn ang="0">
                  <a:pos x="0" y="284"/>
                </a:cxn>
              </a:cxnLst>
              <a:rect l="0" t="0" r="0" b="0"/>
              <a:pathLst>
                <a:path w="284" h="284">
                  <a:moveTo>
                    <a:pt x="0" y="284"/>
                  </a:moveTo>
                  <a:lnTo>
                    <a:pt x="48" y="260"/>
                  </a:lnTo>
                  <a:lnTo>
                    <a:pt x="96" y="236"/>
                  </a:lnTo>
                  <a:lnTo>
                    <a:pt x="144" y="200"/>
                  </a:lnTo>
                  <a:lnTo>
                    <a:pt x="180" y="176"/>
                  </a:lnTo>
                  <a:lnTo>
                    <a:pt x="200" y="156"/>
                  </a:lnTo>
                  <a:lnTo>
                    <a:pt x="212" y="132"/>
                  </a:lnTo>
                  <a:lnTo>
                    <a:pt x="216" y="108"/>
                  </a:lnTo>
                  <a:lnTo>
                    <a:pt x="212" y="88"/>
                  </a:lnTo>
                  <a:lnTo>
                    <a:pt x="204" y="76"/>
                  </a:lnTo>
                  <a:lnTo>
                    <a:pt x="188" y="60"/>
                  </a:lnTo>
                  <a:lnTo>
                    <a:pt x="144" y="36"/>
                  </a:lnTo>
                  <a:lnTo>
                    <a:pt x="100" y="16"/>
                  </a:lnTo>
                  <a:lnTo>
                    <a:pt x="60" y="4"/>
                  </a:lnTo>
                  <a:lnTo>
                    <a:pt x="16" y="0"/>
                  </a:lnTo>
                  <a:lnTo>
                    <a:pt x="64" y="0"/>
                  </a:lnTo>
                  <a:lnTo>
                    <a:pt x="120" y="4"/>
                  </a:lnTo>
                  <a:lnTo>
                    <a:pt x="180" y="16"/>
                  </a:lnTo>
                  <a:lnTo>
                    <a:pt x="212" y="28"/>
                  </a:lnTo>
                  <a:lnTo>
                    <a:pt x="236" y="48"/>
                  </a:lnTo>
                  <a:lnTo>
                    <a:pt x="260" y="72"/>
                  </a:lnTo>
                  <a:lnTo>
                    <a:pt x="276" y="96"/>
                  </a:lnTo>
                  <a:lnTo>
                    <a:pt x="284" y="120"/>
                  </a:lnTo>
                  <a:lnTo>
                    <a:pt x="284" y="136"/>
                  </a:lnTo>
                  <a:lnTo>
                    <a:pt x="272" y="156"/>
                  </a:lnTo>
                  <a:lnTo>
                    <a:pt x="236" y="192"/>
                  </a:lnTo>
                  <a:lnTo>
                    <a:pt x="168" y="236"/>
                  </a:lnTo>
                  <a:lnTo>
                    <a:pt x="108" y="260"/>
                  </a:lnTo>
                  <a:lnTo>
                    <a:pt x="72" y="276"/>
                  </a:lnTo>
                  <a:lnTo>
                    <a:pt x="0" y="2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5" name="図形 64"/>
            <p:cNvSpPr>
              <a:spLocks/>
            </p:cNvSpPr>
            <p:nvPr/>
          </p:nvSpPr>
          <p:spPr bwMode="auto">
            <a:xfrm>
              <a:off x="3924" y="140"/>
              <a:ext cx="260" cy="272"/>
            </a:xfrm>
            <a:custGeom>
              <a:avLst/>
              <a:gdLst/>
              <a:ahLst/>
              <a:cxnLst>
                <a:cxn ang="0">
                  <a:pos x="0" y="272"/>
                </a:cxn>
                <a:cxn ang="0">
                  <a:pos x="88" y="224"/>
                </a:cxn>
                <a:cxn ang="0">
                  <a:pos x="140" y="192"/>
                </a:cxn>
                <a:cxn ang="0">
                  <a:pos x="160" y="180"/>
                </a:cxn>
                <a:cxn ang="0">
                  <a:pos x="176" y="164"/>
                </a:cxn>
                <a:cxn ang="0">
                  <a:pos x="184" y="144"/>
                </a:cxn>
                <a:cxn ang="0">
                  <a:pos x="188" y="120"/>
                </a:cxn>
                <a:cxn ang="0">
                  <a:pos x="184" y="96"/>
                </a:cxn>
                <a:cxn ang="0">
                  <a:pos x="164" y="72"/>
                </a:cxn>
                <a:cxn ang="0">
                  <a:pos x="140" y="40"/>
                </a:cxn>
                <a:cxn ang="0">
                  <a:pos x="112" y="24"/>
                </a:cxn>
                <a:cxn ang="0">
                  <a:pos x="80" y="12"/>
                </a:cxn>
                <a:cxn ang="0">
                  <a:pos x="8" y="0"/>
                </a:cxn>
                <a:cxn ang="0">
                  <a:pos x="80" y="0"/>
                </a:cxn>
                <a:cxn ang="0">
                  <a:pos x="128" y="4"/>
                </a:cxn>
                <a:cxn ang="0">
                  <a:pos x="176" y="16"/>
                </a:cxn>
                <a:cxn ang="0">
                  <a:pos x="212" y="36"/>
                </a:cxn>
                <a:cxn ang="0">
                  <a:pos x="244" y="60"/>
                </a:cxn>
                <a:cxn ang="0">
                  <a:pos x="248" y="64"/>
                </a:cxn>
                <a:cxn ang="0">
                  <a:pos x="260" y="88"/>
                </a:cxn>
                <a:cxn ang="0">
                  <a:pos x="260" y="100"/>
                </a:cxn>
                <a:cxn ang="0">
                  <a:pos x="260" y="124"/>
                </a:cxn>
                <a:cxn ang="0">
                  <a:pos x="256" y="144"/>
                </a:cxn>
                <a:cxn ang="0">
                  <a:pos x="236" y="164"/>
                </a:cxn>
                <a:cxn ang="0">
                  <a:pos x="200" y="192"/>
                </a:cxn>
                <a:cxn ang="0">
                  <a:pos x="124" y="228"/>
                </a:cxn>
                <a:cxn ang="0">
                  <a:pos x="56" y="252"/>
                </a:cxn>
                <a:cxn ang="0">
                  <a:pos x="0" y="272"/>
                </a:cxn>
              </a:cxnLst>
              <a:rect l="0" t="0" r="0" b="0"/>
              <a:pathLst>
                <a:path w="260" h="272">
                  <a:moveTo>
                    <a:pt x="0" y="272"/>
                  </a:moveTo>
                  <a:lnTo>
                    <a:pt x="88" y="224"/>
                  </a:lnTo>
                  <a:lnTo>
                    <a:pt x="140" y="192"/>
                  </a:lnTo>
                  <a:lnTo>
                    <a:pt x="160" y="180"/>
                  </a:lnTo>
                  <a:lnTo>
                    <a:pt x="176" y="164"/>
                  </a:lnTo>
                  <a:lnTo>
                    <a:pt x="184" y="144"/>
                  </a:lnTo>
                  <a:lnTo>
                    <a:pt x="188" y="120"/>
                  </a:lnTo>
                  <a:lnTo>
                    <a:pt x="184" y="96"/>
                  </a:lnTo>
                  <a:lnTo>
                    <a:pt x="164" y="72"/>
                  </a:lnTo>
                  <a:lnTo>
                    <a:pt x="140" y="40"/>
                  </a:lnTo>
                  <a:lnTo>
                    <a:pt x="112" y="24"/>
                  </a:lnTo>
                  <a:lnTo>
                    <a:pt x="80" y="12"/>
                  </a:lnTo>
                  <a:lnTo>
                    <a:pt x="8" y="0"/>
                  </a:lnTo>
                  <a:lnTo>
                    <a:pt x="80" y="0"/>
                  </a:lnTo>
                  <a:lnTo>
                    <a:pt x="128" y="4"/>
                  </a:lnTo>
                  <a:lnTo>
                    <a:pt x="176" y="16"/>
                  </a:lnTo>
                  <a:lnTo>
                    <a:pt x="212" y="36"/>
                  </a:lnTo>
                  <a:lnTo>
                    <a:pt x="244" y="60"/>
                  </a:lnTo>
                  <a:lnTo>
                    <a:pt x="248" y="64"/>
                  </a:lnTo>
                  <a:lnTo>
                    <a:pt x="260" y="88"/>
                  </a:lnTo>
                  <a:lnTo>
                    <a:pt x="260" y="100"/>
                  </a:lnTo>
                  <a:lnTo>
                    <a:pt x="260" y="124"/>
                  </a:lnTo>
                  <a:lnTo>
                    <a:pt x="256" y="144"/>
                  </a:lnTo>
                  <a:lnTo>
                    <a:pt x="236" y="164"/>
                  </a:lnTo>
                  <a:lnTo>
                    <a:pt x="200" y="192"/>
                  </a:lnTo>
                  <a:lnTo>
                    <a:pt x="124" y="228"/>
                  </a:lnTo>
                  <a:lnTo>
                    <a:pt x="56" y="252"/>
                  </a:lnTo>
                  <a:lnTo>
                    <a:pt x="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6" name="図形 65"/>
            <p:cNvSpPr>
              <a:spLocks/>
            </p:cNvSpPr>
            <p:nvPr/>
          </p:nvSpPr>
          <p:spPr bwMode="auto">
            <a:xfrm>
              <a:off x="3976" y="332"/>
              <a:ext cx="248" cy="72"/>
            </a:xfrm>
            <a:custGeom>
              <a:avLst/>
              <a:gdLst/>
              <a:ahLst/>
              <a:cxnLst>
                <a:cxn ang="0">
                  <a:pos x="228" y="72"/>
                </a:cxn>
                <a:cxn ang="0">
                  <a:pos x="148" y="60"/>
                </a:cxn>
                <a:cxn ang="0">
                  <a:pos x="88" y="60"/>
                </a:cxn>
                <a:cxn ang="0">
                  <a:pos x="24" y="68"/>
                </a:cxn>
                <a:cxn ang="0">
                  <a:pos x="0" y="72"/>
                </a:cxn>
                <a:cxn ang="0">
                  <a:pos x="96" y="32"/>
                </a:cxn>
                <a:cxn ang="0">
                  <a:pos x="148" y="0"/>
                </a:cxn>
                <a:cxn ang="0">
                  <a:pos x="156" y="0"/>
                </a:cxn>
                <a:cxn ang="0">
                  <a:pos x="192" y="8"/>
                </a:cxn>
                <a:cxn ang="0">
                  <a:pos x="220" y="12"/>
                </a:cxn>
                <a:cxn ang="0">
                  <a:pos x="240" y="32"/>
                </a:cxn>
                <a:cxn ang="0">
                  <a:pos x="248" y="48"/>
                </a:cxn>
                <a:cxn ang="0">
                  <a:pos x="240" y="68"/>
                </a:cxn>
                <a:cxn ang="0">
                  <a:pos x="232" y="72"/>
                </a:cxn>
                <a:cxn ang="0">
                  <a:pos x="228" y="72"/>
                </a:cxn>
              </a:cxnLst>
              <a:rect l="0" t="0" r="0" b="0"/>
              <a:pathLst>
                <a:path w="248" h="72">
                  <a:moveTo>
                    <a:pt x="228" y="72"/>
                  </a:moveTo>
                  <a:lnTo>
                    <a:pt x="148" y="60"/>
                  </a:lnTo>
                  <a:lnTo>
                    <a:pt x="88" y="60"/>
                  </a:lnTo>
                  <a:lnTo>
                    <a:pt x="24" y="68"/>
                  </a:lnTo>
                  <a:lnTo>
                    <a:pt x="0" y="72"/>
                  </a:lnTo>
                  <a:lnTo>
                    <a:pt x="96" y="32"/>
                  </a:lnTo>
                  <a:lnTo>
                    <a:pt x="148" y="0"/>
                  </a:lnTo>
                  <a:lnTo>
                    <a:pt x="156" y="0"/>
                  </a:lnTo>
                  <a:lnTo>
                    <a:pt x="192" y="8"/>
                  </a:lnTo>
                  <a:lnTo>
                    <a:pt x="220" y="12"/>
                  </a:lnTo>
                  <a:lnTo>
                    <a:pt x="240" y="32"/>
                  </a:lnTo>
                  <a:lnTo>
                    <a:pt x="248" y="48"/>
                  </a:lnTo>
                  <a:lnTo>
                    <a:pt x="240" y="68"/>
                  </a:lnTo>
                  <a:lnTo>
                    <a:pt x="232" y="72"/>
                  </a:lnTo>
                  <a:lnTo>
                    <a:pt x="228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7" name="図形 66"/>
            <p:cNvSpPr>
              <a:spLocks/>
            </p:cNvSpPr>
            <p:nvPr/>
          </p:nvSpPr>
          <p:spPr bwMode="auto">
            <a:xfrm>
              <a:off x="4136" y="328"/>
              <a:ext cx="152" cy="88"/>
            </a:xfrm>
            <a:custGeom>
              <a:avLst/>
              <a:gdLst/>
              <a:ahLst/>
              <a:cxnLst>
                <a:cxn ang="0">
                  <a:pos x="72" y="84"/>
                </a:cxn>
                <a:cxn ang="0">
                  <a:pos x="88" y="64"/>
                </a:cxn>
                <a:cxn ang="0">
                  <a:pos x="92" y="52"/>
                </a:cxn>
                <a:cxn ang="0">
                  <a:pos x="92" y="40"/>
                </a:cxn>
                <a:cxn ang="0">
                  <a:pos x="88" y="28"/>
                </a:cxn>
                <a:cxn ang="0">
                  <a:pos x="68" y="16"/>
                </a:cxn>
                <a:cxn ang="0">
                  <a:pos x="44" y="12"/>
                </a:cxn>
                <a:cxn ang="0">
                  <a:pos x="0" y="0"/>
                </a:cxn>
                <a:cxn ang="0">
                  <a:pos x="68" y="4"/>
                </a:cxn>
                <a:cxn ang="0">
                  <a:pos x="116" y="12"/>
                </a:cxn>
                <a:cxn ang="0">
                  <a:pos x="140" y="24"/>
                </a:cxn>
                <a:cxn ang="0">
                  <a:pos x="152" y="36"/>
                </a:cxn>
                <a:cxn ang="0">
                  <a:pos x="152" y="48"/>
                </a:cxn>
                <a:cxn ang="0">
                  <a:pos x="148" y="72"/>
                </a:cxn>
                <a:cxn ang="0">
                  <a:pos x="128" y="84"/>
                </a:cxn>
                <a:cxn ang="0">
                  <a:pos x="104" y="88"/>
                </a:cxn>
                <a:cxn ang="0">
                  <a:pos x="72" y="84"/>
                </a:cxn>
              </a:cxnLst>
              <a:rect l="0" t="0" r="0" b="0"/>
              <a:pathLst>
                <a:path w="152" h="88">
                  <a:moveTo>
                    <a:pt x="72" y="84"/>
                  </a:moveTo>
                  <a:lnTo>
                    <a:pt x="88" y="64"/>
                  </a:lnTo>
                  <a:lnTo>
                    <a:pt x="92" y="52"/>
                  </a:lnTo>
                  <a:lnTo>
                    <a:pt x="92" y="40"/>
                  </a:lnTo>
                  <a:lnTo>
                    <a:pt x="88" y="28"/>
                  </a:lnTo>
                  <a:lnTo>
                    <a:pt x="68" y="16"/>
                  </a:lnTo>
                  <a:lnTo>
                    <a:pt x="44" y="12"/>
                  </a:lnTo>
                  <a:lnTo>
                    <a:pt x="0" y="0"/>
                  </a:lnTo>
                  <a:lnTo>
                    <a:pt x="68" y="4"/>
                  </a:lnTo>
                  <a:lnTo>
                    <a:pt x="116" y="12"/>
                  </a:lnTo>
                  <a:lnTo>
                    <a:pt x="140" y="24"/>
                  </a:lnTo>
                  <a:lnTo>
                    <a:pt x="152" y="36"/>
                  </a:lnTo>
                  <a:lnTo>
                    <a:pt x="152" y="48"/>
                  </a:lnTo>
                  <a:lnTo>
                    <a:pt x="148" y="72"/>
                  </a:lnTo>
                  <a:lnTo>
                    <a:pt x="128" y="84"/>
                  </a:lnTo>
                  <a:lnTo>
                    <a:pt x="104" y="88"/>
                  </a:lnTo>
                  <a:lnTo>
                    <a:pt x="72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8" name="図形 67"/>
            <p:cNvSpPr>
              <a:spLocks/>
            </p:cNvSpPr>
            <p:nvPr/>
          </p:nvSpPr>
          <p:spPr bwMode="auto">
            <a:xfrm>
              <a:off x="4144" y="320"/>
              <a:ext cx="216" cy="108"/>
            </a:xfrm>
            <a:custGeom>
              <a:avLst/>
              <a:gdLst/>
              <a:ahLst/>
              <a:cxnLst>
                <a:cxn ang="0">
                  <a:pos x="128" y="108"/>
                </a:cxn>
                <a:cxn ang="0">
                  <a:pos x="104" y="104"/>
                </a:cxn>
                <a:cxn ang="0">
                  <a:pos x="128" y="96"/>
                </a:cxn>
                <a:cxn ang="0">
                  <a:pos x="144" y="80"/>
                </a:cxn>
                <a:cxn ang="0">
                  <a:pos x="152" y="68"/>
                </a:cxn>
                <a:cxn ang="0">
                  <a:pos x="152" y="56"/>
                </a:cxn>
                <a:cxn ang="0">
                  <a:pos x="152" y="44"/>
                </a:cxn>
                <a:cxn ang="0">
                  <a:pos x="132" y="32"/>
                </a:cxn>
                <a:cxn ang="0">
                  <a:pos x="116" y="20"/>
                </a:cxn>
                <a:cxn ang="0">
                  <a:pos x="72" y="8"/>
                </a:cxn>
                <a:cxn ang="0">
                  <a:pos x="28" y="8"/>
                </a:cxn>
                <a:cxn ang="0">
                  <a:pos x="0" y="8"/>
                </a:cxn>
                <a:cxn ang="0">
                  <a:pos x="4" y="0"/>
                </a:cxn>
                <a:cxn ang="0">
                  <a:pos x="36" y="0"/>
                </a:cxn>
                <a:cxn ang="0">
                  <a:pos x="104" y="0"/>
                </a:cxn>
                <a:cxn ang="0">
                  <a:pos x="140" y="8"/>
                </a:cxn>
                <a:cxn ang="0">
                  <a:pos x="168" y="12"/>
                </a:cxn>
                <a:cxn ang="0">
                  <a:pos x="200" y="24"/>
                </a:cxn>
                <a:cxn ang="0">
                  <a:pos x="212" y="44"/>
                </a:cxn>
                <a:cxn ang="0">
                  <a:pos x="216" y="56"/>
                </a:cxn>
                <a:cxn ang="0">
                  <a:pos x="216" y="68"/>
                </a:cxn>
                <a:cxn ang="0">
                  <a:pos x="212" y="80"/>
                </a:cxn>
                <a:cxn ang="0">
                  <a:pos x="200" y="92"/>
                </a:cxn>
                <a:cxn ang="0">
                  <a:pos x="180" y="104"/>
                </a:cxn>
                <a:cxn ang="0">
                  <a:pos x="128" y="108"/>
                </a:cxn>
              </a:cxnLst>
              <a:rect l="0" t="0" r="0" b="0"/>
              <a:pathLst>
                <a:path w="216" h="108">
                  <a:moveTo>
                    <a:pt x="128" y="108"/>
                  </a:moveTo>
                  <a:lnTo>
                    <a:pt x="104" y="104"/>
                  </a:lnTo>
                  <a:lnTo>
                    <a:pt x="128" y="96"/>
                  </a:lnTo>
                  <a:lnTo>
                    <a:pt x="144" y="80"/>
                  </a:lnTo>
                  <a:lnTo>
                    <a:pt x="152" y="68"/>
                  </a:lnTo>
                  <a:lnTo>
                    <a:pt x="152" y="56"/>
                  </a:lnTo>
                  <a:lnTo>
                    <a:pt x="152" y="44"/>
                  </a:lnTo>
                  <a:lnTo>
                    <a:pt x="132" y="32"/>
                  </a:lnTo>
                  <a:lnTo>
                    <a:pt x="116" y="20"/>
                  </a:lnTo>
                  <a:lnTo>
                    <a:pt x="72" y="8"/>
                  </a:lnTo>
                  <a:lnTo>
                    <a:pt x="28" y="8"/>
                  </a:lnTo>
                  <a:lnTo>
                    <a:pt x="0" y="8"/>
                  </a:lnTo>
                  <a:lnTo>
                    <a:pt x="4" y="0"/>
                  </a:lnTo>
                  <a:lnTo>
                    <a:pt x="36" y="0"/>
                  </a:lnTo>
                  <a:lnTo>
                    <a:pt x="104" y="0"/>
                  </a:lnTo>
                  <a:lnTo>
                    <a:pt x="140" y="8"/>
                  </a:lnTo>
                  <a:lnTo>
                    <a:pt x="168" y="12"/>
                  </a:lnTo>
                  <a:lnTo>
                    <a:pt x="200" y="24"/>
                  </a:lnTo>
                  <a:lnTo>
                    <a:pt x="212" y="44"/>
                  </a:lnTo>
                  <a:lnTo>
                    <a:pt x="216" y="56"/>
                  </a:lnTo>
                  <a:lnTo>
                    <a:pt x="216" y="68"/>
                  </a:lnTo>
                  <a:lnTo>
                    <a:pt x="212" y="80"/>
                  </a:lnTo>
                  <a:lnTo>
                    <a:pt x="200" y="92"/>
                  </a:lnTo>
                  <a:lnTo>
                    <a:pt x="180" y="104"/>
                  </a:lnTo>
                  <a:lnTo>
                    <a:pt x="128" y="10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9" name="図形 68"/>
            <p:cNvSpPr>
              <a:spLocks/>
            </p:cNvSpPr>
            <p:nvPr/>
          </p:nvSpPr>
          <p:spPr bwMode="auto">
            <a:xfrm>
              <a:off x="4156" y="296"/>
              <a:ext cx="296" cy="156"/>
            </a:xfrm>
            <a:custGeom>
              <a:avLst/>
              <a:gdLst/>
              <a:ahLst/>
              <a:cxnLst>
                <a:cxn ang="0">
                  <a:pos x="128" y="140"/>
                </a:cxn>
                <a:cxn ang="0">
                  <a:pos x="176" y="128"/>
                </a:cxn>
                <a:cxn ang="0">
                  <a:pos x="188" y="120"/>
                </a:cxn>
                <a:cxn ang="0">
                  <a:pos x="200" y="108"/>
                </a:cxn>
                <a:cxn ang="0">
                  <a:pos x="204" y="92"/>
                </a:cxn>
                <a:cxn ang="0">
                  <a:pos x="212" y="80"/>
                </a:cxn>
                <a:cxn ang="0">
                  <a:pos x="204" y="68"/>
                </a:cxn>
                <a:cxn ang="0">
                  <a:pos x="192" y="48"/>
                </a:cxn>
                <a:cxn ang="0">
                  <a:pos x="168" y="36"/>
                </a:cxn>
                <a:cxn ang="0">
                  <a:pos x="108" y="20"/>
                </a:cxn>
                <a:cxn ang="0">
                  <a:pos x="40" y="20"/>
                </a:cxn>
                <a:cxn ang="0">
                  <a:pos x="0" y="20"/>
                </a:cxn>
                <a:cxn ang="0">
                  <a:pos x="16" y="0"/>
                </a:cxn>
                <a:cxn ang="0">
                  <a:pos x="16" y="8"/>
                </a:cxn>
                <a:cxn ang="0">
                  <a:pos x="48" y="0"/>
                </a:cxn>
                <a:cxn ang="0">
                  <a:pos x="92" y="0"/>
                </a:cxn>
                <a:cxn ang="0">
                  <a:pos x="152" y="8"/>
                </a:cxn>
                <a:cxn ang="0">
                  <a:pos x="192" y="12"/>
                </a:cxn>
                <a:cxn ang="0">
                  <a:pos x="228" y="24"/>
                </a:cxn>
                <a:cxn ang="0">
                  <a:pos x="252" y="36"/>
                </a:cxn>
                <a:cxn ang="0">
                  <a:pos x="272" y="48"/>
                </a:cxn>
                <a:cxn ang="0">
                  <a:pos x="288" y="68"/>
                </a:cxn>
                <a:cxn ang="0">
                  <a:pos x="296" y="80"/>
                </a:cxn>
                <a:cxn ang="0">
                  <a:pos x="284" y="96"/>
                </a:cxn>
                <a:cxn ang="0">
                  <a:pos x="272" y="116"/>
                </a:cxn>
                <a:cxn ang="0">
                  <a:pos x="228" y="140"/>
                </a:cxn>
                <a:cxn ang="0">
                  <a:pos x="192" y="152"/>
                </a:cxn>
                <a:cxn ang="0">
                  <a:pos x="168" y="156"/>
                </a:cxn>
                <a:cxn ang="0">
                  <a:pos x="128" y="140"/>
                </a:cxn>
              </a:cxnLst>
              <a:rect l="0" t="0" r="0" b="0"/>
              <a:pathLst>
                <a:path w="296" h="156">
                  <a:moveTo>
                    <a:pt x="128" y="140"/>
                  </a:moveTo>
                  <a:lnTo>
                    <a:pt x="176" y="128"/>
                  </a:lnTo>
                  <a:lnTo>
                    <a:pt x="188" y="120"/>
                  </a:lnTo>
                  <a:lnTo>
                    <a:pt x="200" y="108"/>
                  </a:lnTo>
                  <a:lnTo>
                    <a:pt x="204" y="92"/>
                  </a:lnTo>
                  <a:lnTo>
                    <a:pt x="212" y="80"/>
                  </a:lnTo>
                  <a:lnTo>
                    <a:pt x="204" y="68"/>
                  </a:lnTo>
                  <a:lnTo>
                    <a:pt x="192" y="48"/>
                  </a:lnTo>
                  <a:lnTo>
                    <a:pt x="168" y="36"/>
                  </a:lnTo>
                  <a:lnTo>
                    <a:pt x="108" y="20"/>
                  </a:lnTo>
                  <a:lnTo>
                    <a:pt x="40" y="20"/>
                  </a:lnTo>
                  <a:lnTo>
                    <a:pt x="0" y="20"/>
                  </a:lnTo>
                  <a:lnTo>
                    <a:pt x="16" y="0"/>
                  </a:lnTo>
                  <a:lnTo>
                    <a:pt x="16" y="8"/>
                  </a:lnTo>
                  <a:lnTo>
                    <a:pt x="48" y="0"/>
                  </a:lnTo>
                  <a:lnTo>
                    <a:pt x="92" y="0"/>
                  </a:lnTo>
                  <a:lnTo>
                    <a:pt x="152" y="8"/>
                  </a:lnTo>
                  <a:lnTo>
                    <a:pt x="192" y="12"/>
                  </a:lnTo>
                  <a:lnTo>
                    <a:pt x="228" y="24"/>
                  </a:lnTo>
                  <a:lnTo>
                    <a:pt x="252" y="36"/>
                  </a:lnTo>
                  <a:lnTo>
                    <a:pt x="272" y="48"/>
                  </a:lnTo>
                  <a:lnTo>
                    <a:pt x="288" y="68"/>
                  </a:lnTo>
                  <a:lnTo>
                    <a:pt x="296" y="80"/>
                  </a:lnTo>
                  <a:lnTo>
                    <a:pt x="284" y="96"/>
                  </a:lnTo>
                  <a:lnTo>
                    <a:pt x="272" y="116"/>
                  </a:lnTo>
                  <a:lnTo>
                    <a:pt x="228" y="140"/>
                  </a:lnTo>
                  <a:lnTo>
                    <a:pt x="192" y="152"/>
                  </a:lnTo>
                  <a:lnTo>
                    <a:pt x="168" y="156"/>
                  </a:lnTo>
                  <a:lnTo>
                    <a:pt x="128" y="1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0" name="図形 69"/>
            <p:cNvSpPr>
              <a:spLocks/>
            </p:cNvSpPr>
            <p:nvPr/>
          </p:nvSpPr>
          <p:spPr bwMode="auto">
            <a:xfrm>
              <a:off x="4172" y="272"/>
              <a:ext cx="328" cy="204"/>
            </a:xfrm>
            <a:custGeom>
              <a:avLst/>
              <a:gdLst/>
              <a:ahLst/>
              <a:cxnLst>
                <a:cxn ang="0">
                  <a:pos x="160" y="180"/>
                </a:cxn>
                <a:cxn ang="0">
                  <a:pos x="188" y="176"/>
                </a:cxn>
                <a:cxn ang="0">
                  <a:pos x="224" y="164"/>
                </a:cxn>
                <a:cxn ang="0">
                  <a:pos x="260" y="140"/>
                </a:cxn>
                <a:cxn ang="0">
                  <a:pos x="272" y="120"/>
                </a:cxn>
                <a:cxn ang="0">
                  <a:pos x="284" y="104"/>
                </a:cxn>
                <a:cxn ang="0">
                  <a:pos x="280" y="92"/>
                </a:cxn>
                <a:cxn ang="0">
                  <a:pos x="260" y="68"/>
                </a:cxn>
                <a:cxn ang="0">
                  <a:pos x="244" y="56"/>
                </a:cxn>
                <a:cxn ang="0">
                  <a:pos x="220" y="44"/>
                </a:cxn>
                <a:cxn ang="0">
                  <a:pos x="184" y="32"/>
                </a:cxn>
                <a:cxn ang="0">
                  <a:pos x="136" y="24"/>
                </a:cxn>
                <a:cxn ang="0">
                  <a:pos x="80" y="24"/>
                </a:cxn>
                <a:cxn ang="0">
                  <a:pos x="36" y="20"/>
                </a:cxn>
                <a:cxn ang="0">
                  <a:pos x="0" y="24"/>
                </a:cxn>
                <a:cxn ang="0">
                  <a:pos x="12" y="0"/>
                </a:cxn>
                <a:cxn ang="0">
                  <a:pos x="56" y="0"/>
                </a:cxn>
                <a:cxn ang="0">
                  <a:pos x="104" y="0"/>
                </a:cxn>
                <a:cxn ang="0">
                  <a:pos x="116" y="0"/>
                </a:cxn>
                <a:cxn ang="0">
                  <a:pos x="164" y="12"/>
                </a:cxn>
                <a:cxn ang="0">
                  <a:pos x="164" y="4"/>
                </a:cxn>
                <a:cxn ang="0">
                  <a:pos x="152" y="4"/>
                </a:cxn>
                <a:cxn ang="0">
                  <a:pos x="188" y="12"/>
                </a:cxn>
                <a:cxn ang="0">
                  <a:pos x="232" y="24"/>
                </a:cxn>
                <a:cxn ang="0">
                  <a:pos x="272" y="36"/>
                </a:cxn>
                <a:cxn ang="0">
                  <a:pos x="316" y="68"/>
                </a:cxn>
                <a:cxn ang="0">
                  <a:pos x="328" y="80"/>
                </a:cxn>
                <a:cxn ang="0">
                  <a:pos x="328" y="96"/>
                </a:cxn>
                <a:cxn ang="0">
                  <a:pos x="328" y="120"/>
                </a:cxn>
                <a:cxn ang="0">
                  <a:pos x="324" y="132"/>
                </a:cxn>
                <a:cxn ang="0">
                  <a:pos x="316" y="144"/>
                </a:cxn>
                <a:cxn ang="0">
                  <a:pos x="280" y="168"/>
                </a:cxn>
                <a:cxn ang="0">
                  <a:pos x="176" y="204"/>
                </a:cxn>
                <a:cxn ang="0">
                  <a:pos x="160" y="180"/>
                </a:cxn>
              </a:cxnLst>
              <a:rect l="0" t="0" r="0" b="0"/>
              <a:pathLst>
                <a:path w="328" h="204">
                  <a:moveTo>
                    <a:pt x="160" y="180"/>
                  </a:moveTo>
                  <a:lnTo>
                    <a:pt x="188" y="176"/>
                  </a:lnTo>
                  <a:lnTo>
                    <a:pt x="224" y="164"/>
                  </a:lnTo>
                  <a:lnTo>
                    <a:pt x="260" y="140"/>
                  </a:lnTo>
                  <a:lnTo>
                    <a:pt x="272" y="120"/>
                  </a:lnTo>
                  <a:lnTo>
                    <a:pt x="284" y="104"/>
                  </a:lnTo>
                  <a:lnTo>
                    <a:pt x="280" y="92"/>
                  </a:lnTo>
                  <a:lnTo>
                    <a:pt x="260" y="68"/>
                  </a:lnTo>
                  <a:lnTo>
                    <a:pt x="244" y="56"/>
                  </a:lnTo>
                  <a:lnTo>
                    <a:pt x="220" y="44"/>
                  </a:lnTo>
                  <a:lnTo>
                    <a:pt x="184" y="32"/>
                  </a:lnTo>
                  <a:lnTo>
                    <a:pt x="136" y="24"/>
                  </a:lnTo>
                  <a:lnTo>
                    <a:pt x="80" y="24"/>
                  </a:lnTo>
                  <a:lnTo>
                    <a:pt x="36" y="20"/>
                  </a:lnTo>
                  <a:lnTo>
                    <a:pt x="0" y="24"/>
                  </a:lnTo>
                  <a:lnTo>
                    <a:pt x="12" y="0"/>
                  </a:lnTo>
                  <a:lnTo>
                    <a:pt x="56" y="0"/>
                  </a:lnTo>
                  <a:lnTo>
                    <a:pt x="104" y="0"/>
                  </a:lnTo>
                  <a:lnTo>
                    <a:pt x="116" y="0"/>
                  </a:lnTo>
                  <a:lnTo>
                    <a:pt x="164" y="12"/>
                  </a:lnTo>
                  <a:lnTo>
                    <a:pt x="164" y="4"/>
                  </a:lnTo>
                  <a:lnTo>
                    <a:pt x="152" y="4"/>
                  </a:lnTo>
                  <a:lnTo>
                    <a:pt x="188" y="12"/>
                  </a:lnTo>
                  <a:lnTo>
                    <a:pt x="232" y="24"/>
                  </a:lnTo>
                  <a:lnTo>
                    <a:pt x="272" y="36"/>
                  </a:lnTo>
                  <a:lnTo>
                    <a:pt x="316" y="68"/>
                  </a:lnTo>
                  <a:lnTo>
                    <a:pt x="328" y="80"/>
                  </a:lnTo>
                  <a:lnTo>
                    <a:pt x="328" y="96"/>
                  </a:lnTo>
                  <a:lnTo>
                    <a:pt x="328" y="120"/>
                  </a:lnTo>
                  <a:lnTo>
                    <a:pt x="324" y="132"/>
                  </a:lnTo>
                  <a:lnTo>
                    <a:pt x="316" y="144"/>
                  </a:lnTo>
                  <a:lnTo>
                    <a:pt x="280" y="168"/>
                  </a:lnTo>
                  <a:lnTo>
                    <a:pt x="176" y="204"/>
                  </a:lnTo>
                  <a:lnTo>
                    <a:pt x="160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1" name="図形 70"/>
            <p:cNvSpPr>
              <a:spLocks/>
            </p:cNvSpPr>
            <p:nvPr/>
          </p:nvSpPr>
          <p:spPr bwMode="auto">
            <a:xfrm>
              <a:off x="4344" y="284"/>
              <a:ext cx="320" cy="224"/>
            </a:xfrm>
            <a:custGeom>
              <a:avLst/>
              <a:gdLst/>
              <a:ahLst/>
              <a:cxnLst>
                <a:cxn ang="0">
                  <a:pos x="4" y="216"/>
                </a:cxn>
                <a:cxn ang="0">
                  <a:pos x="84" y="204"/>
                </a:cxn>
                <a:cxn ang="0">
                  <a:pos x="144" y="188"/>
                </a:cxn>
                <a:cxn ang="0">
                  <a:pos x="212" y="164"/>
                </a:cxn>
                <a:cxn ang="0">
                  <a:pos x="240" y="144"/>
                </a:cxn>
                <a:cxn ang="0">
                  <a:pos x="260" y="116"/>
                </a:cxn>
                <a:cxn ang="0">
                  <a:pos x="260" y="96"/>
                </a:cxn>
                <a:cxn ang="0">
                  <a:pos x="260" y="80"/>
                </a:cxn>
                <a:cxn ang="0">
                  <a:pos x="248" y="68"/>
                </a:cxn>
                <a:cxn ang="0">
                  <a:pos x="224" y="44"/>
                </a:cxn>
                <a:cxn ang="0">
                  <a:pos x="192" y="24"/>
                </a:cxn>
                <a:cxn ang="0">
                  <a:pos x="156" y="12"/>
                </a:cxn>
                <a:cxn ang="0">
                  <a:pos x="128" y="8"/>
                </a:cxn>
                <a:cxn ang="0">
                  <a:pos x="164" y="0"/>
                </a:cxn>
                <a:cxn ang="0">
                  <a:pos x="212" y="8"/>
                </a:cxn>
                <a:cxn ang="0">
                  <a:pos x="260" y="20"/>
                </a:cxn>
                <a:cxn ang="0">
                  <a:pos x="284" y="32"/>
                </a:cxn>
                <a:cxn ang="0">
                  <a:pos x="300" y="48"/>
                </a:cxn>
                <a:cxn ang="0">
                  <a:pos x="312" y="60"/>
                </a:cxn>
                <a:cxn ang="0">
                  <a:pos x="320" y="72"/>
                </a:cxn>
                <a:cxn ang="0">
                  <a:pos x="320" y="96"/>
                </a:cxn>
                <a:cxn ang="0">
                  <a:pos x="312" y="116"/>
                </a:cxn>
                <a:cxn ang="0">
                  <a:pos x="296" y="132"/>
                </a:cxn>
                <a:cxn ang="0">
                  <a:pos x="272" y="152"/>
                </a:cxn>
                <a:cxn ang="0">
                  <a:pos x="240" y="168"/>
                </a:cxn>
                <a:cxn ang="0">
                  <a:pos x="228" y="176"/>
                </a:cxn>
                <a:cxn ang="0">
                  <a:pos x="180" y="192"/>
                </a:cxn>
                <a:cxn ang="0">
                  <a:pos x="100" y="212"/>
                </a:cxn>
                <a:cxn ang="0">
                  <a:pos x="0" y="224"/>
                </a:cxn>
                <a:cxn ang="0">
                  <a:pos x="4" y="216"/>
                </a:cxn>
              </a:cxnLst>
              <a:rect l="0" t="0" r="0" b="0"/>
              <a:pathLst>
                <a:path w="320" h="224">
                  <a:moveTo>
                    <a:pt x="4" y="216"/>
                  </a:moveTo>
                  <a:lnTo>
                    <a:pt x="84" y="204"/>
                  </a:lnTo>
                  <a:lnTo>
                    <a:pt x="144" y="188"/>
                  </a:lnTo>
                  <a:lnTo>
                    <a:pt x="212" y="164"/>
                  </a:lnTo>
                  <a:lnTo>
                    <a:pt x="240" y="144"/>
                  </a:lnTo>
                  <a:lnTo>
                    <a:pt x="260" y="116"/>
                  </a:lnTo>
                  <a:lnTo>
                    <a:pt x="260" y="96"/>
                  </a:lnTo>
                  <a:lnTo>
                    <a:pt x="260" y="80"/>
                  </a:lnTo>
                  <a:lnTo>
                    <a:pt x="248" y="68"/>
                  </a:lnTo>
                  <a:lnTo>
                    <a:pt x="224" y="44"/>
                  </a:lnTo>
                  <a:lnTo>
                    <a:pt x="192" y="24"/>
                  </a:lnTo>
                  <a:lnTo>
                    <a:pt x="156" y="12"/>
                  </a:lnTo>
                  <a:lnTo>
                    <a:pt x="128" y="8"/>
                  </a:lnTo>
                  <a:lnTo>
                    <a:pt x="164" y="0"/>
                  </a:lnTo>
                  <a:lnTo>
                    <a:pt x="212" y="8"/>
                  </a:lnTo>
                  <a:lnTo>
                    <a:pt x="260" y="20"/>
                  </a:lnTo>
                  <a:lnTo>
                    <a:pt x="284" y="32"/>
                  </a:lnTo>
                  <a:lnTo>
                    <a:pt x="300" y="48"/>
                  </a:lnTo>
                  <a:lnTo>
                    <a:pt x="312" y="60"/>
                  </a:lnTo>
                  <a:lnTo>
                    <a:pt x="320" y="72"/>
                  </a:lnTo>
                  <a:lnTo>
                    <a:pt x="320" y="96"/>
                  </a:lnTo>
                  <a:lnTo>
                    <a:pt x="312" y="116"/>
                  </a:lnTo>
                  <a:lnTo>
                    <a:pt x="296" y="132"/>
                  </a:lnTo>
                  <a:lnTo>
                    <a:pt x="272" y="152"/>
                  </a:lnTo>
                  <a:lnTo>
                    <a:pt x="240" y="168"/>
                  </a:lnTo>
                  <a:lnTo>
                    <a:pt x="228" y="176"/>
                  </a:lnTo>
                  <a:lnTo>
                    <a:pt x="180" y="192"/>
                  </a:lnTo>
                  <a:lnTo>
                    <a:pt x="100" y="212"/>
                  </a:lnTo>
                  <a:lnTo>
                    <a:pt x="0" y="224"/>
                  </a:lnTo>
                  <a:lnTo>
                    <a:pt x="4" y="2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2" name="図形 71"/>
            <p:cNvSpPr>
              <a:spLocks/>
            </p:cNvSpPr>
            <p:nvPr/>
          </p:nvSpPr>
          <p:spPr bwMode="auto">
            <a:xfrm>
              <a:off x="4288" y="296"/>
              <a:ext cx="528" cy="260"/>
            </a:xfrm>
            <a:custGeom>
              <a:avLst/>
              <a:gdLst/>
              <a:ahLst/>
              <a:cxnLst>
                <a:cxn ang="0">
                  <a:pos x="36" y="224"/>
                </a:cxn>
                <a:cxn ang="0">
                  <a:pos x="56" y="212"/>
                </a:cxn>
                <a:cxn ang="0">
                  <a:pos x="156" y="204"/>
                </a:cxn>
                <a:cxn ang="0">
                  <a:pos x="236" y="188"/>
                </a:cxn>
                <a:cxn ang="0">
                  <a:pos x="284" y="168"/>
                </a:cxn>
                <a:cxn ang="0">
                  <a:pos x="304" y="156"/>
                </a:cxn>
                <a:cxn ang="0">
                  <a:pos x="332" y="140"/>
                </a:cxn>
                <a:cxn ang="0">
                  <a:pos x="356" y="120"/>
                </a:cxn>
                <a:cxn ang="0">
                  <a:pos x="376" y="104"/>
                </a:cxn>
                <a:cxn ang="0">
                  <a:pos x="380" y="84"/>
                </a:cxn>
                <a:cxn ang="0">
                  <a:pos x="376" y="60"/>
                </a:cxn>
                <a:cxn ang="0">
                  <a:pos x="368" y="48"/>
                </a:cxn>
                <a:cxn ang="0">
                  <a:pos x="356" y="32"/>
                </a:cxn>
                <a:cxn ang="0">
                  <a:pos x="340" y="12"/>
                </a:cxn>
                <a:cxn ang="0">
                  <a:pos x="308" y="0"/>
                </a:cxn>
                <a:cxn ang="0">
                  <a:pos x="352" y="0"/>
                </a:cxn>
                <a:cxn ang="0">
                  <a:pos x="388" y="8"/>
                </a:cxn>
                <a:cxn ang="0">
                  <a:pos x="436" y="12"/>
                </a:cxn>
                <a:cxn ang="0">
                  <a:pos x="472" y="24"/>
                </a:cxn>
                <a:cxn ang="0">
                  <a:pos x="504" y="44"/>
                </a:cxn>
                <a:cxn ang="0">
                  <a:pos x="520" y="56"/>
                </a:cxn>
                <a:cxn ang="0">
                  <a:pos x="528" y="72"/>
                </a:cxn>
                <a:cxn ang="0">
                  <a:pos x="520" y="96"/>
                </a:cxn>
                <a:cxn ang="0">
                  <a:pos x="508" y="116"/>
                </a:cxn>
                <a:cxn ang="0">
                  <a:pos x="492" y="132"/>
                </a:cxn>
                <a:cxn ang="0">
                  <a:pos x="460" y="152"/>
                </a:cxn>
                <a:cxn ang="0">
                  <a:pos x="416" y="168"/>
                </a:cxn>
                <a:cxn ang="0">
                  <a:pos x="316" y="200"/>
                </a:cxn>
                <a:cxn ang="0">
                  <a:pos x="188" y="228"/>
                </a:cxn>
                <a:cxn ang="0">
                  <a:pos x="132" y="240"/>
                </a:cxn>
                <a:cxn ang="0">
                  <a:pos x="132" y="236"/>
                </a:cxn>
                <a:cxn ang="0">
                  <a:pos x="108" y="240"/>
                </a:cxn>
                <a:cxn ang="0">
                  <a:pos x="56" y="248"/>
                </a:cxn>
                <a:cxn ang="0">
                  <a:pos x="20" y="252"/>
                </a:cxn>
                <a:cxn ang="0">
                  <a:pos x="0" y="260"/>
                </a:cxn>
                <a:cxn ang="0">
                  <a:pos x="12" y="248"/>
                </a:cxn>
                <a:cxn ang="0">
                  <a:pos x="24" y="236"/>
                </a:cxn>
                <a:cxn ang="0">
                  <a:pos x="36" y="224"/>
                </a:cxn>
              </a:cxnLst>
              <a:rect l="0" t="0" r="0" b="0"/>
              <a:pathLst>
                <a:path w="528" h="260">
                  <a:moveTo>
                    <a:pt x="36" y="224"/>
                  </a:moveTo>
                  <a:lnTo>
                    <a:pt x="56" y="212"/>
                  </a:lnTo>
                  <a:lnTo>
                    <a:pt x="156" y="204"/>
                  </a:lnTo>
                  <a:lnTo>
                    <a:pt x="236" y="188"/>
                  </a:lnTo>
                  <a:lnTo>
                    <a:pt x="284" y="168"/>
                  </a:lnTo>
                  <a:lnTo>
                    <a:pt x="304" y="156"/>
                  </a:lnTo>
                  <a:lnTo>
                    <a:pt x="332" y="140"/>
                  </a:lnTo>
                  <a:lnTo>
                    <a:pt x="356" y="120"/>
                  </a:lnTo>
                  <a:lnTo>
                    <a:pt x="376" y="104"/>
                  </a:lnTo>
                  <a:lnTo>
                    <a:pt x="380" y="84"/>
                  </a:lnTo>
                  <a:lnTo>
                    <a:pt x="376" y="60"/>
                  </a:lnTo>
                  <a:lnTo>
                    <a:pt x="368" y="48"/>
                  </a:lnTo>
                  <a:lnTo>
                    <a:pt x="356" y="32"/>
                  </a:lnTo>
                  <a:lnTo>
                    <a:pt x="340" y="12"/>
                  </a:lnTo>
                  <a:lnTo>
                    <a:pt x="308" y="0"/>
                  </a:lnTo>
                  <a:lnTo>
                    <a:pt x="352" y="0"/>
                  </a:lnTo>
                  <a:lnTo>
                    <a:pt x="388" y="8"/>
                  </a:lnTo>
                  <a:lnTo>
                    <a:pt x="436" y="12"/>
                  </a:lnTo>
                  <a:lnTo>
                    <a:pt x="472" y="24"/>
                  </a:lnTo>
                  <a:lnTo>
                    <a:pt x="504" y="44"/>
                  </a:lnTo>
                  <a:lnTo>
                    <a:pt x="520" y="56"/>
                  </a:lnTo>
                  <a:lnTo>
                    <a:pt x="528" y="72"/>
                  </a:lnTo>
                  <a:lnTo>
                    <a:pt x="520" y="96"/>
                  </a:lnTo>
                  <a:lnTo>
                    <a:pt x="508" y="116"/>
                  </a:lnTo>
                  <a:lnTo>
                    <a:pt x="492" y="132"/>
                  </a:lnTo>
                  <a:lnTo>
                    <a:pt x="460" y="152"/>
                  </a:lnTo>
                  <a:lnTo>
                    <a:pt x="416" y="168"/>
                  </a:lnTo>
                  <a:lnTo>
                    <a:pt x="316" y="200"/>
                  </a:lnTo>
                  <a:lnTo>
                    <a:pt x="188" y="228"/>
                  </a:lnTo>
                  <a:lnTo>
                    <a:pt x="132" y="240"/>
                  </a:lnTo>
                  <a:lnTo>
                    <a:pt x="132" y="236"/>
                  </a:lnTo>
                  <a:lnTo>
                    <a:pt x="108" y="240"/>
                  </a:lnTo>
                  <a:lnTo>
                    <a:pt x="56" y="248"/>
                  </a:lnTo>
                  <a:lnTo>
                    <a:pt x="20" y="252"/>
                  </a:lnTo>
                  <a:lnTo>
                    <a:pt x="0" y="260"/>
                  </a:lnTo>
                  <a:lnTo>
                    <a:pt x="12" y="248"/>
                  </a:lnTo>
                  <a:lnTo>
                    <a:pt x="24" y="236"/>
                  </a:lnTo>
                  <a:lnTo>
                    <a:pt x="36" y="2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3" name="図形 72"/>
            <p:cNvSpPr>
              <a:spLocks/>
            </p:cNvSpPr>
            <p:nvPr/>
          </p:nvSpPr>
          <p:spPr bwMode="auto">
            <a:xfrm>
              <a:off x="4288" y="544"/>
              <a:ext cx="104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0" y="20"/>
                </a:cxn>
                <a:cxn ang="0">
                  <a:pos x="12" y="12"/>
                </a:cxn>
                <a:cxn ang="0">
                  <a:pos x="56" y="4"/>
                </a:cxn>
                <a:cxn ang="0">
                  <a:pos x="104" y="0"/>
                </a:cxn>
                <a:cxn ang="0">
                  <a:pos x="60" y="20"/>
                </a:cxn>
                <a:cxn ang="0">
                  <a:pos x="36" y="36"/>
                </a:cxn>
                <a:cxn ang="0">
                  <a:pos x="12" y="56"/>
                </a:cxn>
                <a:cxn ang="0">
                  <a:pos x="8" y="44"/>
                </a:cxn>
                <a:cxn ang="0">
                  <a:pos x="0" y="32"/>
                </a:cxn>
              </a:cxnLst>
              <a:rect l="0" t="0" r="0" b="0"/>
              <a:pathLst>
                <a:path w="104" h="56">
                  <a:moveTo>
                    <a:pt x="0" y="32"/>
                  </a:moveTo>
                  <a:lnTo>
                    <a:pt x="0" y="20"/>
                  </a:lnTo>
                  <a:lnTo>
                    <a:pt x="12" y="12"/>
                  </a:lnTo>
                  <a:lnTo>
                    <a:pt x="56" y="4"/>
                  </a:lnTo>
                  <a:lnTo>
                    <a:pt x="104" y="0"/>
                  </a:lnTo>
                  <a:lnTo>
                    <a:pt x="60" y="20"/>
                  </a:lnTo>
                  <a:lnTo>
                    <a:pt x="36" y="36"/>
                  </a:lnTo>
                  <a:lnTo>
                    <a:pt x="12" y="56"/>
                  </a:lnTo>
                  <a:lnTo>
                    <a:pt x="8" y="44"/>
                  </a:lnTo>
                  <a:lnTo>
                    <a:pt x="0" y="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4" name="図形 73"/>
            <p:cNvSpPr>
              <a:spLocks/>
            </p:cNvSpPr>
            <p:nvPr/>
          </p:nvSpPr>
          <p:spPr bwMode="auto">
            <a:xfrm>
              <a:off x="4300" y="276"/>
              <a:ext cx="580" cy="360"/>
            </a:xfrm>
            <a:custGeom>
              <a:avLst/>
              <a:gdLst/>
              <a:ahLst/>
              <a:cxnLst>
                <a:cxn ang="0">
                  <a:pos x="20" y="340"/>
                </a:cxn>
                <a:cxn ang="0">
                  <a:pos x="0" y="328"/>
                </a:cxn>
                <a:cxn ang="0">
                  <a:pos x="12" y="316"/>
                </a:cxn>
                <a:cxn ang="0">
                  <a:pos x="44" y="292"/>
                </a:cxn>
                <a:cxn ang="0">
                  <a:pos x="96" y="272"/>
                </a:cxn>
                <a:cxn ang="0">
                  <a:pos x="176" y="256"/>
                </a:cxn>
                <a:cxn ang="0">
                  <a:pos x="308" y="224"/>
                </a:cxn>
                <a:cxn ang="0">
                  <a:pos x="404" y="196"/>
                </a:cxn>
                <a:cxn ang="0">
                  <a:pos x="448" y="176"/>
                </a:cxn>
                <a:cxn ang="0">
                  <a:pos x="480" y="152"/>
                </a:cxn>
                <a:cxn ang="0">
                  <a:pos x="504" y="136"/>
                </a:cxn>
                <a:cxn ang="0">
                  <a:pos x="516" y="116"/>
                </a:cxn>
                <a:cxn ang="0">
                  <a:pos x="520" y="92"/>
                </a:cxn>
                <a:cxn ang="0">
                  <a:pos x="508" y="76"/>
                </a:cxn>
                <a:cxn ang="0">
                  <a:pos x="492" y="56"/>
                </a:cxn>
                <a:cxn ang="0">
                  <a:pos x="460" y="44"/>
                </a:cxn>
                <a:cxn ang="0">
                  <a:pos x="424" y="32"/>
                </a:cxn>
                <a:cxn ang="0">
                  <a:pos x="376" y="20"/>
                </a:cxn>
                <a:cxn ang="0">
                  <a:pos x="332" y="16"/>
                </a:cxn>
                <a:cxn ang="0">
                  <a:pos x="292" y="20"/>
                </a:cxn>
                <a:cxn ang="0">
                  <a:pos x="224" y="8"/>
                </a:cxn>
                <a:cxn ang="0">
                  <a:pos x="284" y="0"/>
                </a:cxn>
                <a:cxn ang="0">
                  <a:pos x="376" y="0"/>
                </a:cxn>
                <a:cxn ang="0">
                  <a:pos x="424" y="8"/>
                </a:cxn>
                <a:cxn ang="0">
                  <a:pos x="472" y="20"/>
                </a:cxn>
                <a:cxn ang="0">
                  <a:pos x="520" y="40"/>
                </a:cxn>
                <a:cxn ang="0">
                  <a:pos x="556" y="56"/>
                </a:cxn>
                <a:cxn ang="0">
                  <a:pos x="568" y="80"/>
                </a:cxn>
                <a:cxn ang="0">
                  <a:pos x="580" y="100"/>
                </a:cxn>
                <a:cxn ang="0">
                  <a:pos x="580" y="124"/>
                </a:cxn>
                <a:cxn ang="0">
                  <a:pos x="568" y="152"/>
                </a:cxn>
                <a:cxn ang="0">
                  <a:pos x="552" y="176"/>
                </a:cxn>
                <a:cxn ang="0">
                  <a:pos x="508" y="196"/>
                </a:cxn>
                <a:cxn ang="0">
                  <a:pos x="448" y="212"/>
                </a:cxn>
                <a:cxn ang="0">
                  <a:pos x="368" y="236"/>
                </a:cxn>
                <a:cxn ang="0">
                  <a:pos x="292" y="248"/>
                </a:cxn>
                <a:cxn ang="0">
                  <a:pos x="220" y="256"/>
                </a:cxn>
                <a:cxn ang="0">
                  <a:pos x="152" y="268"/>
                </a:cxn>
                <a:cxn ang="0">
                  <a:pos x="96" y="288"/>
                </a:cxn>
                <a:cxn ang="0">
                  <a:pos x="80" y="300"/>
                </a:cxn>
                <a:cxn ang="0">
                  <a:pos x="60" y="316"/>
                </a:cxn>
                <a:cxn ang="0">
                  <a:pos x="56" y="336"/>
                </a:cxn>
                <a:cxn ang="0">
                  <a:pos x="56" y="360"/>
                </a:cxn>
                <a:cxn ang="0">
                  <a:pos x="20" y="340"/>
                </a:cxn>
              </a:cxnLst>
              <a:rect l="0" t="0" r="0" b="0"/>
              <a:pathLst>
                <a:path w="580" h="360">
                  <a:moveTo>
                    <a:pt x="20" y="340"/>
                  </a:moveTo>
                  <a:lnTo>
                    <a:pt x="0" y="328"/>
                  </a:lnTo>
                  <a:lnTo>
                    <a:pt x="12" y="316"/>
                  </a:lnTo>
                  <a:lnTo>
                    <a:pt x="44" y="292"/>
                  </a:lnTo>
                  <a:lnTo>
                    <a:pt x="96" y="272"/>
                  </a:lnTo>
                  <a:lnTo>
                    <a:pt x="176" y="256"/>
                  </a:lnTo>
                  <a:lnTo>
                    <a:pt x="308" y="224"/>
                  </a:lnTo>
                  <a:lnTo>
                    <a:pt x="404" y="196"/>
                  </a:lnTo>
                  <a:lnTo>
                    <a:pt x="448" y="176"/>
                  </a:lnTo>
                  <a:lnTo>
                    <a:pt x="480" y="152"/>
                  </a:lnTo>
                  <a:lnTo>
                    <a:pt x="504" y="136"/>
                  </a:lnTo>
                  <a:lnTo>
                    <a:pt x="516" y="116"/>
                  </a:lnTo>
                  <a:lnTo>
                    <a:pt x="520" y="92"/>
                  </a:lnTo>
                  <a:lnTo>
                    <a:pt x="508" y="76"/>
                  </a:lnTo>
                  <a:lnTo>
                    <a:pt x="492" y="56"/>
                  </a:lnTo>
                  <a:lnTo>
                    <a:pt x="460" y="44"/>
                  </a:lnTo>
                  <a:lnTo>
                    <a:pt x="424" y="32"/>
                  </a:lnTo>
                  <a:lnTo>
                    <a:pt x="376" y="20"/>
                  </a:lnTo>
                  <a:lnTo>
                    <a:pt x="332" y="16"/>
                  </a:lnTo>
                  <a:lnTo>
                    <a:pt x="292" y="20"/>
                  </a:lnTo>
                  <a:lnTo>
                    <a:pt x="224" y="8"/>
                  </a:lnTo>
                  <a:lnTo>
                    <a:pt x="284" y="0"/>
                  </a:lnTo>
                  <a:lnTo>
                    <a:pt x="376" y="0"/>
                  </a:lnTo>
                  <a:lnTo>
                    <a:pt x="424" y="8"/>
                  </a:lnTo>
                  <a:lnTo>
                    <a:pt x="472" y="20"/>
                  </a:lnTo>
                  <a:lnTo>
                    <a:pt x="520" y="40"/>
                  </a:lnTo>
                  <a:lnTo>
                    <a:pt x="556" y="56"/>
                  </a:lnTo>
                  <a:lnTo>
                    <a:pt x="568" y="80"/>
                  </a:lnTo>
                  <a:lnTo>
                    <a:pt x="580" y="100"/>
                  </a:lnTo>
                  <a:lnTo>
                    <a:pt x="580" y="124"/>
                  </a:lnTo>
                  <a:lnTo>
                    <a:pt x="568" y="152"/>
                  </a:lnTo>
                  <a:lnTo>
                    <a:pt x="552" y="176"/>
                  </a:lnTo>
                  <a:lnTo>
                    <a:pt x="508" y="196"/>
                  </a:lnTo>
                  <a:lnTo>
                    <a:pt x="448" y="212"/>
                  </a:lnTo>
                  <a:lnTo>
                    <a:pt x="368" y="236"/>
                  </a:lnTo>
                  <a:lnTo>
                    <a:pt x="292" y="248"/>
                  </a:lnTo>
                  <a:lnTo>
                    <a:pt x="220" y="256"/>
                  </a:lnTo>
                  <a:lnTo>
                    <a:pt x="152" y="268"/>
                  </a:lnTo>
                  <a:lnTo>
                    <a:pt x="96" y="288"/>
                  </a:lnTo>
                  <a:lnTo>
                    <a:pt x="80" y="300"/>
                  </a:lnTo>
                  <a:lnTo>
                    <a:pt x="60" y="316"/>
                  </a:lnTo>
                  <a:lnTo>
                    <a:pt x="56" y="336"/>
                  </a:lnTo>
                  <a:lnTo>
                    <a:pt x="56" y="360"/>
                  </a:lnTo>
                  <a:lnTo>
                    <a:pt x="20" y="3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5" name="図形 74"/>
            <p:cNvSpPr>
              <a:spLocks/>
            </p:cNvSpPr>
            <p:nvPr/>
          </p:nvSpPr>
          <p:spPr bwMode="auto">
            <a:xfrm>
              <a:off x="4360" y="292"/>
              <a:ext cx="612" cy="360"/>
            </a:xfrm>
            <a:custGeom>
              <a:avLst/>
              <a:gdLst/>
              <a:ahLst/>
              <a:cxnLst>
                <a:cxn ang="0">
                  <a:pos x="0" y="344"/>
                </a:cxn>
                <a:cxn ang="0">
                  <a:pos x="0" y="320"/>
                </a:cxn>
                <a:cxn ang="0">
                  <a:pos x="8" y="300"/>
                </a:cxn>
                <a:cxn ang="0">
                  <a:pos x="20" y="288"/>
                </a:cxn>
                <a:cxn ang="0">
                  <a:pos x="44" y="276"/>
                </a:cxn>
                <a:cxn ang="0">
                  <a:pos x="92" y="256"/>
                </a:cxn>
                <a:cxn ang="0">
                  <a:pos x="160" y="244"/>
                </a:cxn>
                <a:cxn ang="0">
                  <a:pos x="232" y="240"/>
                </a:cxn>
                <a:cxn ang="0">
                  <a:pos x="308" y="220"/>
                </a:cxn>
                <a:cxn ang="0">
                  <a:pos x="396" y="204"/>
                </a:cxn>
                <a:cxn ang="0">
                  <a:pos x="448" y="184"/>
                </a:cxn>
                <a:cxn ang="0">
                  <a:pos x="492" y="160"/>
                </a:cxn>
                <a:cxn ang="0">
                  <a:pos x="516" y="136"/>
                </a:cxn>
                <a:cxn ang="0">
                  <a:pos x="528" y="112"/>
                </a:cxn>
                <a:cxn ang="0">
                  <a:pos x="528" y="84"/>
                </a:cxn>
                <a:cxn ang="0">
                  <a:pos x="516" y="60"/>
                </a:cxn>
                <a:cxn ang="0">
                  <a:pos x="496" y="40"/>
                </a:cxn>
                <a:cxn ang="0">
                  <a:pos x="460" y="16"/>
                </a:cxn>
                <a:cxn ang="0">
                  <a:pos x="412" y="0"/>
                </a:cxn>
                <a:cxn ang="0">
                  <a:pos x="484" y="4"/>
                </a:cxn>
                <a:cxn ang="0">
                  <a:pos x="528" y="12"/>
                </a:cxn>
                <a:cxn ang="0">
                  <a:pos x="564" y="28"/>
                </a:cxn>
                <a:cxn ang="0">
                  <a:pos x="600" y="48"/>
                </a:cxn>
                <a:cxn ang="0">
                  <a:pos x="612" y="60"/>
                </a:cxn>
                <a:cxn ang="0">
                  <a:pos x="612" y="72"/>
                </a:cxn>
                <a:cxn ang="0">
                  <a:pos x="612" y="84"/>
                </a:cxn>
                <a:cxn ang="0">
                  <a:pos x="604" y="100"/>
                </a:cxn>
                <a:cxn ang="0">
                  <a:pos x="580" y="124"/>
                </a:cxn>
                <a:cxn ang="0">
                  <a:pos x="544" y="148"/>
                </a:cxn>
                <a:cxn ang="0">
                  <a:pos x="508" y="168"/>
                </a:cxn>
                <a:cxn ang="0">
                  <a:pos x="460" y="184"/>
                </a:cxn>
                <a:cxn ang="0">
                  <a:pos x="352" y="220"/>
                </a:cxn>
                <a:cxn ang="0">
                  <a:pos x="212" y="252"/>
                </a:cxn>
                <a:cxn ang="0">
                  <a:pos x="124" y="272"/>
                </a:cxn>
                <a:cxn ang="0">
                  <a:pos x="68" y="288"/>
                </a:cxn>
                <a:cxn ang="0">
                  <a:pos x="44" y="308"/>
                </a:cxn>
                <a:cxn ang="0">
                  <a:pos x="36" y="312"/>
                </a:cxn>
                <a:cxn ang="0">
                  <a:pos x="32" y="320"/>
                </a:cxn>
                <a:cxn ang="0">
                  <a:pos x="32" y="332"/>
                </a:cxn>
                <a:cxn ang="0">
                  <a:pos x="36" y="348"/>
                </a:cxn>
                <a:cxn ang="0">
                  <a:pos x="48" y="360"/>
                </a:cxn>
                <a:cxn ang="0">
                  <a:pos x="0" y="344"/>
                </a:cxn>
              </a:cxnLst>
              <a:rect l="0" t="0" r="0" b="0"/>
              <a:pathLst>
                <a:path w="612" h="360">
                  <a:moveTo>
                    <a:pt x="0" y="344"/>
                  </a:moveTo>
                  <a:lnTo>
                    <a:pt x="0" y="320"/>
                  </a:lnTo>
                  <a:lnTo>
                    <a:pt x="8" y="300"/>
                  </a:lnTo>
                  <a:lnTo>
                    <a:pt x="20" y="288"/>
                  </a:lnTo>
                  <a:lnTo>
                    <a:pt x="44" y="276"/>
                  </a:lnTo>
                  <a:lnTo>
                    <a:pt x="92" y="256"/>
                  </a:lnTo>
                  <a:lnTo>
                    <a:pt x="160" y="244"/>
                  </a:lnTo>
                  <a:lnTo>
                    <a:pt x="232" y="240"/>
                  </a:lnTo>
                  <a:lnTo>
                    <a:pt x="308" y="220"/>
                  </a:lnTo>
                  <a:lnTo>
                    <a:pt x="396" y="204"/>
                  </a:lnTo>
                  <a:lnTo>
                    <a:pt x="448" y="184"/>
                  </a:lnTo>
                  <a:lnTo>
                    <a:pt x="492" y="160"/>
                  </a:lnTo>
                  <a:lnTo>
                    <a:pt x="516" y="136"/>
                  </a:lnTo>
                  <a:lnTo>
                    <a:pt x="528" y="112"/>
                  </a:lnTo>
                  <a:lnTo>
                    <a:pt x="528" y="84"/>
                  </a:lnTo>
                  <a:lnTo>
                    <a:pt x="516" y="60"/>
                  </a:lnTo>
                  <a:lnTo>
                    <a:pt x="496" y="40"/>
                  </a:lnTo>
                  <a:lnTo>
                    <a:pt x="460" y="16"/>
                  </a:lnTo>
                  <a:lnTo>
                    <a:pt x="412" y="0"/>
                  </a:lnTo>
                  <a:lnTo>
                    <a:pt x="484" y="4"/>
                  </a:lnTo>
                  <a:lnTo>
                    <a:pt x="528" y="12"/>
                  </a:lnTo>
                  <a:lnTo>
                    <a:pt x="564" y="28"/>
                  </a:lnTo>
                  <a:lnTo>
                    <a:pt x="600" y="48"/>
                  </a:lnTo>
                  <a:lnTo>
                    <a:pt x="612" y="60"/>
                  </a:lnTo>
                  <a:lnTo>
                    <a:pt x="612" y="72"/>
                  </a:lnTo>
                  <a:lnTo>
                    <a:pt x="612" y="84"/>
                  </a:lnTo>
                  <a:lnTo>
                    <a:pt x="604" y="100"/>
                  </a:lnTo>
                  <a:lnTo>
                    <a:pt x="580" y="124"/>
                  </a:lnTo>
                  <a:lnTo>
                    <a:pt x="544" y="148"/>
                  </a:lnTo>
                  <a:lnTo>
                    <a:pt x="508" y="168"/>
                  </a:lnTo>
                  <a:lnTo>
                    <a:pt x="460" y="184"/>
                  </a:lnTo>
                  <a:lnTo>
                    <a:pt x="352" y="220"/>
                  </a:lnTo>
                  <a:lnTo>
                    <a:pt x="212" y="252"/>
                  </a:lnTo>
                  <a:lnTo>
                    <a:pt x="124" y="272"/>
                  </a:lnTo>
                  <a:lnTo>
                    <a:pt x="68" y="288"/>
                  </a:lnTo>
                  <a:lnTo>
                    <a:pt x="44" y="308"/>
                  </a:lnTo>
                  <a:lnTo>
                    <a:pt x="36" y="312"/>
                  </a:lnTo>
                  <a:lnTo>
                    <a:pt x="32" y="320"/>
                  </a:lnTo>
                  <a:lnTo>
                    <a:pt x="32" y="332"/>
                  </a:lnTo>
                  <a:lnTo>
                    <a:pt x="36" y="348"/>
                  </a:lnTo>
                  <a:lnTo>
                    <a:pt x="48" y="360"/>
                  </a:lnTo>
                  <a:lnTo>
                    <a:pt x="0" y="3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6" name="図形 75"/>
            <p:cNvSpPr>
              <a:spLocks/>
            </p:cNvSpPr>
            <p:nvPr/>
          </p:nvSpPr>
          <p:spPr bwMode="auto">
            <a:xfrm>
              <a:off x="4392" y="296"/>
              <a:ext cx="640" cy="388"/>
            </a:xfrm>
            <a:custGeom>
              <a:avLst/>
              <a:gdLst/>
              <a:ahLst/>
              <a:cxnLst>
                <a:cxn ang="0">
                  <a:pos x="28" y="364"/>
                </a:cxn>
                <a:cxn ang="0">
                  <a:pos x="16" y="352"/>
                </a:cxn>
                <a:cxn ang="0">
                  <a:pos x="4" y="340"/>
                </a:cxn>
                <a:cxn ang="0">
                  <a:pos x="0" y="328"/>
                </a:cxn>
                <a:cxn ang="0">
                  <a:pos x="4" y="308"/>
                </a:cxn>
                <a:cxn ang="0">
                  <a:pos x="12" y="304"/>
                </a:cxn>
                <a:cxn ang="0">
                  <a:pos x="40" y="292"/>
                </a:cxn>
                <a:cxn ang="0">
                  <a:pos x="92" y="272"/>
                </a:cxn>
                <a:cxn ang="0">
                  <a:pos x="180" y="252"/>
                </a:cxn>
                <a:cxn ang="0">
                  <a:pos x="320" y="216"/>
                </a:cxn>
                <a:cxn ang="0">
                  <a:pos x="428" y="188"/>
                </a:cxn>
                <a:cxn ang="0">
                  <a:pos x="476" y="168"/>
                </a:cxn>
                <a:cxn ang="0">
                  <a:pos x="520" y="144"/>
                </a:cxn>
                <a:cxn ang="0">
                  <a:pos x="556" y="120"/>
                </a:cxn>
                <a:cxn ang="0">
                  <a:pos x="572" y="96"/>
                </a:cxn>
                <a:cxn ang="0">
                  <a:pos x="584" y="84"/>
                </a:cxn>
                <a:cxn ang="0">
                  <a:pos x="584" y="68"/>
                </a:cxn>
                <a:cxn ang="0">
                  <a:pos x="580" y="56"/>
                </a:cxn>
                <a:cxn ang="0">
                  <a:pos x="572" y="44"/>
                </a:cxn>
                <a:cxn ang="0">
                  <a:pos x="532" y="20"/>
                </a:cxn>
                <a:cxn ang="0">
                  <a:pos x="520" y="12"/>
                </a:cxn>
                <a:cxn ang="0">
                  <a:pos x="476" y="0"/>
                </a:cxn>
                <a:cxn ang="0">
                  <a:pos x="524" y="8"/>
                </a:cxn>
                <a:cxn ang="0">
                  <a:pos x="572" y="24"/>
                </a:cxn>
                <a:cxn ang="0">
                  <a:pos x="612" y="56"/>
                </a:cxn>
                <a:cxn ang="0">
                  <a:pos x="628" y="72"/>
                </a:cxn>
                <a:cxn ang="0">
                  <a:pos x="640" y="92"/>
                </a:cxn>
                <a:cxn ang="0">
                  <a:pos x="640" y="96"/>
                </a:cxn>
                <a:cxn ang="0">
                  <a:pos x="636" y="116"/>
                </a:cxn>
                <a:cxn ang="0">
                  <a:pos x="616" y="132"/>
                </a:cxn>
                <a:cxn ang="0">
                  <a:pos x="572" y="156"/>
                </a:cxn>
                <a:cxn ang="0">
                  <a:pos x="532" y="176"/>
                </a:cxn>
                <a:cxn ang="0">
                  <a:pos x="488" y="188"/>
                </a:cxn>
                <a:cxn ang="0">
                  <a:pos x="448" y="200"/>
                </a:cxn>
                <a:cxn ang="0">
                  <a:pos x="416" y="204"/>
                </a:cxn>
                <a:cxn ang="0">
                  <a:pos x="352" y="228"/>
                </a:cxn>
                <a:cxn ang="0">
                  <a:pos x="276" y="248"/>
                </a:cxn>
                <a:cxn ang="0">
                  <a:pos x="216" y="260"/>
                </a:cxn>
                <a:cxn ang="0">
                  <a:pos x="188" y="272"/>
                </a:cxn>
                <a:cxn ang="0">
                  <a:pos x="140" y="292"/>
                </a:cxn>
                <a:cxn ang="0">
                  <a:pos x="128" y="304"/>
                </a:cxn>
                <a:cxn ang="0">
                  <a:pos x="120" y="320"/>
                </a:cxn>
                <a:cxn ang="0">
                  <a:pos x="116" y="340"/>
                </a:cxn>
                <a:cxn ang="0">
                  <a:pos x="116" y="356"/>
                </a:cxn>
                <a:cxn ang="0">
                  <a:pos x="128" y="388"/>
                </a:cxn>
                <a:cxn ang="0">
                  <a:pos x="28" y="364"/>
                </a:cxn>
              </a:cxnLst>
              <a:rect l="0" t="0" r="0" b="0"/>
              <a:pathLst>
                <a:path w="640" h="388">
                  <a:moveTo>
                    <a:pt x="28" y="364"/>
                  </a:moveTo>
                  <a:lnTo>
                    <a:pt x="16" y="352"/>
                  </a:lnTo>
                  <a:lnTo>
                    <a:pt x="4" y="340"/>
                  </a:lnTo>
                  <a:lnTo>
                    <a:pt x="0" y="328"/>
                  </a:lnTo>
                  <a:lnTo>
                    <a:pt x="4" y="308"/>
                  </a:lnTo>
                  <a:lnTo>
                    <a:pt x="12" y="304"/>
                  </a:lnTo>
                  <a:lnTo>
                    <a:pt x="40" y="292"/>
                  </a:lnTo>
                  <a:lnTo>
                    <a:pt x="92" y="272"/>
                  </a:lnTo>
                  <a:lnTo>
                    <a:pt x="180" y="252"/>
                  </a:lnTo>
                  <a:lnTo>
                    <a:pt x="320" y="216"/>
                  </a:lnTo>
                  <a:lnTo>
                    <a:pt x="428" y="188"/>
                  </a:lnTo>
                  <a:lnTo>
                    <a:pt x="476" y="168"/>
                  </a:lnTo>
                  <a:lnTo>
                    <a:pt x="520" y="144"/>
                  </a:lnTo>
                  <a:lnTo>
                    <a:pt x="556" y="120"/>
                  </a:lnTo>
                  <a:lnTo>
                    <a:pt x="572" y="96"/>
                  </a:lnTo>
                  <a:lnTo>
                    <a:pt x="584" y="84"/>
                  </a:lnTo>
                  <a:lnTo>
                    <a:pt x="584" y="68"/>
                  </a:lnTo>
                  <a:lnTo>
                    <a:pt x="580" y="56"/>
                  </a:lnTo>
                  <a:lnTo>
                    <a:pt x="572" y="44"/>
                  </a:lnTo>
                  <a:lnTo>
                    <a:pt x="532" y="20"/>
                  </a:lnTo>
                  <a:lnTo>
                    <a:pt x="520" y="12"/>
                  </a:lnTo>
                  <a:lnTo>
                    <a:pt x="476" y="0"/>
                  </a:lnTo>
                  <a:lnTo>
                    <a:pt x="524" y="8"/>
                  </a:lnTo>
                  <a:lnTo>
                    <a:pt x="572" y="24"/>
                  </a:lnTo>
                  <a:lnTo>
                    <a:pt x="612" y="56"/>
                  </a:lnTo>
                  <a:lnTo>
                    <a:pt x="628" y="72"/>
                  </a:lnTo>
                  <a:lnTo>
                    <a:pt x="640" y="92"/>
                  </a:lnTo>
                  <a:lnTo>
                    <a:pt x="640" y="96"/>
                  </a:lnTo>
                  <a:lnTo>
                    <a:pt x="636" y="116"/>
                  </a:lnTo>
                  <a:lnTo>
                    <a:pt x="616" y="132"/>
                  </a:lnTo>
                  <a:lnTo>
                    <a:pt x="572" y="156"/>
                  </a:lnTo>
                  <a:lnTo>
                    <a:pt x="532" y="176"/>
                  </a:lnTo>
                  <a:lnTo>
                    <a:pt x="488" y="188"/>
                  </a:lnTo>
                  <a:lnTo>
                    <a:pt x="448" y="200"/>
                  </a:lnTo>
                  <a:lnTo>
                    <a:pt x="416" y="204"/>
                  </a:lnTo>
                  <a:lnTo>
                    <a:pt x="352" y="228"/>
                  </a:lnTo>
                  <a:lnTo>
                    <a:pt x="276" y="248"/>
                  </a:lnTo>
                  <a:lnTo>
                    <a:pt x="216" y="260"/>
                  </a:lnTo>
                  <a:lnTo>
                    <a:pt x="188" y="272"/>
                  </a:lnTo>
                  <a:lnTo>
                    <a:pt x="140" y="292"/>
                  </a:lnTo>
                  <a:lnTo>
                    <a:pt x="128" y="304"/>
                  </a:lnTo>
                  <a:lnTo>
                    <a:pt x="120" y="320"/>
                  </a:lnTo>
                  <a:lnTo>
                    <a:pt x="116" y="340"/>
                  </a:lnTo>
                  <a:lnTo>
                    <a:pt x="116" y="356"/>
                  </a:lnTo>
                  <a:lnTo>
                    <a:pt x="128" y="388"/>
                  </a:lnTo>
                  <a:lnTo>
                    <a:pt x="28" y="3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7" name="図形 76"/>
            <p:cNvSpPr>
              <a:spLocks/>
            </p:cNvSpPr>
            <p:nvPr/>
          </p:nvSpPr>
          <p:spPr bwMode="auto">
            <a:xfrm>
              <a:off x="4512" y="548"/>
              <a:ext cx="140" cy="148"/>
            </a:xfrm>
            <a:custGeom>
              <a:avLst/>
              <a:gdLst/>
              <a:ahLst/>
              <a:cxnLst>
                <a:cxn ang="0">
                  <a:pos x="12" y="136"/>
                </a:cxn>
                <a:cxn ang="0">
                  <a:pos x="0" y="112"/>
                </a:cxn>
                <a:cxn ang="0">
                  <a:pos x="0" y="92"/>
                </a:cxn>
                <a:cxn ang="0">
                  <a:pos x="0" y="68"/>
                </a:cxn>
                <a:cxn ang="0">
                  <a:pos x="12" y="56"/>
                </a:cxn>
                <a:cxn ang="0">
                  <a:pos x="24" y="44"/>
                </a:cxn>
                <a:cxn ang="0">
                  <a:pos x="68" y="28"/>
                </a:cxn>
                <a:cxn ang="0">
                  <a:pos x="92" y="16"/>
                </a:cxn>
                <a:cxn ang="0">
                  <a:pos x="140" y="0"/>
                </a:cxn>
                <a:cxn ang="0">
                  <a:pos x="132" y="8"/>
                </a:cxn>
                <a:cxn ang="0">
                  <a:pos x="104" y="20"/>
                </a:cxn>
                <a:cxn ang="0">
                  <a:pos x="80" y="40"/>
                </a:cxn>
                <a:cxn ang="0">
                  <a:pos x="60" y="56"/>
                </a:cxn>
                <a:cxn ang="0">
                  <a:pos x="56" y="76"/>
                </a:cxn>
                <a:cxn ang="0">
                  <a:pos x="56" y="100"/>
                </a:cxn>
                <a:cxn ang="0">
                  <a:pos x="68" y="116"/>
                </a:cxn>
                <a:cxn ang="0">
                  <a:pos x="84" y="148"/>
                </a:cxn>
                <a:cxn ang="0">
                  <a:pos x="12" y="136"/>
                </a:cxn>
              </a:cxnLst>
              <a:rect l="0" t="0" r="0" b="0"/>
              <a:pathLst>
                <a:path w="140" h="148">
                  <a:moveTo>
                    <a:pt x="12" y="136"/>
                  </a:moveTo>
                  <a:lnTo>
                    <a:pt x="0" y="112"/>
                  </a:lnTo>
                  <a:lnTo>
                    <a:pt x="0" y="92"/>
                  </a:lnTo>
                  <a:lnTo>
                    <a:pt x="0" y="68"/>
                  </a:lnTo>
                  <a:lnTo>
                    <a:pt x="12" y="56"/>
                  </a:lnTo>
                  <a:lnTo>
                    <a:pt x="24" y="44"/>
                  </a:lnTo>
                  <a:lnTo>
                    <a:pt x="68" y="28"/>
                  </a:lnTo>
                  <a:lnTo>
                    <a:pt x="92" y="16"/>
                  </a:lnTo>
                  <a:lnTo>
                    <a:pt x="140" y="0"/>
                  </a:lnTo>
                  <a:lnTo>
                    <a:pt x="132" y="8"/>
                  </a:lnTo>
                  <a:lnTo>
                    <a:pt x="104" y="20"/>
                  </a:lnTo>
                  <a:lnTo>
                    <a:pt x="80" y="40"/>
                  </a:lnTo>
                  <a:lnTo>
                    <a:pt x="60" y="56"/>
                  </a:lnTo>
                  <a:lnTo>
                    <a:pt x="56" y="76"/>
                  </a:lnTo>
                  <a:lnTo>
                    <a:pt x="56" y="100"/>
                  </a:lnTo>
                  <a:lnTo>
                    <a:pt x="68" y="116"/>
                  </a:lnTo>
                  <a:lnTo>
                    <a:pt x="84" y="148"/>
                  </a:lnTo>
                  <a:lnTo>
                    <a:pt x="12" y="1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8" name="図形 77"/>
            <p:cNvSpPr>
              <a:spLocks/>
            </p:cNvSpPr>
            <p:nvPr/>
          </p:nvSpPr>
          <p:spPr bwMode="auto">
            <a:xfrm>
              <a:off x="4572" y="536"/>
              <a:ext cx="144" cy="164"/>
            </a:xfrm>
            <a:custGeom>
              <a:avLst/>
              <a:gdLst/>
              <a:ahLst/>
              <a:cxnLst>
                <a:cxn ang="0">
                  <a:pos x="72" y="164"/>
                </a:cxn>
                <a:cxn ang="0">
                  <a:pos x="36" y="160"/>
                </a:cxn>
                <a:cxn ang="0">
                  <a:pos x="12" y="136"/>
                </a:cxn>
                <a:cxn ang="0">
                  <a:pos x="0" y="112"/>
                </a:cxn>
                <a:cxn ang="0">
                  <a:pos x="0" y="88"/>
                </a:cxn>
                <a:cxn ang="0">
                  <a:pos x="8" y="68"/>
                </a:cxn>
                <a:cxn ang="0">
                  <a:pos x="20" y="52"/>
                </a:cxn>
                <a:cxn ang="0">
                  <a:pos x="44" y="40"/>
                </a:cxn>
                <a:cxn ang="0">
                  <a:pos x="72" y="28"/>
                </a:cxn>
                <a:cxn ang="0">
                  <a:pos x="96" y="12"/>
                </a:cxn>
                <a:cxn ang="0">
                  <a:pos x="144" y="0"/>
                </a:cxn>
                <a:cxn ang="0">
                  <a:pos x="104" y="28"/>
                </a:cxn>
                <a:cxn ang="0">
                  <a:pos x="68" y="56"/>
                </a:cxn>
                <a:cxn ang="0">
                  <a:pos x="56" y="68"/>
                </a:cxn>
                <a:cxn ang="0">
                  <a:pos x="48" y="88"/>
                </a:cxn>
                <a:cxn ang="0">
                  <a:pos x="48" y="104"/>
                </a:cxn>
                <a:cxn ang="0">
                  <a:pos x="56" y="136"/>
                </a:cxn>
                <a:cxn ang="0">
                  <a:pos x="84" y="164"/>
                </a:cxn>
                <a:cxn ang="0">
                  <a:pos x="72" y="164"/>
                </a:cxn>
              </a:cxnLst>
              <a:rect l="0" t="0" r="0" b="0"/>
              <a:pathLst>
                <a:path w="144" h="164">
                  <a:moveTo>
                    <a:pt x="72" y="164"/>
                  </a:moveTo>
                  <a:lnTo>
                    <a:pt x="36" y="160"/>
                  </a:lnTo>
                  <a:lnTo>
                    <a:pt x="12" y="136"/>
                  </a:lnTo>
                  <a:lnTo>
                    <a:pt x="0" y="112"/>
                  </a:lnTo>
                  <a:lnTo>
                    <a:pt x="0" y="88"/>
                  </a:lnTo>
                  <a:lnTo>
                    <a:pt x="8" y="68"/>
                  </a:lnTo>
                  <a:lnTo>
                    <a:pt x="20" y="52"/>
                  </a:lnTo>
                  <a:lnTo>
                    <a:pt x="44" y="40"/>
                  </a:lnTo>
                  <a:lnTo>
                    <a:pt x="72" y="28"/>
                  </a:lnTo>
                  <a:lnTo>
                    <a:pt x="96" y="12"/>
                  </a:lnTo>
                  <a:lnTo>
                    <a:pt x="144" y="0"/>
                  </a:lnTo>
                  <a:lnTo>
                    <a:pt x="104" y="28"/>
                  </a:lnTo>
                  <a:lnTo>
                    <a:pt x="68" y="56"/>
                  </a:lnTo>
                  <a:lnTo>
                    <a:pt x="56" y="68"/>
                  </a:lnTo>
                  <a:lnTo>
                    <a:pt x="48" y="88"/>
                  </a:lnTo>
                  <a:lnTo>
                    <a:pt x="48" y="104"/>
                  </a:lnTo>
                  <a:lnTo>
                    <a:pt x="56" y="136"/>
                  </a:lnTo>
                  <a:lnTo>
                    <a:pt x="84" y="164"/>
                  </a:lnTo>
                  <a:lnTo>
                    <a:pt x="72" y="1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9" name="図形 78"/>
            <p:cNvSpPr>
              <a:spLocks/>
            </p:cNvSpPr>
            <p:nvPr/>
          </p:nvSpPr>
          <p:spPr bwMode="auto">
            <a:xfrm>
              <a:off x="4620" y="500"/>
              <a:ext cx="212" cy="200"/>
            </a:xfrm>
            <a:custGeom>
              <a:avLst/>
              <a:gdLst/>
              <a:ahLst/>
              <a:cxnLst>
                <a:cxn ang="0">
                  <a:pos x="44" y="200"/>
                </a:cxn>
                <a:cxn ang="0">
                  <a:pos x="12" y="172"/>
                </a:cxn>
                <a:cxn ang="0">
                  <a:pos x="8" y="152"/>
                </a:cxn>
                <a:cxn ang="0">
                  <a:pos x="0" y="140"/>
                </a:cxn>
                <a:cxn ang="0">
                  <a:pos x="8" y="124"/>
                </a:cxn>
                <a:cxn ang="0">
                  <a:pos x="12" y="104"/>
                </a:cxn>
                <a:cxn ang="0">
                  <a:pos x="24" y="92"/>
                </a:cxn>
                <a:cxn ang="0">
                  <a:pos x="68" y="56"/>
                </a:cxn>
                <a:cxn ang="0">
                  <a:pos x="124" y="24"/>
                </a:cxn>
                <a:cxn ang="0">
                  <a:pos x="184" y="8"/>
                </a:cxn>
                <a:cxn ang="0">
                  <a:pos x="212" y="0"/>
                </a:cxn>
                <a:cxn ang="0">
                  <a:pos x="136" y="32"/>
                </a:cxn>
                <a:cxn ang="0">
                  <a:pos x="92" y="56"/>
                </a:cxn>
                <a:cxn ang="0">
                  <a:pos x="68" y="80"/>
                </a:cxn>
                <a:cxn ang="0">
                  <a:pos x="60" y="88"/>
                </a:cxn>
                <a:cxn ang="0">
                  <a:pos x="48" y="112"/>
                </a:cxn>
                <a:cxn ang="0">
                  <a:pos x="48" y="136"/>
                </a:cxn>
                <a:cxn ang="0">
                  <a:pos x="60" y="160"/>
                </a:cxn>
                <a:cxn ang="0">
                  <a:pos x="80" y="176"/>
                </a:cxn>
                <a:cxn ang="0">
                  <a:pos x="104" y="200"/>
                </a:cxn>
                <a:cxn ang="0">
                  <a:pos x="44" y="200"/>
                </a:cxn>
              </a:cxnLst>
              <a:rect l="0" t="0" r="0" b="0"/>
              <a:pathLst>
                <a:path w="212" h="200">
                  <a:moveTo>
                    <a:pt x="44" y="200"/>
                  </a:moveTo>
                  <a:lnTo>
                    <a:pt x="12" y="172"/>
                  </a:lnTo>
                  <a:lnTo>
                    <a:pt x="8" y="152"/>
                  </a:lnTo>
                  <a:lnTo>
                    <a:pt x="0" y="140"/>
                  </a:lnTo>
                  <a:lnTo>
                    <a:pt x="8" y="124"/>
                  </a:lnTo>
                  <a:lnTo>
                    <a:pt x="12" y="104"/>
                  </a:lnTo>
                  <a:lnTo>
                    <a:pt x="24" y="92"/>
                  </a:lnTo>
                  <a:lnTo>
                    <a:pt x="68" y="56"/>
                  </a:lnTo>
                  <a:lnTo>
                    <a:pt x="124" y="24"/>
                  </a:lnTo>
                  <a:lnTo>
                    <a:pt x="184" y="8"/>
                  </a:lnTo>
                  <a:lnTo>
                    <a:pt x="212" y="0"/>
                  </a:lnTo>
                  <a:lnTo>
                    <a:pt x="136" y="32"/>
                  </a:lnTo>
                  <a:lnTo>
                    <a:pt x="92" y="56"/>
                  </a:lnTo>
                  <a:lnTo>
                    <a:pt x="68" y="80"/>
                  </a:lnTo>
                  <a:lnTo>
                    <a:pt x="60" y="88"/>
                  </a:lnTo>
                  <a:lnTo>
                    <a:pt x="48" y="112"/>
                  </a:lnTo>
                  <a:lnTo>
                    <a:pt x="48" y="136"/>
                  </a:lnTo>
                  <a:lnTo>
                    <a:pt x="60" y="160"/>
                  </a:lnTo>
                  <a:lnTo>
                    <a:pt x="80" y="176"/>
                  </a:lnTo>
                  <a:lnTo>
                    <a:pt x="104" y="200"/>
                  </a:lnTo>
                  <a:lnTo>
                    <a:pt x="44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0" name="図形 79"/>
            <p:cNvSpPr>
              <a:spLocks/>
            </p:cNvSpPr>
            <p:nvPr/>
          </p:nvSpPr>
          <p:spPr bwMode="auto">
            <a:xfrm>
              <a:off x="4796" y="712"/>
              <a:ext cx="1" cy="8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0" b="0"/>
              <a:pathLst>
                <a:path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1" name="図形 80"/>
            <p:cNvSpPr>
              <a:spLocks/>
            </p:cNvSpPr>
            <p:nvPr/>
          </p:nvSpPr>
          <p:spPr bwMode="auto">
            <a:xfrm>
              <a:off x="4668" y="156"/>
              <a:ext cx="432" cy="556"/>
            </a:xfrm>
            <a:custGeom>
              <a:avLst/>
              <a:gdLst/>
              <a:ahLst/>
              <a:cxnLst>
                <a:cxn ang="0">
                  <a:pos x="424" y="212"/>
                </a:cxn>
                <a:cxn ang="0">
                  <a:pos x="432" y="244"/>
                </a:cxn>
                <a:cxn ang="0">
                  <a:pos x="408" y="280"/>
                </a:cxn>
                <a:cxn ang="0">
                  <a:pos x="348" y="304"/>
                </a:cxn>
                <a:cxn ang="0">
                  <a:pos x="172" y="352"/>
                </a:cxn>
                <a:cxn ang="0">
                  <a:pos x="80" y="400"/>
                </a:cxn>
                <a:cxn ang="0">
                  <a:pos x="44" y="444"/>
                </a:cxn>
                <a:cxn ang="0">
                  <a:pos x="48" y="496"/>
                </a:cxn>
                <a:cxn ang="0">
                  <a:pos x="92" y="540"/>
                </a:cxn>
                <a:cxn ang="0">
                  <a:pos x="100" y="544"/>
                </a:cxn>
                <a:cxn ang="0">
                  <a:pos x="64" y="544"/>
                </a:cxn>
                <a:cxn ang="0">
                  <a:pos x="20" y="504"/>
                </a:cxn>
                <a:cxn ang="0">
                  <a:pos x="8" y="456"/>
                </a:cxn>
                <a:cxn ang="0">
                  <a:pos x="24" y="424"/>
                </a:cxn>
                <a:cxn ang="0">
                  <a:pos x="100" y="376"/>
                </a:cxn>
                <a:cxn ang="0">
                  <a:pos x="188" y="340"/>
                </a:cxn>
                <a:cxn ang="0">
                  <a:pos x="296" y="296"/>
                </a:cxn>
                <a:cxn ang="0">
                  <a:pos x="360" y="256"/>
                </a:cxn>
                <a:cxn ang="0">
                  <a:pos x="364" y="232"/>
                </a:cxn>
                <a:cxn ang="0">
                  <a:pos x="324" y="176"/>
                </a:cxn>
                <a:cxn ang="0">
                  <a:pos x="248" y="148"/>
                </a:cxn>
                <a:cxn ang="0">
                  <a:pos x="152" y="128"/>
                </a:cxn>
                <a:cxn ang="0">
                  <a:pos x="44" y="96"/>
                </a:cxn>
                <a:cxn ang="0">
                  <a:pos x="8" y="80"/>
                </a:cxn>
                <a:cxn ang="0">
                  <a:pos x="0" y="56"/>
                </a:cxn>
                <a:cxn ang="0">
                  <a:pos x="32" y="24"/>
                </a:cxn>
                <a:cxn ang="0">
                  <a:pos x="92" y="8"/>
                </a:cxn>
                <a:cxn ang="0">
                  <a:pos x="196" y="0"/>
                </a:cxn>
                <a:cxn ang="0">
                  <a:pos x="148" y="20"/>
                </a:cxn>
                <a:cxn ang="0">
                  <a:pos x="124" y="44"/>
                </a:cxn>
                <a:cxn ang="0">
                  <a:pos x="124" y="72"/>
                </a:cxn>
                <a:cxn ang="0">
                  <a:pos x="164" y="104"/>
                </a:cxn>
                <a:cxn ang="0">
                  <a:pos x="224" y="120"/>
                </a:cxn>
                <a:cxn ang="0">
                  <a:pos x="336" y="120"/>
                </a:cxn>
                <a:cxn ang="0">
                  <a:pos x="336" y="140"/>
                </a:cxn>
                <a:cxn ang="0">
                  <a:pos x="340" y="164"/>
                </a:cxn>
                <a:cxn ang="0">
                  <a:pos x="412" y="196"/>
                </a:cxn>
              </a:cxnLst>
              <a:rect l="0" t="0" r="0" b="0"/>
              <a:pathLst>
                <a:path w="432" h="556">
                  <a:moveTo>
                    <a:pt x="412" y="196"/>
                  </a:moveTo>
                  <a:lnTo>
                    <a:pt x="424" y="212"/>
                  </a:lnTo>
                  <a:lnTo>
                    <a:pt x="432" y="224"/>
                  </a:lnTo>
                  <a:lnTo>
                    <a:pt x="432" y="244"/>
                  </a:lnTo>
                  <a:lnTo>
                    <a:pt x="424" y="260"/>
                  </a:lnTo>
                  <a:lnTo>
                    <a:pt x="408" y="280"/>
                  </a:lnTo>
                  <a:lnTo>
                    <a:pt x="384" y="292"/>
                  </a:lnTo>
                  <a:lnTo>
                    <a:pt x="348" y="304"/>
                  </a:lnTo>
                  <a:lnTo>
                    <a:pt x="224" y="332"/>
                  </a:lnTo>
                  <a:lnTo>
                    <a:pt x="172" y="352"/>
                  </a:lnTo>
                  <a:lnTo>
                    <a:pt x="124" y="368"/>
                  </a:lnTo>
                  <a:lnTo>
                    <a:pt x="80" y="400"/>
                  </a:lnTo>
                  <a:lnTo>
                    <a:pt x="56" y="420"/>
                  </a:lnTo>
                  <a:lnTo>
                    <a:pt x="44" y="444"/>
                  </a:lnTo>
                  <a:lnTo>
                    <a:pt x="44" y="472"/>
                  </a:lnTo>
                  <a:lnTo>
                    <a:pt x="48" y="496"/>
                  </a:lnTo>
                  <a:lnTo>
                    <a:pt x="68" y="520"/>
                  </a:lnTo>
                  <a:lnTo>
                    <a:pt x="92" y="540"/>
                  </a:lnTo>
                  <a:lnTo>
                    <a:pt x="128" y="556"/>
                  </a:lnTo>
                  <a:lnTo>
                    <a:pt x="100" y="544"/>
                  </a:lnTo>
                  <a:lnTo>
                    <a:pt x="64" y="544"/>
                  </a:lnTo>
                  <a:lnTo>
                    <a:pt x="64" y="544"/>
                  </a:lnTo>
                  <a:lnTo>
                    <a:pt x="36" y="528"/>
                  </a:lnTo>
                  <a:lnTo>
                    <a:pt x="20" y="504"/>
                  </a:lnTo>
                  <a:lnTo>
                    <a:pt x="8" y="472"/>
                  </a:lnTo>
                  <a:lnTo>
                    <a:pt x="8" y="456"/>
                  </a:lnTo>
                  <a:lnTo>
                    <a:pt x="20" y="436"/>
                  </a:lnTo>
                  <a:lnTo>
                    <a:pt x="24" y="424"/>
                  </a:lnTo>
                  <a:lnTo>
                    <a:pt x="48" y="408"/>
                  </a:lnTo>
                  <a:lnTo>
                    <a:pt x="100" y="376"/>
                  </a:lnTo>
                  <a:lnTo>
                    <a:pt x="188" y="344"/>
                  </a:lnTo>
                  <a:lnTo>
                    <a:pt x="188" y="340"/>
                  </a:lnTo>
                  <a:lnTo>
                    <a:pt x="260" y="316"/>
                  </a:lnTo>
                  <a:lnTo>
                    <a:pt x="296" y="296"/>
                  </a:lnTo>
                  <a:lnTo>
                    <a:pt x="340" y="280"/>
                  </a:lnTo>
                  <a:lnTo>
                    <a:pt x="360" y="256"/>
                  </a:lnTo>
                  <a:lnTo>
                    <a:pt x="364" y="236"/>
                  </a:lnTo>
                  <a:lnTo>
                    <a:pt x="364" y="232"/>
                  </a:lnTo>
                  <a:lnTo>
                    <a:pt x="348" y="200"/>
                  </a:lnTo>
                  <a:lnTo>
                    <a:pt x="324" y="176"/>
                  </a:lnTo>
                  <a:lnTo>
                    <a:pt x="284" y="160"/>
                  </a:lnTo>
                  <a:lnTo>
                    <a:pt x="248" y="148"/>
                  </a:lnTo>
                  <a:lnTo>
                    <a:pt x="188" y="136"/>
                  </a:lnTo>
                  <a:lnTo>
                    <a:pt x="152" y="128"/>
                  </a:lnTo>
                  <a:lnTo>
                    <a:pt x="92" y="116"/>
                  </a:lnTo>
                  <a:lnTo>
                    <a:pt x="44" y="96"/>
                  </a:lnTo>
                  <a:lnTo>
                    <a:pt x="24" y="84"/>
                  </a:lnTo>
                  <a:lnTo>
                    <a:pt x="8" y="80"/>
                  </a:lnTo>
                  <a:lnTo>
                    <a:pt x="0" y="68"/>
                  </a:lnTo>
                  <a:lnTo>
                    <a:pt x="0" y="56"/>
                  </a:lnTo>
                  <a:lnTo>
                    <a:pt x="8" y="48"/>
                  </a:lnTo>
                  <a:lnTo>
                    <a:pt x="32" y="24"/>
                  </a:lnTo>
                  <a:lnTo>
                    <a:pt x="56" y="12"/>
                  </a:lnTo>
                  <a:lnTo>
                    <a:pt x="92" y="8"/>
                  </a:lnTo>
                  <a:lnTo>
                    <a:pt x="140" y="0"/>
                  </a:lnTo>
                  <a:lnTo>
                    <a:pt x="196" y="0"/>
                  </a:lnTo>
                  <a:lnTo>
                    <a:pt x="164" y="8"/>
                  </a:lnTo>
                  <a:lnTo>
                    <a:pt x="148" y="20"/>
                  </a:lnTo>
                  <a:lnTo>
                    <a:pt x="128" y="32"/>
                  </a:lnTo>
                  <a:lnTo>
                    <a:pt x="124" y="44"/>
                  </a:lnTo>
                  <a:lnTo>
                    <a:pt x="116" y="60"/>
                  </a:lnTo>
                  <a:lnTo>
                    <a:pt x="124" y="72"/>
                  </a:lnTo>
                  <a:lnTo>
                    <a:pt x="148" y="92"/>
                  </a:lnTo>
                  <a:lnTo>
                    <a:pt x="164" y="104"/>
                  </a:lnTo>
                  <a:lnTo>
                    <a:pt x="188" y="116"/>
                  </a:lnTo>
                  <a:lnTo>
                    <a:pt x="224" y="120"/>
                  </a:lnTo>
                  <a:lnTo>
                    <a:pt x="268" y="128"/>
                  </a:lnTo>
                  <a:lnTo>
                    <a:pt x="336" y="120"/>
                  </a:lnTo>
                  <a:lnTo>
                    <a:pt x="336" y="136"/>
                  </a:lnTo>
                  <a:lnTo>
                    <a:pt x="336" y="140"/>
                  </a:lnTo>
                  <a:lnTo>
                    <a:pt x="336" y="148"/>
                  </a:lnTo>
                  <a:lnTo>
                    <a:pt x="340" y="164"/>
                  </a:lnTo>
                  <a:lnTo>
                    <a:pt x="360" y="176"/>
                  </a:lnTo>
                  <a:lnTo>
                    <a:pt x="412" y="1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 dirty="0"/>
            </a:p>
          </p:txBody>
        </p:sp>
        <p:sp>
          <p:nvSpPr>
            <p:cNvPr id="82" name="図形 81"/>
            <p:cNvSpPr>
              <a:spLocks/>
            </p:cNvSpPr>
            <p:nvPr/>
          </p:nvSpPr>
          <p:spPr bwMode="auto">
            <a:xfrm>
              <a:off x="4792" y="156"/>
              <a:ext cx="212" cy="120"/>
            </a:xfrm>
            <a:custGeom>
              <a:avLst/>
              <a:gdLst/>
              <a:ahLst/>
              <a:cxnLst>
                <a:cxn ang="0">
                  <a:pos x="212" y="116"/>
                </a:cxn>
                <a:cxn ang="0">
                  <a:pos x="144" y="120"/>
                </a:cxn>
                <a:cxn ang="0">
                  <a:pos x="100" y="116"/>
                </a:cxn>
                <a:cxn ang="0">
                  <a:pos x="64" y="108"/>
                </a:cxn>
                <a:cxn ang="0">
                  <a:pos x="48" y="96"/>
                </a:cxn>
                <a:cxn ang="0">
                  <a:pos x="24" y="84"/>
                </a:cxn>
                <a:cxn ang="0">
                  <a:pos x="4" y="72"/>
                </a:cxn>
                <a:cxn ang="0">
                  <a:pos x="0" y="60"/>
                </a:cxn>
                <a:cxn ang="0">
                  <a:pos x="0" y="48"/>
                </a:cxn>
                <a:cxn ang="0">
                  <a:pos x="12" y="32"/>
                </a:cxn>
                <a:cxn ang="0">
                  <a:pos x="28" y="20"/>
                </a:cxn>
                <a:cxn ang="0">
                  <a:pos x="60" y="8"/>
                </a:cxn>
                <a:cxn ang="0">
                  <a:pos x="84" y="0"/>
                </a:cxn>
                <a:cxn ang="0">
                  <a:pos x="144" y="8"/>
                </a:cxn>
                <a:cxn ang="0">
                  <a:pos x="108" y="12"/>
                </a:cxn>
                <a:cxn ang="0">
                  <a:pos x="96" y="12"/>
                </a:cxn>
                <a:cxn ang="0">
                  <a:pos x="64" y="24"/>
                </a:cxn>
                <a:cxn ang="0">
                  <a:pos x="48" y="44"/>
                </a:cxn>
                <a:cxn ang="0">
                  <a:pos x="48" y="60"/>
                </a:cxn>
                <a:cxn ang="0">
                  <a:pos x="52" y="72"/>
                </a:cxn>
                <a:cxn ang="0">
                  <a:pos x="64" y="80"/>
                </a:cxn>
                <a:cxn ang="0">
                  <a:pos x="76" y="92"/>
                </a:cxn>
                <a:cxn ang="0">
                  <a:pos x="132" y="104"/>
                </a:cxn>
                <a:cxn ang="0">
                  <a:pos x="180" y="116"/>
                </a:cxn>
                <a:cxn ang="0">
                  <a:pos x="212" y="116"/>
                </a:cxn>
              </a:cxnLst>
              <a:rect l="0" t="0" r="0" b="0"/>
              <a:pathLst>
                <a:path w="212" h="120">
                  <a:moveTo>
                    <a:pt x="212" y="116"/>
                  </a:moveTo>
                  <a:lnTo>
                    <a:pt x="144" y="120"/>
                  </a:lnTo>
                  <a:lnTo>
                    <a:pt x="100" y="116"/>
                  </a:lnTo>
                  <a:lnTo>
                    <a:pt x="64" y="108"/>
                  </a:lnTo>
                  <a:lnTo>
                    <a:pt x="48" y="96"/>
                  </a:lnTo>
                  <a:lnTo>
                    <a:pt x="24" y="84"/>
                  </a:lnTo>
                  <a:lnTo>
                    <a:pt x="4" y="72"/>
                  </a:lnTo>
                  <a:lnTo>
                    <a:pt x="0" y="60"/>
                  </a:lnTo>
                  <a:lnTo>
                    <a:pt x="0" y="48"/>
                  </a:lnTo>
                  <a:lnTo>
                    <a:pt x="12" y="32"/>
                  </a:lnTo>
                  <a:lnTo>
                    <a:pt x="28" y="20"/>
                  </a:lnTo>
                  <a:lnTo>
                    <a:pt x="60" y="8"/>
                  </a:lnTo>
                  <a:lnTo>
                    <a:pt x="84" y="0"/>
                  </a:lnTo>
                  <a:lnTo>
                    <a:pt x="144" y="8"/>
                  </a:lnTo>
                  <a:lnTo>
                    <a:pt x="108" y="12"/>
                  </a:lnTo>
                  <a:lnTo>
                    <a:pt x="96" y="12"/>
                  </a:lnTo>
                  <a:lnTo>
                    <a:pt x="64" y="24"/>
                  </a:lnTo>
                  <a:lnTo>
                    <a:pt x="48" y="44"/>
                  </a:lnTo>
                  <a:lnTo>
                    <a:pt x="48" y="60"/>
                  </a:lnTo>
                  <a:lnTo>
                    <a:pt x="52" y="72"/>
                  </a:lnTo>
                  <a:lnTo>
                    <a:pt x="64" y="80"/>
                  </a:lnTo>
                  <a:lnTo>
                    <a:pt x="76" y="92"/>
                  </a:lnTo>
                  <a:lnTo>
                    <a:pt x="132" y="104"/>
                  </a:lnTo>
                  <a:lnTo>
                    <a:pt x="180" y="116"/>
                  </a:lnTo>
                  <a:lnTo>
                    <a:pt x="212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3" name="図形 82"/>
            <p:cNvSpPr>
              <a:spLocks/>
            </p:cNvSpPr>
            <p:nvPr/>
          </p:nvSpPr>
          <p:spPr bwMode="auto">
            <a:xfrm>
              <a:off x="4844" y="164"/>
              <a:ext cx="172" cy="100"/>
            </a:xfrm>
            <a:custGeom>
              <a:avLst/>
              <a:gdLst/>
              <a:ahLst/>
              <a:cxnLst>
                <a:cxn ang="0">
                  <a:pos x="164" y="100"/>
                </a:cxn>
                <a:cxn ang="0">
                  <a:pos x="84" y="96"/>
                </a:cxn>
                <a:cxn ang="0">
                  <a:pos x="32" y="76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0" y="52"/>
                </a:cxn>
                <a:cxn ang="0">
                  <a:pos x="0" y="36"/>
                </a:cxn>
                <a:cxn ang="0">
                  <a:pos x="12" y="24"/>
                </a:cxn>
                <a:cxn ang="0">
                  <a:pos x="44" y="12"/>
                </a:cxn>
                <a:cxn ang="0">
                  <a:pos x="68" y="4"/>
                </a:cxn>
                <a:cxn ang="0">
                  <a:pos x="116" y="0"/>
                </a:cxn>
                <a:cxn ang="0">
                  <a:pos x="72" y="16"/>
                </a:cxn>
                <a:cxn ang="0">
                  <a:pos x="56" y="28"/>
                </a:cxn>
                <a:cxn ang="0">
                  <a:pos x="48" y="48"/>
                </a:cxn>
                <a:cxn ang="0">
                  <a:pos x="48" y="52"/>
                </a:cxn>
                <a:cxn ang="0">
                  <a:pos x="60" y="72"/>
                </a:cxn>
                <a:cxn ang="0">
                  <a:pos x="96" y="84"/>
                </a:cxn>
                <a:cxn ang="0">
                  <a:pos x="172" y="96"/>
                </a:cxn>
                <a:cxn ang="0">
                  <a:pos x="164" y="100"/>
                </a:cxn>
              </a:cxnLst>
              <a:rect l="0" t="0" r="0" b="0"/>
              <a:pathLst>
                <a:path w="172" h="100">
                  <a:moveTo>
                    <a:pt x="164" y="100"/>
                  </a:moveTo>
                  <a:lnTo>
                    <a:pt x="84" y="96"/>
                  </a:lnTo>
                  <a:lnTo>
                    <a:pt x="32" y="76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0" y="52"/>
                  </a:lnTo>
                  <a:lnTo>
                    <a:pt x="0" y="36"/>
                  </a:lnTo>
                  <a:lnTo>
                    <a:pt x="12" y="24"/>
                  </a:lnTo>
                  <a:lnTo>
                    <a:pt x="44" y="12"/>
                  </a:lnTo>
                  <a:lnTo>
                    <a:pt x="68" y="4"/>
                  </a:lnTo>
                  <a:lnTo>
                    <a:pt x="116" y="0"/>
                  </a:lnTo>
                  <a:lnTo>
                    <a:pt x="72" y="16"/>
                  </a:lnTo>
                  <a:lnTo>
                    <a:pt x="56" y="28"/>
                  </a:lnTo>
                  <a:lnTo>
                    <a:pt x="48" y="48"/>
                  </a:lnTo>
                  <a:lnTo>
                    <a:pt x="48" y="52"/>
                  </a:lnTo>
                  <a:lnTo>
                    <a:pt x="60" y="72"/>
                  </a:lnTo>
                  <a:lnTo>
                    <a:pt x="96" y="84"/>
                  </a:lnTo>
                  <a:lnTo>
                    <a:pt x="172" y="96"/>
                  </a:lnTo>
                  <a:lnTo>
                    <a:pt x="164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4" name="図形 83"/>
            <p:cNvSpPr>
              <a:spLocks/>
            </p:cNvSpPr>
            <p:nvPr/>
          </p:nvSpPr>
          <p:spPr bwMode="auto">
            <a:xfrm>
              <a:off x="4892" y="164"/>
              <a:ext cx="140" cy="96"/>
            </a:xfrm>
            <a:custGeom>
              <a:avLst/>
              <a:gdLst/>
              <a:ahLst/>
              <a:cxnLst>
                <a:cxn ang="0">
                  <a:pos x="124" y="96"/>
                </a:cxn>
                <a:cxn ang="0">
                  <a:pos x="128" y="88"/>
                </a:cxn>
                <a:cxn ang="0">
                  <a:pos x="56" y="76"/>
                </a:cxn>
                <a:cxn ang="0">
                  <a:pos x="20" y="64"/>
                </a:cxn>
                <a:cxn ang="0">
                  <a:pos x="8" y="52"/>
                </a:cxn>
                <a:cxn ang="0">
                  <a:pos x="0" y="48"/>
                </a:cxn>
                <a:cxn ang="0">
                  <a:pos x="8" y="36"/>
                </a:cxn>
                <a:cxn ang="0">
                  <a:pos x="20" y="28"/>
                </a:cxn>
                <a:cxn ang="0">
                  <a:pos x="44" y="12"/>
                </a:cxn>
                <a:cxn ang="0">
                  <a:pos x="84" y="4"/>
                </a:cxn>
                <a:cxn ang="0">
                  <a:pos x="84" y="0"/>
                </a:cxn>
                <a:cxn ang="0">
                  <a:pos x="100" y="4"/>
                </a:cxn>
                <a:cxn ang="0">
                  <a:pos x="112" y="4"/>
                </a:cxn>
                <a:cxn ang="0">
                  <a:pos x="72" y="16"/>
                </a:cxn>
                <a:cxn ang="0">
                  <a:pos x="48" y="28"/>
                </a:cxn>
                <a:cxn ang="0">
                  <a:pos x="44" y="36"/>
                </a:cxn>
                <a:cxn ang="0">
                  <a:pos x="36" y="40"/>
                </a:cxn>
                <a:cxn ang="0">
                  <a:pos x="44" y="52"/>
                </a:cxn>
                <a:cxn ang="0">
                  <a:pos x="48" y="60"/>
                </a:cxn>
                <a:cxn ang="0">
                  <a:pos x="80" y="72"/>
                </a:cxn>
                <a:cxn ang="0">
                  <a:pos x="140" y="84"/>
                </a:cxn>
                <a:cxn ang="0">
                  <a:pos x="124" y="96"/>
                </a:cxn>
              </a:cxnLst>
              <a:rect l="0" t="0" r="0" b="0"/>
              <a:pathLst>
                <a:path w="140" h="96">
                  <a:moveTo>
                    <a:pt x="124" y="96"/>
                  </a:moveTo>
                  <a:lnTo>
                    <a:pt x="128" y="88"/>
                  </a:lnTo>
                  <a:lnTo>
                    <a:pt x="56" y="76"/>
                  </a:lnTo>
                  <a:lnTo>
                    <a:pt x="20" y="64"/>
                  </a:lnTo>
                  <a:lnTo>
                    <a:pt x="8" y="52"/>
                  </a:lnTo>
                  <a:lnTo>
                    <a:pt x="0" y="48"/>
                  </a:lnTo>
                  <a:lnTo>
                    <a:pt x="8" y="36"/>
                  </a:lnTo>
                  <a:lnTo>
                    <a:pt x="20" y="28"/>
                  </a:lnTo>
                  <a:lnTo>
                    <a:pt x="44" y="12"/>
                  </a:lnTo>
                  <a:lnTo>
                    <a:pt x="84" y="4"/>
                  </a:lnTo>
                  <a:lnTo>
                    <a:pt x="84" y="0"/>
                  </a:lnTo>
                  <a:lnTo>
                    <a:pt x="100" y="4"/>
                  </a:lnTo>
                  <a:lnTo>
                    <a:pt x="112" y="4"/>
                  </a:lnTo>
                  <a:lnTo>
                    <a:pt x="72" y="16"/>
                  </a:lnTo>
                  <a:lnTo>
                    <a:pt x="48" y="28"/>
                  </a:lnTo>
                  <a:lnTo>
                    <a:pt x="44" y="36"/>
                  </a:lnTo>
                  <a:lnTo>
                    <a:pt x="36" y="40"/>
                  </a:lnTo>
                  <a:lnTo>
                    <a:pt x="44" y="52"/>
                  </a:lnTo>
                  <a:lnTo>
                    <a:pt x="48" y="60"/>
                  </a:lnTo>
                  <a:lnTo>
                    <a:pt x="80" y="72"/>
                  </a:lnTo>
                  <a:lnTo>
                    <a:pt x="140" y="84"/>
                  </a:lnTo>
                  <a:lnTo>
                    <a:pt x="124" y="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5" name="図形 84"/>
            <p:cNvSpPr>
              <a:spLocks/>
            </p:cNvSpPr>
            <p:nvPr/>
          </p:nvSpPr>
          <p:spPr bwMode="auto">
            <a:xfrm>
              <a:off x="4936" y="168"/>
              <a:ext cx="276" cy="72"/>
            </a:xfrm>
            <a:custGeom>
              <a:avLst/>
              <a:gdLst/>
              <a:ahLst/>
              <a:cxnLst>
                <a:cxn ang="0">
                  <a:pos x="156" y="56"/>
                </a:cxn>
                <a:cxn ang="0">
                  <a:pos x="104" y="72"/>
                </a:cxn>
                <a:cxn ang="0">
                  <a:pos x="36" y="68"/>
                </a:cxn>
                <a:cxn ang="0">
                  <a:pos x="12" y="56"/>
                </a:cxn>
                <a:cxn ang="0">
                  <a:pos x="4" y="48"/>
                </a:cxn>
                <a:cxn ang="0">
                  <a:pos x="0" y="36"/>
                </a:cxn>
                <a:cxn ang="0">
                  <a:pos x="4" y="32"/>
                </a:cxn>
                <a:cxn ang="0">
                  <a:pos x="12" y="24"/>
                </a:cxn>
                <a:cxn ang="0">
                  <a:pos x="40" y="12"/>
                </a:cxn>
                <a:cxn ang="0">
                  <a:pos x="92" y="0"/>
                </a:cxn>
                <a:cxn ang="0">
                  <a:pos x="164" y="12"/>
                </a:cxn>
                <a:cxn ang="0">
                  <a:pos x="240" y="20"/>
                </a:cxn>
                <a:cxn ang="0">
                  <a:pos x="276" y="24"/>
                </a:cxn>
                <a:cxn ang="0">
                  <a:pos x="188" y="44"/>
                </a:cxn>
                <a:cxn ang="0">
                  <a:pos x="156" y="56"/>
                </a:cxn>
              </a:cxnLst>
              <a:rect l="0" t="0" r="0" b="0"/>
              <a:pathLst>
                <a:path w="276" h="72">
                  <a:moveTo>
                    <a:pt x="156" y="56"/>
                  </a:moveTo>
                  <a:lnTo>
                    <a:pt x="104" y="72"/>
                  </a:lnTo>
                  <a:lnTo>
                    <a:pt x="36" y="68"/>
                  </a:lnTo>
                  <a:lnTo>
                    <a:pt x="12" y="56"/>
                  </a:lnTo>
                  <a:lnTo>
                    <a:pt x="4" y="48"/>
                  </a:lnTo>
                  <a:lnTo>
                    <a:pt x="0" y="36"/>
                  </a:lnTo>
                  <a:lnTo>
                    <a:pt x="4" y="32"/>
                  </a:lnTo>
                  <a:lnTo>
                    <a:pt x="12" y="24"/>
                  </a:lnTo>
                  <a:lnTo>
                    <a:pt x="40" y="12"/>
                  </a:lnTo>
                  <a:lnTo>
                    <a:pt x="92" y="0"/>
                  </a:lnTo>
                  <a:lnTo>
                    <a:pt x="164" y="12"/>
                  </a:lnTo>
                  <a:lnTo>
                    <a:pt x="240" y="20"/>
                  </a:lnTo>
                  <a:lnTo>
                    <a:pt x="276" y="24"/>
                  </a:lnTo>
                  <a:lnTo>
                    <a:pt x="188" y="44"/>
                  </a:lnTo>
                  <a:lnTo>
                    <a:pt x="156" y="5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6" name="図形 85"/>
            <p:cNvSpPr>
              <a:spLocks/>
            </p:cNvSpPr>
            <p:nvPr/>
          </p:nvSpPr>
          <p:spPr bwMode="auto">
            <a:xfrm>
              <a:off x="5292" y="960"/>
              <a:ext cx="452" cy="344"/>
            </a:xfrm>
            <a:custGeom>
              <a:avLst/>
              <a:gdLst/>
              <a:ahLst/>
              <a:cxnLst>
                <a:cxn ang="0">
                  <a:pos x="244" y="72"/>
                </a:cxn>
                <a:cxn ang="0">
                  <a:pos x="72" y="116"/>
                </a:cxn>
                <a:cxn ang="0">
                  <a:pos x="20" y="144"/>
                </a:cxn>
                <a:cxn ang="0">
                  <a:pos x="0" y="200"/>
                </a:cxn>
                <a:cxn ang="0">
                  <a:pos x="20" y="236"/>
                </a:cxn>
                <a:cxn ang="0">
                  <a:pos x="68" y="280"/>
                </a:cxn>
                <a:cxn ang="0">
                  <a:pos x="164" y="320"/>
                </a:cxn>
                <a:cxn ang="0">
                  <a:pos x="320" y="344"/>
                </a:cxn>
                <a:cxn ang="0">
                  <a:pos x="284" y="332"/>
                </a:cxn>
                <a:cxn ang="0">
                  <a:pos x="152" y="292"/>
                </a:cxn>
                <a:cxn ang="0">
                  <a:pos x="84" y="244"/>
                </a:cxn>
                <a:cxn ang="0">
                  <a:pos x="72" y="212"/>
                </a:cxn>
                <a:cxn ang="0">
                  <a:pos x="96" y="176"/>
                </a:cxn>
                <a:cxn ang="0">
                  <a:pos x="156" y="128"/>
                </a:cxn>
                <a:cxn ang="0">
                  <a:pos x="284" y="84"/>
                </a:cxn>
                <a:cxn ang="0">
                  <a:pos x="452" y="68"/>
                </a:cxn>
                <a:cxn ang="0">
                  <a:pos x="368" y="72"/>
                </a:cxn>
                <a:cxn ang="0">
                  <a:pos x="212" y="104"/>
                </a:cxn>
                <a:cxn ang="0">
                  <a:pos x="120" y="152"/>
                </a:cxn>
                <a:cxn ang="0">
                  <a:pos x="80" y="196"/>
                </a:cxn>
                <a:cxn ang="0">
                  <a:pos x="80" y="236"/>
                </a:cxn>
                <a:cxn ang="0">
                  <a:pos x="120" y="280"/>
                </a:cxn>
                <a:cxn ang="0">
                  <a:pos x="220" y="320"/>
                </a:cxn>
                <a:cxn ang="0">
                  <a:pos x="212" y="328"/>
                </a:cxn>
                <a:cxn ang="0">
                  <a:pos x="104" y="292"/>
                </a:cxn>
                <a:cxn ang="0">
                  <a:pos x="20" y="232"/>
                </a:cxn>
                <a:cxn ang="0">
                  <a:pos x="0" y="200"/>
                </a:cxn>
                <a:cxn ang="0">
                  <a:pos x="24" y="152"/>
                </a:cxn>
                <a:cxn ang="0">
                  <a:pos x="72" y="120"/>
                </a:cxn>
                <a:cxn ang="0">
                  <a:pos x="244" y="80"/>
                </a:cxn>
                <a:cxn ang="0">
                  <a:pos x="388" y="56"/>
                </a:cxn>
                <a:cxn ang="0">
                  <a:pos x="436" y="32"/>
                </a:cxn>
                <a:cxn ang="0">
                  <a:pos x="452" y="0"/>
                </a:cxn>
                <a:cxn ang="0">
                  <a:pos x="436" y="24"/>
                </a:cxn>
                <a:cxn ang="0">
                  <a:pos x="388" y="48"/>
                </a:cxn>
              </a:cxnLst>
              <a:rect l="0" t="0" r="0" b="0"/>
              <a:pathLst>
                <a:path w="452" h="344">
                  <a:moveTo>
                    <a:pt x="352" y="60"/>
                  </a:moveTo>
                  <a:lnTo>
                    <a:pt x="244" y="72"/>
                  </a:lnTo>
                  <a:lnTo>
                    <a:pt x="152" y="92"/>
                  </a:lnTo>
                  <a:lnTo>
                    <a:pt x="72" y="116"/>
                  </a:lnTo>
                  <a:lnTo>
                    <a:pt x="44" y="128"/>
                  </a:lnTo>
                  <a:lnTo>
                    <a:pt x="20" y="144"/>
                  </a:lnTo>
                  <a:lnTo>
                    <a:pt x="0" y="172"/>
                  </a:lnTo>
                  <a:lnTo>
                    <a:pt x="0" y="200"/>
                  </a:lnTo>
                  <a:lnTo>
                    <a:pt x="0" y="220"/>
                  </a:lnTo>
                  <a:lnTo>
                    <a:pt x="20" y="236"/>
                  </a:lnTo>
                  <a:lnTo>
                    <a:pt x="36" y="256"/>
                  </a:lnTo>
                  <a:lnTo>
                    <a:pt x="68" y="280"/>
                  </a:lnTo>
                  <a:lnTo>
                    <a:pt x="108" y="304"/>
                  </a:lnTo>
                  <a:lnTo>
                    <a:pt x="164" y="320"/>
                  </a:lnTo>
                  <a:lnTo>
                    <a:pt x="236" y="332"/>
                  </a:lnTo>
                  <a:lnTo>
                    <a:pt x="320" y="344"/>
                  </a:lnTo>
                  <a:lnTo>
                    <a:pt x="320" y="340"/>
                  </a:lnTo>
                  <a:lnTo>
                    <a:pt x="284" y="332"/>
                  </a:lnTo>
                  <a:lnTo>
                    <a:pt x="192" y="308"/>
                  </a:lnTo>
                  <a:lnTo>
                    <a:pt x="152" y="292"/>
                  </a:lnTo>
                  <a:lnTo>
                    <a:pt x="116" y="268"/>
                  </a:lnTo>
                  <a:lnTo>
                    <a:pt x="84" y="244"/>
                  </a:lnTo>
                  <a:lnTo>
                    <a:pt x="80" y="224"/>
                  </a:lnTo>
                  <a:lnTo>
                    <a:pt x="72" y="212"/>
                  </a:lnTo>
                  <a:lnTo>
                    <a:pt x="84" y="200"/>
                  </a:lnTo>
                  <a:lnTo>
                    <a:pt x="96" y="176"/>
                  </a:lnTo>
                  <a:lnTo>
                    <a:pt x="120" y="152"/>
                  </a:lnTo>
                  <a:lnTo>
                    <a:pt x="156" y="128"/>
                  </a:lnTo>
                  <a:lnTo>
                    <a:pt x="212" y="108"/>
                  </a:lnTo>
                  <a:lnTo>
                    <a:pt x="284" y="84"/>
                  </a:lnTo>
                  <a:lnTo>
                    <a:pt x="368" y="80"/>
                  </a:lnTo>
                  <a:lnTo>
                    <a:pt x="452" y="68"/>
                  </a:lnTo>
                  <a:lnTo>
                    <a:pt x="452" y="60"/>
                  </a:lnTo>
                  <a:lnTo>
                    <a:pt x="368" y="72"/>
                  </a:lnTo>
                  <a:lnTo>
                    <a:pt x="280" y="84"/>
                  </a:lnTo>
                  <a:lnTo>
                    <a:pt x="212" y="104"/>
                  </a:lnTo>
                  <a:lnTo>
                    <a:pt x="156" y="128"/>
                  </a:lnTo>
                  <a:lnTo>
                    <a:pt x="120" y="152"/>
                  </a:lnTo>
                  <a:lnTo>
                    <a:pt x="96" y="176"/>
                  </a:lnTo>
                  <a:lnTo>
                    <a:pt x="80" y="196"/>
                  </a:lnTo>
                  <a:lnTo>
                    <a:pt x="72" y="212"/>
                  </a:lnTo>
                  <a:lnTo>
                    <a:pt x="80" y="236"/>
                  </a:lnTo>
                  <a:lnTo>
                    <a:pt x="96" y="260"/>
                  </a:lnTo>
                  <a:lnTo>
                    <a:pt x="120" y="280"/>
                  </a:lnTo>
                  <a:lnTo>
                    <a:pt x="152" y="296"/>
                  </a:lnTo>
                  <a:lnTo>
                    <a:pt x="220" y="320"/>
                  </a:lnTo>
                  <a:lnTo>
                    <a:pt x="284" y="340"/>
                  </a:lnTo>
                  <a:lnTo>
                    <a:pt x="212" y="328"/>
                  </a:lnTo>
                  <a:lnTo>
                    <a:pt x="152" y="308"/>
                  </a:lnTo>
                  <a:lnTo>
                    <a:pt x="104" y="292"/>
                  </a:lnTo>
                  <a:lnTo>
                    <a:pt x="68" y="272"/>
                  </a:lnTo>
                  <a:lnTo>
                    <a:pt x="20" y="232"/>
                  </a:lnTo>
                  <a:lnTo>
                    <a:pt x="8" y="220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24" y="152"/>
                  </a:lnTo>
                  <a:lnTo>
                    <a:pt x="48" y="132"/>
                  </a:lnTo>
                  <a:lnTo>
                    <a:pt x="72" y="120"/>
                  </a:lnTo>
                  <a:lnTo>
                    <a:pt x="152" y="96"/>
                  </a:lnTo>
                  <a:lnTo>
                    <a:pt x="244" y="80"/>
                  </a:lnTo>
                  <a:lnTo>
                    <a:pt x="352" y="68"/>
                  </a:lnTo>
                  <a:lnTo>
                    <a:pt x="388" y="56"/>
                  </a:lnTo>
                  <a:lnTo>
                    <a:pt x="416" y="44"/>
                  </a:lnTo>
                  <a:lnTo>
                    <a:pt x="436" y="32"/>
                  </a:lnTo>
                  <a:lnTo>
                    <a:pt x="452" y="12"/>
                  </a:lnTo>
                  <a:lnTo>
                    <a:pt x="452" y="0"/>
                  </a:lnTo>
                  <a:lnTo>
                    <a:pt x="452" y="8"/>
                  </a:lnTo>
                  <a:lnTo>
                    <a:pt x="436" y="24"/>
                  </a:lnTo>
                  <a:lnTo>
                    <a:pt x="412" y="44"/>
                  </a:lnTo>
                  <a:lnTo>
                    <a:pt x="388" y="48"/>
                  </a:lnTo>
                  <a:lnTo>
                    <a:pt x="352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7" name="図形 86"/>
            <p:cNvSpPr>
              <a:spLocks/>
            </p:cNvSpPr>
            <p:nvPr/>
          </p:nvSpPr>
          <p:spPr bwMode="auto">
            <a:xfrm>
              <a:off x="5696" y="600"/>
              <a:ext cx="48" cy="96"/>
            </a:xfrm>
            <a:custGeom>
              <a:avLst/>
              <a:gdLst/>
              <a:ahLst/>
              <a:cxnLst>
                <a:cxn ang="0">
                  <a:pos x="0" y="52"/>
                </a:cxn>
                <a:cxn ang="0">
                  <a:pos x="8" y="72"/>
                </a:cxn>
                <a:cxn ang="0">
                  <a:pos x="20" y="84"/>
                </a:cxn>
                <a:cxn ang="0">
                  <a:pos x="36" y="88"/>
                </a:cxn>
                <a:cxn ang="0">
                  <a:pos x="48" y="96"/>
                </a:cxn>
                <a:cxn ang="0">
                  <a:pos x="48" y="88"/>
                </a:cxn>
                <a:cxn ang="0">
                  <a:pos x="36" y="88"/>
                </a:cxn>
                <a:cxn ang="0">
                  <a:pos x="24" y="76"/>
                </a:cxn>
                <a:cxn ang="0">
                  <a:pos x="12" y="72"/>
                </a:cxn>
                <a:cxn ang="0">
                  <a:pos x="8" y="52"/>
                </a:cxn>
                <a:cxn ang="0">
                  <a:pos x="12" y="36"/>
                </a:cxn>
                <a:cxn ang="0">
                  <a:pos x="36" y="12"/>
                </a:cxn>
                <a:cxn ang="0">
                  <a:pos x="48" y="4"/>
                </a:cxn>
                <a:cxn ang="0">
                  <a:pos x="48" y="0"/>
                </a:cxn>
                <a:cxn ang="0">
                  <a:pos x="36" y="12"/>
                </a:cxn>
                <a:cxn ang="0">
                  <a:pos x="8" y="36"/>
                </a:cxn>
                <a:cxn ang="0">
                  <a:pos x="0" y="40"/>
                </a:cxn>
                <a:cxn ang="0">
                  <a:pos x="0" y="52"/>
                </a:cxn>
              </a:cxnLst>
              <a:rect l="0" t="0" r="0" b="0"/>
              <a:pathLst>
                <a:path w="48" h="96">
                  <a:moveTo>
                    <a:pt x="0" y="52"/>
                  </a:moveTo>
                  <a:lnTo>
                    <a:pt x="8" y="72"/>
                  </a:lnTo>
                  <a:lnTo>
                    <a:pt x="20" y="84"/>
                  </a:lnTo>
                  <a:lnTo>
                    <a:pt x="36" y="88"/>
                  </a:lnTo>
                  <a:lnTo>
                    <a:pt x="48" y="96"/>
                  </a:lnTo>
                  <a:lnTo>
                    <a:pt x="48" y="88"/>
                  </a:lnTo>
                  <a:lnTo>
                    <a:pt x="36" y="88"/>
                  </a:lnTo>
                  <a:lnTo>
                    <a:pt x="24" y="76"/>
                  </a:lnTo>
                  <a:lnTo>
                    <a:pt x="12" y="72"/>
                  </a:lnTo>
                  <a:lnTo>
                    <a:pt x="8" y="52"/>
                  </a:lnTo>
                  <a:lnTo>
                    <a:pt x="12" y="36"/>
                  </a:lnTo>
                  <a:lnTo>
                    <a:pt x="36" y="12"/>
                  </a:lnTo>
                  <a:lnTo>
                    <a:pt x="48" y="4"/>
                  </a:lnTo>
                  <a:lnTo>
                    <a:pt x="48" y="0"/>
                  </a:lnTo>
                  <a:lnTo>
                    <a:pt x="36" y="12"/>
                  </a:lnTo>
                  <a:lnTo>
                    <a:pt x="8" y="36"/>
                  </a:lnTo>
                  <a:lnTo>
                    <a:pt x="0" y="40"/>
                  </a:lnTo>
                  <a:lnTo>
                    <a:pt x="0" y="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8" name="図形 87"/>
            <p:cNvSpPr>
              <a:spLocks/>
            </p:cNvSpPr>
            <p:nvPr/>
          </p:nvSpPr>
          <p:spPr bwMode="auto">
            <a:xfrm>
              <a:off x="5560" y="520"/>
              <a:ext cx="184" cy="192"/>
            </a:xfrm>
            <a:custGeom>
              <a:avLst/>
              <a:gdLst/>
              <a:ahLst/>
              <a:cxnLst>
                <a:cxn ang="0">
                  <a:pos x="4" y="80"/>
                </a:cxn>
                <a:cxn ang="0">
                  <a:pos x="0" y="104"/>
                </a:cxn>
                <a:cxn ang="0">
                  <a:pos x="12" y="128"/>
                </a:cxn>
                <a:cxn ang="0">
                  <a:pos x="24" y="140"/>
                </a:cxn>
                <a:cxn ang="0">
                  <a:pos x="40" y="152"/>
                </a:cxn>
                <a:cxn ang="0">
                  <a:pos x="84" y="176"/>
                </a:cxn>
                <a:cxn ang="0">
                  <a:pos x="136" y="180"/>
                </a:cxn>
                <a:cxn ang="0">
                  <a:pos x="184" y="192"/>
                </a:cxn>
                <a:cxn ang="0">
                  <a:pos x="184" y="188"/>
                </a:cxn>
                <a:cxn ang="0">
                  <a:pos x="136" y="180"/>
                </a:cxn>
                <a:cxn ang="0">
                  <a:pos x="84" y="168"/>
                </a:cxn>
                <a:cxn ang="0">
                  <a:pos x="40" y="144"/>
                </a:cxn>
                <a:cxn ang="0">
                  <a:pos x="12" y="120"/>
                </a:cxn>
                <a:cxn ang="0">
                  <a:pos x="4" y="104"/>
                </a:cxn>
                <a:cxn ang="0">
                  <a:pos x="12" y="84"/>
                </a:cxn>
                <a:cxn ang="0">
                  <a:pos x="12" y="72"/>
                </a:cxn>
                <a:cxn ang="0">
                  <a:pos x="36" y="56"/>
                </a:cxn>
                <a:cxn ang="0">
                  <a:pos x="88" y="28"/>
                </a:cxn>
                <a:cxn ang="0">
                  <a:pos x="132" y="16"/>
                </a:cxn>
                <a:cxn ang="0">
                  <a:pos x="184" y="4"/>
                </a:cxn>
                <a:cxn ang="0">
                  <a:pos x="184" y="0"/>
                </a:cxn>
                <a:cxn ang="0">
                  <a:pos x="132" y="12"/>
                </a:cxn>
                <a:cxn ang="0">
                  <a:pos x="88" y="24"/>
                </a:cxn>
                <a:cxn ang="0">
                  <a:pos x="36" y="48"/>
                </a:cxn>
                <a:cxn ang="0">
                  <a:pos x="12" y="72"/>
                </a:cxn>
                <a:cxn ang="0">
                  <a:pos x="4" y="80"/>
                </a:cxn>
              </a:cxnLst>
              <a:rect l="0" t="0" r="0" b="0"/>
              <a:pathLst>
                <a:path w="184" h="192">
                  <a:moveTo>
                    <a:pt x="4" y="80"/>
                  </a:moveTo>
                  <a:lnTo>
                    <a:pt x="0" y="104"/>
                  </a:lnTo>
                  <a:lnTo>
                    <a:pt x="12" y="128"/>
                  </a:lnTo>
                  <a:lnTo>
                    <a:pt x="24" y="140"/>
                  </a:lnTo>
                  <a:lnTo>
                    <a:pt x="40" y="152"/>
                  </a:lnTo>
                  <a:lnTo>
                    <a:pt x="84" y="176"/>
                  </a:lnTo>
                  <a:lnTo>
                    <a:pt x="136" y="180"/>
                  </a:lnTo>
                  <a:lnTo>
                    <a:pt x="184" y="192"/>
                  </a:lnTo>
                  <a:lnTo>
                    <a:pt x="184" y="188"/>
                  </a:lnTo>
                  <a:lnTo>
                    <a:pt x="136" y="180"/>
                  </a:lnTo>
                  <a:lnTo>
                    <a:pt x="84" y="168"/>
                  </a:lnTo>
                  <a:lnTo>
                    <a:pt x="40" y="144"/>
                  </a:lnTo>
                  <a:lnTo>
                    <a:pt x="12" y="120"/>
                  </a:lnTo>
                  <a:lnTo>
                    <a:pt x="4" y="104"/>
                  </a:lnTo>
                  <a:lnTo>
                    <a:pt x="12" y="84"/>
                  </a:lnTo>
                  <a:lnTo>
                    <a:pt x="12" y="72"/>
                  </a:lnTo>
                  <a:lnTo>
                    <a:pt x="36" y="56"/>
                  </a:lnTo>
                  <a:lnTo>
                    <a:pt x="88" y="28"/>
                  </a:lnTo>
                  <a:lnTo>
                    <a:pt x="132" y="16"/>
                  </a:lnTo>
                  <a:lnTo>
                    <a:pt x="184" y="4"/>
                  </a:lnTo>
                  <a:lnTo>
                    <a:pt x="184" y="0"/>
                  </a:lnTo>
                  <a:lnTo>
                    <a:pt x="132" y="12"/>
                  </a:lnTo>
                  <a:lnTo>
                    <a:pt x="88" y="24"/>
                  </a:lnTo>
                  <a:lnTo>
                    <a:pt x="36" y="48"/>
                  </a:lnTo>
                  <a:lnTo>
                    <a:pt x="12" y="72"/>
                  </a:lnTo>
                  <a:lnTo>
                    <a:pt x="4" y="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9" name="図形 88"/>
            <p:cNvSpPr>
              <a:spLocks/>
            </p:cNvSpPr>
            <p:nvPr/>
          </p:nvSpPr>
          <p:spPr bwMode="auto">
            <a:xfrm>
              <a:off x="5316" y="464"/>
              <a:ext cx="428" cy="292"/>
            </a:xfrm>
            <a:custGeom>
              <a:avLst/>
              <a:gdLst/>
              <a:ahLst/>
              <a:cxnLst>
                <a:cxn ang="0">
                  <a:pos x="0" y="152"/>
                </a:cxn>
                <a:cxn ang="0">
                  <a:pos x="0" y="176"/>
                </a:cxn>
                <a:cxn ang="0">
                  <a:pos x="12" y="196"/>
                </a:cxn>
                <a:cxn ang="0">
                  <a:pos x="44" y="224"/>
                </a:cxn>
                <a:cxn ang="0">
                  <a:pos x="80" y="236"/>
                </a:cxn>
                <a:cxn ang="0">
                  <a:pos x="128" y="256"/>
                </a:cxn>
                <a:cxn ang="0">
                  <a:pos x="176" y="268"/>
                </a:cxn>
                <a:cxn ang="0">
                  <a:pos x="260" y="284"/>
                </a:cxn>
                <a:cxn ang="0">
                  <a:pos x="304" y="292"/>
                </a:cxn>
                <a:cxn ang="0">
                  <a:pos x="304" y="284"/>
                </a:cxn>
                <a:cxn ang="0">
                  <a:pos x="272" y="280"/>
                </a:cxn>
                <a:cxn ang="0">
                  <a:pos x="196" y="256"/>
                </a:cxn>
                <a:cxn ang="0">
                  <a:pos x="108" y="224"/>
                </a:cxn>
                <a:cxn ang="0">
                  <a:pos x="80" y="200"/>
                </a:cxn>
                <a:cxn ang="0">
                  <a:pos x="56" y="172"/>
                </a:cxn>
                <a:cxn ang="0">
                  <a:pos x="56" y="152"/>
                </a:cxn>
                <a:cxn ang="0">
                  <a:pos x="56" y="136"/>
                </a:cxn>
                <a:cxn ang="0">
                  <a:pos x="72" y="116"/>
                </a:cxn>
                <a:cxn ang="0">
                  <a:pos x="120" y="84"/>
                </a:cxn>
                <a:cxn ang="0">
                  <a:pos x="168" y="60"/>
                </a:cxn>
                <a:cxn ang="0">
                  <a:pos x="224" y="44"/>
                </a:cxn>
                <a:cxn ang="0">
                  <a:pos x="304" y="24"/>
                </a:cxn>
                <a:cxn ang="0">
                  <a:pos x="392" y="8"/>
                </a:cxn>
                <a:cxn ang="0">
                  <a:pos x="428" y="8"/>
                </a:cxn>
                <a:cxn ang="0">
                  <a:pos x="428" y="0"/>
                </a:cxn>
                <a:cxn ang="0">
                  <a:pos x="368" y="8"/>
                </a:cxn>
                <a:cxn ang="0">
                  <a:pos x="248" y="20"/>
                </a:cxn>
                <a:cxn ang="0">
                  <a:pos x="156" y="44"/>
                </a:cxn>
                <a:cxn ang="0">
                  <a:pos x="92" y="68"/>
                </a:cxn>
                <a:cxn ang="0">
                  <a:pos x="48" y="92"/>
                </a:cxn>
                <a:cxn ang="0">
                  <a:pos x="20" y="116"/>
                </a:cxn>
                <a:cxn ang="0">
                  <a:pos x="8" y="136"/>
                </a:cxn>
                <a:cxn ang="0">
                  <a:pos x="0" y="152"/>
                </a:cxn>
              </a:cxnLst>
              <a:rect l="0" t="0" r="0" b="0"/>
              <a:pathLst>
                <a:path w="428" h="292">
                  <a:moveTo>
                    <a:pt x="0" y="152"/>
                  </a:moveTo>
                  <a:lnTo>
                    <a:pt x="0" y="176"/>
                  </a:lnTo>
                  <a:lnTo>
                    <a:pt x="12" y="196"/>
                  </a:lnTo>
                  <a:lnTo>
                    <a:pt x="44" y="224"/>
                  </a:lnTo>
                  <a:lnTo>
                    <a:pt x="80" y="236"/>
                  </a:lnTo>
                  <a:lnTo>
                    <a:pt x="128" y="256"/>
                  </a:lnTo>
                  <a:lnTo>
                    <a:pt x="176" y="268"/>
                  </a:lnTo>
                  <a:lnTo>
                    <a:pt x="260" y="284"/>
                  </a:lnTo>
                  <a:lnTo>
                    <a:pt x="304" y="292"/>
                  </a:lnTo>
                  <a:lnTo>
                    <a:pt x="304" y="284"/>
                  </a:lnTo>
                  <a:lnTo>
                    <a:pt x="272" y="280"/>
                  </a:lnTo>
                  <a:lnTo>
                    <a:pt x="196" y="256"/>
                  </a:lnTo>
                  <a:lnTo>
                    <a:pt x="108" y="224"/>
                  </a:lnTo>
                  <a:lnTo>
                    <a:pt x="80" y="200"/>
                  </a:lnTo>
                  <a:lnTo>
                    <a:pt x="56" y="172"/>
                  </a:lnTo>
                  <a:lnTo>
                    <a:pt x="56" y="152"/>
                  </a:lnTo>
                  <a:lnTo>
                    <a:pt x="56" y="136"/>
                  </a:lnTo>
                  <a:lnTo>
                    <a:pt x="72" y="116"/>
                  </a:lnTo>
                  <a:lnTo>
                    <a:pt x="120" y="84"/>
                  </a:lnTo>
                  <a:lnTo>
                    <a:pt x="168" y="60"/>
                  </a:lnTo>
                  <a:lnTo>
                    <a:pt x="224" y="44"/>
                  </a:lnTo>
                  <a:lnTo>
                    <a:pt x="304" y="24"/>
                  </a:lnTo>
                  <a:lnTo>
                    <a:pt x="392" y="8"/>
                  </a:lnTo>
                  <a:lnTo>
                    <a:pt x="428" y="8"/>
                  </a:lnTo>
                  <a:lnTo>
                    <a:pt x="428" y="0"/>
                  </a:lnTo>
                  <a:lnTo>
                    <a:pt x="368" y="8"/>
                  </a:lnTo>
                  <a:lnTo>
                    <a:pt x="248" y="20"/>
                  </a:lnTo>
                  <a:lnTo>
                    <a:pt x="156" y="44"/>
                  </a:lnTo>
                  <a:lnTo>
                    <a:pt x="92" y="68"/>
                  </a:lnTo>
                  <a:lnTo>
                    <a:pt x="48" y="92"/>
                  </a:lnTo>
                  <a:lnTo>
                    <a:pt x="20" y="116"/>
                  </a:lnTo>
                  <a:lnTo>
                    <a:pt x="8" y="136"/>
                  </a:lnTo>
                  <a:lnTo>
                    <a:pt x="0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0" name="図形 89"/>
            <p:cNvSpPr>
              <a:spLocks/>
            </p:cNvSpPr>
            <p:nvPr/>
          </p:nvSpPr>
          <p:spPr bwMode="auto">
            <a:xfrm>
              <a:off x="5324" y="476"/>
              <a:ext cx="324" cy="268"/>
            </a:xfrm>
            <a:custGeom>
              <a:avLst/>
              <a:gdLst/>
              <a:ahLst/>
              <a:cxnLst>
                <a:cxn ang="0">
                  <a:pos x="48" y="124"/>
                </a:cxn>
                <a:cxn ang="0">
                  <a:pos x="40" y="140"/>
                </a:cxn>
                <a:cxn ang="0">
                  <a:pos x="48" y="164"/>
                </a:cxn>
                <a:cxn ang="0">
                  <a:pos x="60" y="184"/>
                </a:cxn>
                <a:cxn ang="0">
                  <a:pos x="84" y="200"/>
                </a:cxn>
                <a:cxn ang="0">
                  <a:pos x="136" y="224"/>
                </a:cxn>
                <a:cxn ang="0">
                  <a:pos x="204" y="256"/>
                </a:cxn>
                <a:cxn ang="0">
                  <a:pos x="260" y="268"/>
                </a:cxn>
                <a:cxn ang="0">
                  <a:pos x="200" y="260"/>
                </a:cxn>
                <a:cxn ang="0">
                  <a:pos x="124" y="236"/>
                </a:cxn>
                <a:cxn ang="0">
                  <a:pos x="52" y="220"/>
                </a:cxn>
                <a:cxn ang="0">
                  <a:pos x="28" y="200"/>
                </a:cxn>
                <a:cxn ang="0">
                  <a:pos x="12" y="184"/>
                </a:cxn>
                <a:cxn ang="0">
                  <a:pos x="0" y="164"/>
                </a:cxn>
                <a:cxn ang="0">
                  <a:pos x="0" y="148"/>
                </a:cxn>
                <a:cxn ang="0">
                  <a:pos x="0" y="140"/>
                </a:cxn>
                <a:cxn ang="0">
                  <a:pos x="4" y="124"/>
                </a:cxn>
                <a:cxn ang="0">
                  <a:pos x="16" y="104"/>
                </a:cxn>
                <a:cxn ang="0">
                  <a:pos x="40" y="88"/>
                </a:cxn>
                <a:cxn ang="0">
                  <a:pos x="76" y="60"/>
                </a:cxn>
                <a:cxn ang="0">
                  <a:pos x="136" y="36"/>
                </a:cxn>
                <a:cxn ang="0">
                  <a:pos x="216" y="20"/>
                </a:cxn>
                <a:cxn ang="0">
                  <a:pos x="324" y="0"/>
                </a:cxn>
                <a:cxn ang="0">
                  <a:pos x="248" y="20"/>
                </a:cxn>
                <a:cxn ang="0">
                  <a:pos x="188" y="36"/>
                </a:cxn>
                <a:cxn ang="0">
                  <a:pos x="136" y="56"/>
                </a:cxn>
                <a:cxn ang="0">
                  <a:pos x="100" y="72"/>
                </a:cxn>
                <a:cxn ang="0">
                  <a:pos x="60" y="104"/>
                </a:cxn>
                <a:cxn ang="0">
                  <a:pos x="48" y="124"/>
                </a:cxn>
              </a:cxnLst>
              <a:rect l="0" t="0" r="0" b="0"/>
              <a:pathLst>
                <a:path w="324" h="268">
                  <a:moveTo>
                    <a:pt x="48" y="124"/>
                  </a:moveTo>
                  <a:lnTo>
                    <a:pt x="40" y="140"/>
                  </a:lnTo>
                  <a:lnTo>
                    <a:pt x="48" y="164"/>
                  </a:lnTo>
                  <a:lnTo>
                    <a:pt x="60" y="184"/>
                  </a:lnTo>
                  <a:lnTo>
                    <a:pt x="84" y="200"/>
                  </a:lnTo>
                  <a:lnTo>
                    <a:pt x="136" y="224"/>
                  </a:lnTo>
                  <a:lnTo>
                    <a:pt x="204" y="256"/>
                  </a:lnTo>
                  <a:lnTo>
                    <a:pt x="260" y="268"/>
                  </a:lnTo>
                  <a:lnTo>
                    <a:pt x="200" y="260"/>
                  </a:lnTo>
                  <a:lnTo>
                    <a:pt x="124" y="236"/>
                  </a:lnTo>
                  <a:lnTo>
                    <a:pt x="52" y="220"/>
                  </a:lnTo>
                  <a:lnTo>
                    <a:pt x="28" y="200"/>
                  </a:lnTo>
                  <a:lnTo>
                    <a:pt x="12" y="184"/>
                  </a:lnTo>
                  <a:lnTo>
                    <a:pt x="0" y="164"/>
                  </a:lnTo>
                  <a:lnTo>
                    <a:pt x="0" y="148"/>
                  </a:lnTo>
                  <a:lnTo>
                    <a:pt x="0" y="140"/>
                  </a:lnTo>
                  <a:lnTo>
                    <a:pt x="4" y="124"/>
                  </a:lnTo>
                  <a:lnTo>
                    <a:pt x="16" y="104"/>
                  </a:lnTo>
                  <a:lnTo>
                    <a:pt x="40" y="88"/>
                  </a:lnTo>
                  <a:lnTo>
                    <a:pt x="76" y="60"/>
                  </a:lnTo>
                  <a:lnTo>
                    <a:pt x="136" y="36"/>
                  </a:lnTo>
                  <a:lnTo>
                    <a:pt x="216" y="20"/>
                  </a:lnTo>
                  <a:lnTo>
                    <a:pt x="324" y="0"/>
                  </a:lnTo>
                  <a:lnTo>
                    <a:pt x="248" y="20"/>
                  </a:lnTo>
                  <a:lnTo>
                    <a:pt x="188" y="36"/>
                  </a:lnTo>
                  <a:lnTo>
                    <a:pt x="136" y="56"/>
                  </a:lnTo>
                  <a:lnTo>
                    <a:pt x="100" y="72"/>
                  </a:lnTo>
                  <a:lnTo>
                    <a:pt x="60" y="104"/>
                  </a:lnTo>
                  <a:lnTo>
                    <a:pt x="48" y="1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  <p:grpSp>
        <p:nvGrpSpPr>
          <p:cNvPr id="3" name="グループ化 90"/>
          <p:cNvGrpSpPr>
            <a:grpSpLocks/>
          </p:cNvGrpSpPr>
          <p:nvPr/>
        </p:nvGrpSpPr>
        <p:grpSpPr bwMode="auto">
          <a:xfrm>
            <a:off x="4765" y="5589626"/>
            <a:ext cx="5067302" cy="1268398"/>
            <a:chOff x="16865" y="4817936"/>
            <a:chExt cx="5067302" cy="1268398"/>
          </a:xfrm>
          <a:noFill/>
        </p:grpSpPr>
        <p:sp>
          <p:nvSpPr>
            <p:cNvPr id="92" name="図形 91"/>
            <p:cNvSpPr>
              <a:spLocks/>
            </p:cNvSpPr>
            <p:nvPr/>
          </p:nvSpPr>
          <p:spPr bwMode="auto">
            <a:xfrm>
              <a:off x="16865" y="5459197"/>
              <a:ext cx="254515" cy="303681"/>
            </a:xfrm>
            <a:custGeom>
              <a:avLst/>
              <a:gdLst/>
              <a:ahLst/>
              <a:cxnLst>
                <a:cxn ang="0">
                  <a:pos x="159" y="122"/>
                </a:cxn>
                <a:cxn ang="0">
                  <a:pos x="166" y="115"/>
                </a:cxn>
                <a:cxn ang="0">
                  <a:pos x="166" y="100"/>
                </a:cxn>
                <a:cxn ang="0">
                  <a:pos x="166" y="78"/>
                </a:cxn>
                <a:cxn ang="0">
                  <a:pos x="155" y="63"/>
                </a:cxn>
                <a:cxn ang="0">
                  <a:pos x="144" y="48"/>
                </a:cxn>
                <a:cxn ang="0">
                  <a:pos x="111" y="23"/>
                </a:cxn>
                <a:cxn ang="0">
                  <a:pos x="78" y="15"/>
                </a:cxn>
                <a:cxn ang="0">
                  <a:pos x="44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4" y="8"/>
                </a:cxn>
                <a:cxn ang="0">
                  <a:pos x="78" y="19"/>
                </a:cxn>
                <a:cxn ang="0">
                  <a:pos x="111" y="30"/>
                </a:cxn>
                <a:cxn ang="0">
                  <a:pos x="141" y="52"/>
                </a:cxn>
                <a:cxn ang="0">
                  <a:pos x="155" y="71"/>
                </a:cxn>
                <a:cxn ang="0">
                  <a:pos x="159" y="85"/>
                </a:cxn>
                <a:cxn ang="0">
                  <a:pos x="166" y="100"/>
                </a:cxn>
                <a:cxn ang="0">
                  <a:pos x="159" y="119"/>
                </a:cxn>
                <a:cxn ang="0">
                  <a:pos x="159" y="119"/>
                </a:cxn>
                <a:cxn ang="0">
                  <a:pos x="148" y="141"/>
                </a:cxn>
                <a:cxn ang="0">
                  <a:pos x="133" y="156"/>
                </a:cxn>
                <a:cxn ang="0">
                  <a:pos x="96" y="174"/>
                </a:cxn>
                <a:cxn ang="0">
                  <a:pos x="48" y="193"/>
                </a:cxn>
                <a:cxn ang="0">
                  <a:pos x="0" y="211"/>
                </a:cxn>
                <a:cxn ang="0">
                  <a:pos x="0" y="215"/>
                </a:cxn>
                <a:cxn ang="0">
                  <a:pos x="48" y="200"/>
                </a:cxn>
                <a:cxn ang="0">
                  <a:pos x="100" y="178"/>
                </a:cxn>
                <a:cxn ang="0">
                  <a:pos x="133" y="156"/>
                </a:cxn>
                <a:cxn ang="0">
                  <a:pos x="148" y="141"/>
                </a:cxn>
                <a:cxn ang="0">
                  <a:pos x="155" y="122"/>
                </a:cxn>
              </a:cxnLst>
              <a:rect l="0" t="0" r="0" b="0"/>
              <a:pathLst>
                <a:path w="166" h="215">
                  <a:moveTo>
                    <a:pt x="159" y="122"/>
                  </a:moveTo>
                  <a:lnTo>
                    <a:pt x="166" y="115"/>
                  </a:lnTo>
                  <a:lnTo>
                    <a:pt x="166" y="100"/>
                  </a:lnTo>
                  <a:lnTo>
                    <a:pt x="166" y="78"/>
                  </a:lnTo>
                  <a:lnTo>
                    <a:pt x="155" y="63"/>
                  </a:lnTo>
                  <a:lnTo>
                    <a:pt x="144" y="48"/>
                  </a:lnTo>
                  <a:lnTo>
                    <a:pt x="111" y="23"/>
                  </a:lnTo>
                  <a:lnTo>
                    <a:pt x="78" y="15"/>
                  </a:lnTo>
                  <a:lnTo>
                    <a:pt x="4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4" y="8"/>
                  </a:lnTo>
                  <a:lnTo>
                    <a:pt x="78" y="19"/>
                  </a:lnTo>
                  <a:lnTo>
                    <a:pt x="111" y="30"/>
                  </a:lnTo>
                  <a:lnTo>
                    <a:pt x="141" y="52"/>
                  </a:lnTo>
                  <a:lnTo>
                    <a:pt x="155" y="71"/>
                  </a:lnTo>
                  <a:lnTo>
                    <a:pt x="159" y="85"/>
                  </a:lnTo>
                  <a:lnTo>
                    <a:pt x="166" y="100"/>
                  </a:lnTo>
                  <a:lnTo>
                    <a:pt x="159" y="119"/>
                  </a:lnTo>
                  <a:lnTo>
                    <a:pt x="159" y="119"/>
                  </a:lnTo>
                  <a:lnTo>
                    <a:pt x="148" y="141"/>
                  </a:lnTo>
                  <a:lnTo>
                    <a:pt x="133" y="156"/>
                  </a:lnTo>
                  <a:lnTo>
                    <a:pt x="96" y="174"/>
                  </a:lnTo>
                  <a:lnTo>
                    <a:pt x="48" y="193"/>
                  </a:lnTo>
                  <a:lnTo>
                    <a:pt x="0" y="211"/>
                  </a:lnTo>
                  <a:lnTo>
                    <a:pt x="0" y="215"/>
                  </a:lnTo>
                  <a:lnTo>
                    <a:pt x="48" y="200"/>
                  </a:lnTo>
                  <a:lnTo>
                    <a:pt x="100" y="178"/>
                  </a:lnTo>
                  <a:lnTo>
                    <a:pt x="133" y="156"/>
                  </a:lnTo>
                  <a:lnTo>
                    <a:pt x="148" y="141"/>
                  </a:lnTo>
                  <a:lnTo>
                    <a:pt x="155" y="122"/>
                  </a:lnTo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3" name="図形 92"/>
            <p:cNvSpPr>
              <a:spLocks/>
            </p:cNvSpPr>
            <p:nvPr/>
          </p:nvSpPr>
          <p:spPr bwMode="auto">
            <a:xfrm>
              <a:off x="16865" y="4906922"/>
              <a:ext cx="159455" cy="187859"/>
            </a:xfrm>
            <a:custGeom>
              <a:avLst/>
              <a:gdLst/>
              <a:ahLst/>
              <a:cxnLst>
                <a:cxn ang="0">
                  <a:pos x="104" y="85"/>
                </a:cxn>
                <a:cxn ang="0">
                  <a:pos x="104" y="77"/>
                </a:cxn>
                <a:cxn ang="0">
                  <a:pos x="100" y="62"/>
                </a:cxn>
                <a:cxn ang="0">
                  <a:pos x="96" y="55"/>
                </a:cxn>
                <a:cxn ang="0">
                  <a:pos x="85" y="40"/>
                </a:cxn>
                <a:cxn ang="0">
                  <a:pos x="63" y="22"/>
                </a:cxn>
                <a:cxn ang="0">
                  <a:pos x="41" y="7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41" y="14"/>
                </a:cxn>
                <a:cxn ang="0">
                  <a:pos x="63" y="29"/>
                </a:cxn>
                <a:cxn ang="0">
                  <a:pos x="78" y="40"/>
                </a:cxn>
                <a:cxn ang="0">
                  <a:pos x="89" y="55"/>
                </a:cxn>
                <a:cxn ang="0">
                  <a:pos x="100" y="70"/>
                </a:cxn>
                <a:cxn ang="0">
                  <a:pos x="100" y="77"/>
                </a:cxn>
                <a:cxn ang="0">
                  <a:pos x="100" y="85"/>
                </a:cxn>
                <a:cxn ang="0">
                  <a:pos x="85" y="99"/>
                </a:cxn>
                <a:cxn ang="0">
                  <a:pos x="59" y="114"/>
                </a:cxn>
                <a:cxn ang="0">
                  <a:pos x="0" y="133"/>
                </a:cxn>
                <a:cxn ang="0">
                  <a:pos x="33" y="129"/>
                </a:cxn>
                <a:cxn ang="0">
                  <a:pos x="63" y="114"/>
                </a:cxn>
                <a:cxn ang="0">
                  <a:pos x="85" y="99"/>
                </a:cxn>
                <a:cxn ang="0">
                  <a:pos x="104" y="85"/>
                </a:cxn>
              </a:cxnLst>
              <a:rect l="0" t="0" r="0" b="0"/>
              <a:pathLst>
                <a:path w="104" h="133">
                  <a:moveTo>
                    <a:pt x="104" y="85"/>
                  </a:moveTo>
                  <a:lnTo>
                    <a:pt x="104" y="77"/>
                  </a:lnTo>
                  <a:lnTo>
                    <a:pt x="100" y="62"/>
                  </a:lnTo>
                  <a:lnTo>
                    <a:pt x="96" y="55"/>
                  </a:lnTo>
                  <a:lnTo>
                    <a:pt x="85" y="40"/>
                  </a:lnTo>
                  <a:lnTo>
                    <a:pt x="63" y="22"/>
                  </a:lnTo>
                  <a:lnTo>
                    <a:pt x="41" y="7"/>
                  </a:lnTo>
                  <a:lnTo>
                    <a:pt x="0" y="0"/>
                  </a:lnTo>
                  <a:lnTo>
                    <a:pt x="0" y="3"/>
                  </a:lnTo>
                  <a:lnTo>
                    <a:pt x="41" y="14"/>
                  </a:lnTo>
                  <a:lnTo>
                    <a:pt x="63" y="29"/>
                  </a:lnTo>
                  <a:lnTo>
                    <a:pt x="78" y="40"/>
                  </a:lnTo>
                  <a:lnTo>
                    <a:pt x="89" y="55"/>
                  </a:lnTo>
                  <a:lnTo>
                    <a:pt x="100" y="70"/>
                  </a:lnTo>
                  <a:lnTo>
                    <a:pt x="100" y="77"/>
                  </a:lnTo>
                  <a:lnTo>
                    <a:pt x="100" y="85"/>
                  </a:lnTo>
                  <a:lnTo>
                    <a:pt x="85" y="99"/>
                  </a:lnTo>
                  <a:lnTo>
                    <a:pt x="59" y="114"/>
                  </a:lnTo>
                  <a:lnTo>
                    <a:pt x="0" y="133"/>
                  </a:lnTo>
                  <a:lnTo>
                    <a:pt x="33" y="129"/>
                  </a:lnTo>
                  <a:lnTo>
                    <a:pt x="63" y="114"/>
                  </a:lnTo>
                  <a:lnTo>
                    <a:pt x="85" y="99"/>
                  </a:lnTo>
                  <a:lnTo>
                    <a:pt x="104" y="8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4" name="図形 93"/>
            <p:cNvSpPr>
              <a:spLocks/>
            </p:cNvSpPr>
            <p:nvPr/>
          </p:nvSpPr>
          <p:spPr bwMode="auto">
            <a:xfrm>
              <a:off x="3842256" y="5919663"/>
              <a:ext cx="317377" cy="166671"/>
            </a:xfrm>
            <a:custGeom>
              <a:avLst/>
              <a:gdLst/>
              <a:ahLst/>
              <a:cxnLst>
                <a:cxn ang="0">
                  <a:pos x="4" y="74"/>
                </a:cxn>
                <a:cxn ang="0">
                  <a:pos x="19" y="59"/>
                </a:cxn>
                <a:cxn ang="0">
                  <a:pos x="45" y="44"/>
                </a:cxn>
                <a:cxn ang="0">
                  <a:pos x="74" y="29"/>
                </a:cxn>
                <a:cxn ang="0">
                  <a:pos x="111" y="18"/>
                </a:cxn>
                <a:cxn ang="0">
                  <a:pos x="174" y="3"/>
                </a:cxn>
                <a:cxn ang="0">
                  <a:pos x="207" y="3"/>
                </a:cxn>
                <a:cxn ang="0">
                  <a:pos x="207" y="0"/>
                </a:cxn>
                <a:cxn ang="0">
                  <a:pos x="170" y="3"/>
                </a:cxn>
                <a:cxn ang="0">
                  <a:pos x="111" y="18"/>
                </a:cxn>
                <a:cxn ang="0">
                  <a:pos x="74" y="29"/>
                </a:cxn>
                <a:cxn ang="0">
                  <a:pos x="41" y="40"/>
                </a:cxn>
                <a:cxn ang="0">
                  <a:pos x="15" y="55"/>
                </a:cxn>
                <a:cxn ang="0">
                  <a:pos x="4" y="74"/>
                </a:cxn>
                <a:cxn ang="0">
                  <a:pos x="0" y="85"/>
                </a:cxn>
                <a:cxn ang="0">
                  <a:pos x="4" y="103"/>
                </a:cxn>
                <a:cxn ang="0">
                  <a:pos x="15" y="118"/>
                </a:cxn>
                <a:cxn ang="0">
                  <a:pos x="19" y="118"/>
                </a:cxn>
                <a:cxn ang="0">
                  <a:pos x="11" y="103"/>
                </a:cxn>
                <a:cxn ang="0">
                  <a:pos x="4" y="85"/>
                </a:cxn>
                <a:cxn ang="0">
                  <a:pos x="4" y="74"/>
                </a:cxn>
              </a:cxnLst>
              <a:rect l="0" t="0" r="0" b="0"/>
              <a:pathLst>
                <a:path w="207" h="118">
                  <a:moveTo>
                    <a:pt x="4" y="74"/>
                  </a:moveTo>
                  <a:lnTo>
                    <a:pt x="19" y="59"/>
                  </a:lnTo>
                  <a:lnTo>
                    <a:pt x="45" y="44"/>
                  </a:lnTo>
                  <a:lnTo>
                    <a:pt x="74" y="29"/>
                  </a:lnTo>
                  <a:lnTo>
                    <a:pt x="111" y="18"/>
                  </a:lnTo>
                  <a:lnTo>
                    <a:pt x="174" y="3"/>
                  </a:lnTo>
                  <a:lnTo>
                    <a:pt x="207" y="3"/>
                  </a:lnTo>
                  <a:lnTo>
                    <a:pt x="207" y="0"/>
                  </a:lnTo>
                  <a:lnTo>
                    <a:pt x="170" y="3"/>
                  </a:lnTo>
                  <a:lnTo>
                    <a:pt x="111" y="18"/>
                  </a:lnTo>
                  <a:lnTo>
                    <a:pt x="74" y="29"/>
                  </a:lnTo>
                  <a:lnTo>
                    <a:pt x="41" y="40"/>
                  </a:lnTo>
                  <a:lnTo>
                    <a:pt x="15" y="55"/>
                  </a:lnTo>
                  <a:lnTo>
                    <a:pt x="4" y="74"/>
                  </a:lnTo>
                  <a:lnTo>
                    <a:pt x="0" y="85"/>
                  </a:lnTo>
                  <a:lnTo>
                    <a:pt x="4" y="103"/>
                  </a:lnTo>
                  <a:lnTo>
                    <a:pt x="15" y="118"/>
                  </a:lnTo>
                  <a:lnTo>
                    <a:pt x="19" y="118"/>
                  </a:lnTo>
                  <a:lnTo>
                    <a:pt x="11" y="103"/>
                  </a:lnTo>
                  <a:lnTo>
                    <a:pt x="4" y="85"/>
                  </a:lnTo>
                  <a:lnTo>
                    <a:pt x="4" y="7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5" name="図形 94"/>
            <p:cNvSpPr>
              <a:spLocks/>
            </p:cNvSpPr>
            <p:nvPr/>
          </p:nvSpPr>
          <p:spPr bwMode="auto">
            <a:xfrm>
              <a:off x="16865" y="4984607"/>
              <a:ext cx="22998" cy="6779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7" y="22"/>
                </a:cxn>
                <a:cxn ang="0">
                  <a:pos x="7" y="33"/>
                </a:cxn>
                <a:cxn ang="0">
                  <a:pos x="0" y="44"/>
                </a:cxn>
                <a:cxn ang="0">
                  <a:pos x="0" y="48"/>
                </a:cxn>
                <a:cxn ang="0">
                  <a:pos x="4" y="48"/>
                </a:cxn>
                <a:cxn ang="0">
                  <a:pos x="7" y="33"/>
                </a:cxn>
                <a:cxn ang="0">
                  <a:pos x="15" y="22"/>
                </a:cxn>
              </a:cxnLst>
              <a:rect l="0" t="0" r="0" b="0"/>
              <a:pathLst>
                <a:path w="15" h="48">
                  <a:moveTo>
                    <a:pt x="15" y="22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7" y="22"/>
                  </a:lnTo>
                  <a:lnTo>
                    <a:pt x="7" y="33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7" y="33"/>
                  </a:lnTo>
                  <a:lnTo>
                    <a:pt x="15" y="22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6" name="図形 95"/>
            <p:cNvSpPr>
              <a:spLocks/>
            </p:cNvSpPr>
            <p:nvPr/>
          </p:nvSpPr>
          <p:spPr bwMode="auto">
            <a:xfrm>
              <a:off x="16865" y="5470497"/>
              <a:ext cx="159455" cy="261307"/>
            </a:xfrm>
            <a:custGeom>
              <a:avLst/>
              <a:gdLst/>
              <a:ahLst/>
              <a:cxnLst>
                <a:cxn ang="0">
                  <a:pos x="78" y="137"/>
                </a:cxn>
                <a:cxn ang="0">
                  <a:pos x="100" y="107"/>
                </a:cxn>
                <a:cxn ang="0">
                  <a:pos x="104" y="70"/>
                </a:cxn>
                <a:cxn ang="0">
                  <a:pos x="100" y="63"/>
                </a:cxn>
                <a:cxn ang="0">
                  <a:pos x="89" y="44"/>
                </a:cxn>
                <a:cxn ang="0">
                  <a:pos x="56" y="22"/>
                </a:cxn>
                <a:cxn ang="0">
                  <a:pos x="0" y="0"/>
                </a:cxn>
                <a:cxn ang="0">
                  <a:pos x="56" y="26"/>
                </a:cxn>
                <a:cxn ang="0">
                  <a:pos x="85" y="44"/>
                </a:cxn>
                <a:cxn ang="0">
                  <a:pos x="100" y="66"/>
                </a:cxn>
                <a:cxn ang="0">
                  <a:pos x="100" y="70"/>
                </a:cxn>
                <a:cxn ang="0">
                  <a:pos x="96" y="107"/>
                </a:cxn>
                <a:cxn ang="0">
                  <a:pos x="78" y="137"/>
                </a:cxn>
                <a:cxn ang="0">
                  <a:pos x="59" y="151"/>
                </a:cxn>
                <a:cxn ang="0">
                  <a:pos x="44" y="162"/>
                </a:cxn>
                <a:cxn ang="0">
                  <a:pos x="0" y="181"/>
                </a:cxn>
                <a:cxn ang="0">
                  <a:pos x="0" y="185"/>
                </a:cxn>
                <a:cxn ang="0">
                  <a:pos x="44" y="166"/>
                </a:cxn>
                <a:cxn ang="0">
                  <a:pos x="63" y="151"/>
                </a:cxn>
                <a:cxn ang="0">
                  <a:pos x="78" y="137"/>
                </a:cxn>
              </a:cxnLst>
              <a:rect l="0" t="0" r="0" b="0"/>
              <a:pathLst>
                <a:path w="104" h="185">
                  <a:moveTo>
                    <a:pt x="78" y="137"/>
                  </a:moveTo>
                  <a:lnTo>
                    <a:pt x="100" y="107"/>
                  </a:lnTo>
                  <a:lnTo>
                    <a:pt x="104" y="70"/>
                  </a:lnTo>
                  <a:lnTo>
                    <a:pt x="100" y="63"/>
                  </a:lnTo>
                  <a:lnTo>
                    <a:pt x="89" y="44"/>
                  </a:lnTo>
                  <a:lnTo>
                    <a:pt x="56" y="22"/>
                  </a:lnTo>
                  <a:lnTo>
                    <a:pt x="0" y="0"/>
                  </a:lnTo>
                  <a:lnTo>
                    <a:pt x="56" y="26"/>
                  </a:lnTo>
                  <a:lnTo>
                    <a:pt x="85" y="44"/>
                  </a:lnTo>
                  <a:lnTo>
                    <a:pt x="100" y="66"/>
                  </a:lnTo>
                  <a:lnTo>
                    <a:pt x="100" y="70"/>
                  </a:lnTo>
                  <a:lnTo>
                    <a:pt x="96" y="107"/>
                  </a:lnTo>
                  <a:lnTo>
                    <a:pt x="78" y="137"/>
                  </a:lnTo>
                  <a:lnTo>
                    <a:pt x="59" y="151"/>
                  </a:lnTo>
                  <a:lnTo>
                    <a:pt x="44" y="162"/>
                  </a:lnTo>
                  <a:lnTo>
                    <a:pt x="0" y="181"/>
                  </a:lnTo>
                  <a:lnTo>
                    <a:pt x="0" y="185"/>
                  </a:lnTo>
                  <a:lnTo>
                    <a:pt x="44" y="166"/>
                  </a:lnTo>
                  <a:lnTo>
                    <a:pt x="63" y="151"/>
                  </a:lnTo>
                  <a:lnTo>
                    <a:pt x="78" y="13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7" name="図形 96"/>
            <p:cNvSpPr>
              <a:spLocks/>
            </p:cNvSpPr>
            <p:nvPr/>
          </p:nvSpPr>
          <p:spPr bwMode="auto">
            <a:xfrm>
              <a:off x="16865" y="4817936"/>
              <a:ext cx="5067302" cy="1268398"/>
            </a:xfrm>
            <a:custGeom>
              <a:avLst/>
              <a:gdLst/>
              <a:ahLst/>
              <a:cxnLst>
                <a:cxn ang="0">
                  <a:pos x="2033" y="665"/>
                </a:cxn>
                <a:cxn ang="0">
                  <a:pos x="2103" y="332"/>
                </a:cxn>
                <a:cxn ang="0">
                  <a:pos x="1042" y="192"/>
                </a:cxn>
                <a:cxn ang="0">
                  <a:pos x="987" y="0"/>
                </a:cxn>
                <a:cxn ang="0">
                  <a:pos x="159" y="118"/>
                </a:cxn>
                <a:cxn ang="0">
                  <a:pos x="174" y="22"/>
                </a:cxn>
                <a:cxn ang="0">
                  <a:pos x="314" y="236"/>
                </a:cxn>
                <a:cxn ang="0">
                  <a:pos x="381" y="122"/>
                </a:cxn>
                <a:cxn ang="0">
                  <a:pos x="104" y="266"/>
                </a:cxn>
                <a:cxn ang="0">
                  <a:pos x="621" y="51"/>
                </a:cxn>
                <a:cxn ang="0">
                  <a:pos x="89" y="362"/>
                </a:cxn>
                <a:cxn ang="0">
                  <a:pos x="717" y="628"/>
                </a:cxn>
                <a:cxn ang="0">
                  <a:pos x="185" y="754"/>
                </a:cxn>
                <a:cxn ang="0">
                  <a:pos x="647" y="473"/>
                </a:cxn>
                <a:cxn ang="0">
                  <a:pos x="155" y="454"/>
                </a:cxn>
                <a:cxn ang="0">
                  <a:pos x="148" y="680"/>
                </a:cxn>
                <a:cxn ang="0">
                  <a:pos x="588" y="898"/>
                </a:cxn>
                <a:cxn ang="0">
                  <a:pos x="932" y="772"/>
                </a:cxn>
                <a:cxn ang="0">
                  <a:pos x="813" y="813"/>
                </a:cxn>
                <a:cxn ang="0">
                  <a:pos x="817" y="883"/>
                </a:cxn>
                <a:cxn ang="0">
                  <a:pos x="924" y="806"/>
                </a:cxn>
                <a:cxn ang="0">
                  <a:pos x="1028" y="809"/>
                </a:cxn>
                <a:cxn ang="0">
                  <a:pos x="1150" y="854"/>
                </a:cxn>
                <a:cxn ang="0">
                  <a:pos x="1209" y="865"/>
                </a:cxn>
                <a:cxn ang="0">
                  <a:pos x="1261" y="854"/>
                </a:cxn>
                <a:cxn ang="0">
                  <a:pos x="1309" y="839"/>
                </a:cxn>
                <a:cxn ang="0">
                  <a:pos x="1408" y="783"/>
                </a:cxn>
                <a:cxn ang="0">
                  <a:pos x="1567" y="757"/>
                </a:cxn>
                <a:cxn ang="0">
                  <a:pos x="1586" y="757"/>
                </a:cxn>
                <a:cxn ang="0">
                  <a:pos x="2170" y="595"/>
                </a:cxn>
                <a:cxn ang="0">
                  <a:pos x="2048" y="403"/>
                </a:cxn>
                <a:cxn ang="0">
                  <a:pos x="1490" y="717"/>
                </a:cxn>
                <a:cxn ang="0">
                  <a:pos x="1819" y="547"/>
                </a:cxn>
                <a:cxn ang="0">
                  <a:pos x="1379" y="358"/>
                </a:cxn>
                <a:cxn ang="0">
                  <a:pos x="1597" y="639"/>
                </a:cxn>
                <a:cxn ang="0">
                  <a:pos x="1967" y="547"/>
                </a:cxn>
                <a:cxn ang="0">
                  <a:pos x="1848" y="436"/>
                </a:cxn>
                <a:cxn ang="0">
                  <a:pos x="1386" y="377"/>
                </a:cxn>
                <a:cxn ang="0">
                  <a:pos x="2717" y="547"/>
                </a:cxn>
                <a:cxn ang="0">
                  <a:pos x="2410" y="373"/>
                </a:cxn>
                <a:cxn ang="0">
                  <a:pos x="2499" y="417"/>
                </a:cxn>
                <a:cxn ang="0">
                  <a:pos x="2303" y="617"/>
                </a:cxn>
                <a:cxn ang="0">
                  <a:pos x="2388" y="517"/>
                </a:cxn>
                <a:cxn ang="0">
                  <a:pos x="1911" y="373"/>
                </a:cxn>
                <a:cxn ang="0">
                  <a:pos x="1889" y="743"/>
                </a:cxn>
                <a:cxn ang="0">
                  <a:pos x="1645" y="787"/>
                </a:cxn>
                <a:cxn ang="0">
                  <a:pos x="1671" y="813"/>
                </a:cxn>
                <a:cxn ang="0">
                  <a:pos x="1715" y="857"/>
                </a:cxn>
                <a:cxn ang="0">
                  <a:pos x="1800" y="879"/>
                </a:cxn>
                <a:cxn ang="0">
                  <a:pos x="2022" y="876"/>
                </a:cxn>
                <a:cxn ang="0">
                  <a:pos x="2122" y="798"/>
                </a:cxn>
                <a:cxn ang="0">
                  <a:pos x="2296" y="842"/>
                </a:cxn>
                <a:cxn ang="0">
                  <a:pos x="2366" y="879"/>
                </a:cxn>
                <a:cxn ang="0">
                  <a:pos x="2429" y="854"/>
                </a:cxn>
                <a:cxn ang="0">
                  <a:pos x="2554" y="898"/>
                </a:cxn>
                <a:cxn ang="0">
                  <a:pos x="2606" y="842"/>
                </a:cxn>
                <a:cxn ang="0">
                  <a:pos x="2639" y="879"/>
                </a:cxn>
                <a:cxn ang="0">
                  <a:pos x="2676" y="879"/>
                </a:cxn>
                <a:cxn ang="0">
                  <a:pos x="2976" y="809"/>
                </a:cxn>
                <a:cxn ang="0">
                  <a:pos x="3027" y="824"/>
                </a:cxn>
                <a:cxn ang="0">
                  <a:pos x="3042" y="839"/>
                </a:cxn>
                <a:cxn ang="0">
                  <a:pos x="3264" y="850"/>
                </a:cxn>
                <a:cxn ang="0">
                  <a:pos x="3279" y="879"/>
                </a:cxn>
              </a:cxnLst>
              <a:rect l="0" t="0" r="0" b="0"/>
              <a:pathLst>
                <a:path w="3305" h="898">
                  <a:moveTo>
                    <a:pt x="3209" y="794"/>
                  </a:moveTo>
                  <a:lnTo>
                    <a:pt x="3131" y="780"/>
                  </a:lnTo>
                  <a:lnTo>
                    <a:pt x="3046" y="772"/>
                  </a:lnTo>
                  <a:lnTo>
                    <a:pt x="2928" y="769"/>
                  </a:lnTo>
                  <a:lnTo>
                    <a:pt x="2832" y="769"/>
                  </a:lnTo>
                  <a:lnTo>
                    <a:pt x="2514" y="780"/>
                  </a:lnTo>
                  <a:lnTo>
                    <a:pt x="2325" y="783"/>
                  </a:lnTo>
                  <a:lnTo>
                    <a:pt x="2188" y="787"/>
                  </a:lnTo>
                  <a:lnTo>
                    <a:pt x="2107" y="783"/>
                  </a:lnTo>
                  <a:lnTo>
                    <a:pt x="2092" y="783"/>
                  </a:lnTo>
                  <a:lnTo>
                    <a:pt x="2022" y="780"/>
                  </a:lnTo>
                  <a:lnTo>
                    <a:pt x="1978" y="772"/>
                  </a:lnTo>
                  <a:lnTo>
                    <a:pt x="1937" y="765"/>
                  </a:lnTo>
                  <a:lnTo>
                    <a:pt x="1907" y="754"/>
                  </a:lnTo>
                  <a:lnTo>
                    <a:pt x="1907" y="750"/>
                  </a:lnTo>
                  <a:lnTo>
                    <a:pt x="1904" y="750"/>
                  </a:lnTo>
                  <a:lnTo>
                    <a:pt x="1893" y="739"/>
                  </a:lnTo>
                  <a:lnTo>
                    <a:pt x="1889" y="728"/>
                  </a:lnTo>
                  <a:lnTo>
                    <a:pt x="1889" y="717"/>
                  </a:lnTo>
                  <a:lnTo>
                    <a:pt x="1896" y="713"/>
                  </a:lnTo>
                  <a:lnTo>
                    <a:pt x="1926" y="695"/>
                  </a:lnTo>
                  <a:lnTo>
                    <a:pt x="1989" y="672"/>
                  </a:lnTo>
                  <a:lnTo>
                    <a:pt x="2033" y="665"/>
                  </a:lnTo>
                  <a:lnTo>
                    <a:pt x="2089" y="654"/>
                  </a:lnTo>
                  <a:lnTo>
                    <a:pt x="2199" y="639"/>
                  </a:lnTo>
                  <a:lnTo>
                    <a:pt x="2403" y="613"/>
                  </a:lnTo>
                  <a:lnTo>
                    <a:pt x="2484" y="602"/>
                  </a:lnTo>
                  <a:lnTo>
                    <a:pt x="2565" y="595"/>
                  </a:lnTo>
                  <a:lnTo>
                    <a:pt x="2647" y="576"/>
                  </a:lnTo>
                  <a:lnTo>
                    <a:pt x="2650" y="576"/>
                  </a:lnTo>
                  <a:lnTo>
                    <a:pt x="2710" y="558"/>
                  </a:lnTo>
                  <a:lnTo>
                    <a:pt x="2732" y="547"/>
                  </a:lnTo>
                  <a:lnTo>
                    <a:pt x="2747" y="532"/>
                  </a:lnTo>
                  <a:lnTo>
                    <a:pt x="2765" y="513"/>
                  </a:lnTo>
                  <a:lnTo>
                    <a:pt x="2776" y="488"/>
                  </a:lnTo>
                  <a:lnTo>
                    <a:pt x="2776" y="473"/>
                  </a:lnTo>
                  <a:lnTo>
                    <a:pt x="2776" y="458"/>
                  </a:lnTo>
                  <a:lnTo>
                    <a:pt x="2765" y="447"/>
                  </a:lnTo>
                  <a:lnTo>
                    <a:pt x="2750" y="432"/>
                  </a:lnTo>
                  <a:lnTo>
                    <a:pt x="2732" y="417"/>
                  </a:lnTo>
                  <a:lnTo>
                    <a:pt x="2706" y="406"/>
                  </a:lnTo>
                  <a:lnTo>
                    <a:pt x="2636" y="384"/>
                  </a:lnTo>
                  <a:lnTo>
                    <a:pt x="2547" y="366"/>
                  </a:lnTo>
                  <a:lnTo>
                    <a:pt x="2480" y="362"/>
                  </a:lnTo>
                  <a:lnTo>
                    <a:pt x="2325" y="343"/>
                  </a:lnTo>
                  <a:lnTo>
                    <a:pt x="2103" y="332"/>
                  </a:lnTo>
                  <a:lnTo>
                    <a:pt x="1978" y="332"/>
                  </a:lnTo>
                  <a:lnTo>
                    <a:pt x="1852" y="332"/>
                  </a:lnTo>
                  <a:lnTo>
                    <a:pt x="1700" y="336"/>
                  </a:lnTo>
                  <a:lnTo>
                    <a:pt x="1405" y="347"/>
                  </a:lnTo>
                  <a:lnTo>
                    <a:pt x="1401" y="347"/>
                  </a:lnTo>
                  <a:lnTo>
                    <a:pt x="1305" y="347"/>
                  </a:lnTo>
                  <a:lnTo>
                    <a:pt x="1238" y="347"/>
                  </a:lnTo>
                  <a:lnTo>
                    <a:pt x="1198" y="343"/>
                  </a:lnTo>
                  <a:lnTo>
                    <a:pt x="1113" y="332"/>
                  </a:lnTo>
                  <a:lnTo>
                    <a:pt x="1109" y="332"/>
                  </a:lnTo>
                  <a:lnTo>
                    <a:pt x="1065" y="329"/>
                  </a:lnTo>
                  <a:lnTo>
                    <a:pt x="1013" y="318"/>
                  </a:lnTo>
                  <a:lnTo>
                    <a:pt x="972" y="303"/>
                  </a:lnTo>
                  <a:lnTo>
                    <a:pt x="943" y="288"/>
                  </a:lnTo>
                  <a:lnTo>
                    <a:pt x="939" y="288"/>
                  </a:lnTo>
                  <a:lnTo>
                    <a:pt x="932" y="277"/>
                  </a:lnTo>
                  <a:lnTo>
                    <a:pt x="928" y="266"/>
                  </a:lnTo>
                  <a:lnTo>
                    <a:pt x="928" y="251"/>
                  </a:lnTo>
                  <a:lnTo>
                    <a:pt x="928" y="244"/>
                  </a:lnTo>
                  <a:lnTo>
                    <a:pt x="943" y="225"/>
                  </a:lnTo>
                  <a:lnTo>
                    <a:pt x="972" y="207"/>
                  </a:lnTo>
                  <a:lnTo>
                    <a:pt x="1039" y="192"/>
                  </a:lnTo>
                  <a:lnTo>
                    <a:pt x="1042" y="192"/>
                  </a:lnTo>
                  <a:lnTo>
                    <a:pt x="1113" y="181"/>
                  </a:lnTo>
                  <a:lnTo>
                    <a:pt x="1168" y="181"/>
                  </a:lnTo>
                  <a:lnTo>
                    <a:pt x="1279" y="173"/>
                  </a:lnTo>
                  <a:lnTo>
                    <a:pt x="1294" y="173"/>
                  </a:lnTo>
                  <a:lnTo>
                    <a:pt x="1371" y="155"/>
                  </a:lnTo>
                  <a:lnTo>
                    <a:pt x="1442" y="148"/>
                  </a:lnTo>
                  <a:lnTo>
                    <a:pt x="1497" y="125"/>
                  </a:lnTo>
                  <a:lnTo>
                    <a:pt x="1516" y="118"/>
                  </a:lnTo>
                  <a:lnTo>
                    <a:pt x="1530" y="103"/>
                  </a:lnTo>
                  <a:lnTo>
                    <a:pt x="1542" y="81"/>
                  </a:lnTo>
                  <a:lnTo>
                    <a:pt x="1545" y="66"/>
                  </a:lnTo>
                  <a:lnTo>
                    <a:pt x="1542" y="48"/>
                  </a:lnTo>
                  <a:lnTo>
                    <a:pt x="1530" y="37"/>
                  </a:lnTo>
                  <a:lnTo>
                    <a:pt x="1516" y="26"/>
                  </a:lnTo>
                  <a:lnTo>
                    <a:pt x="1479" y="11"/>
                  </a:lnTo>
                  <a:lnTo>
                    <a:pt x="1427" y="0"/>
                  </a:lnTo>
                  <a:lnTo>
                    <a:pt x="1349" y="0"/>
                  </a:lnTo>
                  <a:lnTo>
                    <a:pt x="1338" y="0"/>
                  </a:lnTo>
                  <a:lnTo>
                    <a:pt x="1323" y="0"/>
                  </a:lnTo>
                  <a:lnTo>
                    <a:pt x="1275" y="0"/>
                  </a:lnTo>
                  <a:lnTo>
                    <a:pt x="1268" y="0"/>
                  </a:lnTo>
                  <a:lnTo>
                    <a:pt x="1002" y="0"/>
                  </a:lnTo>
                  <a:lnTo>
                    <a:pt x="987" y="0"/>
                  </a:lnTo>
                  <a:lnTo>
                    <a:pt x="854" y="0"/>
                  </a:lnTo>
                  <a:lnTo>
                    <a:pt x="843" y="0"/>
                  </a:lnTo>
                  <a:lnTo>
                    <a:pt x="813" y="0"/>
                  </a:lnTo>
                  <a:lnTo>
                    <a:pt x="706" y="0"/>
                  </a:lnTo>
                  <a:lnTo>
                    <a:pt x="691" y="0"/>
                  </a:lnTo>
                  <a:lnTo>
                    <a:pt x="351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30" y="14"/>
                  </a:lnTo>
                  <a:lnTo>
                    <a:pt x="44" y="26"/>
                  </a:lnTo>
                  <a:lnTo>
                    <a:pt x="48" y="37"/>
                  </a:lnTo>
                  <a:lnTo>
                    <a:pt x="41" y="48"/>
                  </a:lnTo>
                  <a:lnTo>
                    <a:pt x="30" y="51"/>
                  </a:lnTo>
                  <a:lnTo>
                    <a:pt x="19" y="51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44" y="63"/>
                  </a:lnTo>
                  <a:lnTo>
                    <a:pt x="85" y="66"/>
                  </a:lnTo>
                  <a:lnTo>
                    <a:pt x="85" y="70"/>
                  </a:lnTo>
                  <a:lnTo>
                    <a:pt x="89" y="70"/>
                  </a:lnTo>
                  <a:lnTo>
                    <a:pt x="118" y="81"/>
                  </a:lnTo>
                  <a:lnTo>
                    <a:pt x="144" y="96"/>
                  </a:lnTo>
                  <a:lnTo>
                    <a:pt x="159" y="118"/>
                  </a:lnTo>
                  <a:lnTo>
                    <a:pt x="166" y="133"/>
                  </a:lnTo>
                  <a:lnTo>
                    <a:pt x="166" y="151"/>
                  </a:lnTo>
                  <a:lnTo>
                    <a:pt x="155" y="166"/>
                  </a:lnTo>
                  <a:lnTo>
                    <a:pt x="133" y="181"/>
                  </a:lnTo>
                  <a:lnTo>
                    <a:pt x="104" y="196"/>
                  </a:lnTo>
                  <a:lnTo>
                    <a:pt x="70" y="207"/>
                  </a:lnTo>
                  <a:lnTo>
                    <a:pt x="0" y="218"/>
                  </a:lnTo>
                  <a:lnTo>
                    <a:pt x="70" y="210"/>
                  </a:lnTo>
                  <a:lnTo>
                    <a:pt x="104" y="203"/>
                  </a:lnTo>
                  <a:lnTo>
                    <a:pt x="133" y="188"/>
                  </a:lnTo>
                  <a:lnTo>
                    <a:pt x="155" y="173"/>
                  </a:lnTo>
                  <a:lnTo>
                    <a:pt x="166" y="151"/>
                  </a:lnTo>
                  <a:lnTo>
                    <a:pt x="170" y="133"/>
                  </a:lnTo>
                  <a:lnTo>
                    <a:pt x="159" y="111"/>
                  </a:lnTo>
                  <a:lnTo>
                    <a:pt x="148" y="92"/>
                  </a:lnTo>
                  <a:lnTo>
                    <a:pt x="126" y="81"/>
                  </a:lnTo>
                  <a:lnTo>
                    <a:pt x="104" y="70"/>
                  </a:lnTo>
                  <a:lnTo>
                    <a:pt x="159" y="63"/>
                  </a:lnTo>
                  <a:lnTo>
                    <a:pt x="185" y="55"/>
                  </a:lnTo>
                  <a:lnTo>
                    <a:pt x="189" y="51"/>
                  </a:lnTo>
                  <a:lnTo>
                    <a:pt x="196" y="40"/>
                  </a:lnTo>
                  <a:lnTo>
                    <a:pt x="196" y="33"/>
                  </a:lnTo>
                  <a:lnTo>
                    <a:pt x="174" y="22"/>
                  </a:lnTo>
                  <a:lnTo>
                    <a:pt x="141" y="7"/>
                  </a:lnTo>
                  <a:lnTo>
                    <a:pt x="351" y="11"/>
                  </a:lnTo>
                  <a:lnTo>
                    <a:pt x="385" y="7"/>
                  </a:lnTo>
                  <a:lnTo>
                    <a:pt x="385" y="11"/>
                  </a:lnTo>
                  <a:lnTo>
                    <a:pt x="414" y="14"/>
                  </a:lnTo>
                  <a:lnTo>
                    <a:pt x="425" y="26"/>
                  </a:lnTo>
                  <a:lnTo>
                    <a:pt x="414" y="37"/>
                  </a:lnTo>
                  <a:lnTo>
                    <a:pt x="396" y="40"/>
                  </a:lnTo>
                  <a:lnTo>
                    <a:pt x="377" y="48"/>
                  </a:lnTo>
                  <a:lnTo>
                    <a:pt x="336" y="48"/>
                  </a:lnTo>
                  <a:lnTo>
                    <a:pt x="285" y="51"/>
                  </a:lnTo>
                  <a:lnTo>
                    <a:pt x="281" y="51"/>
                  </a:lnTo>
                  <a:lnTo>
                    <a:pt x="311" y="63"/>
                  </a:lnTo>
                  <a:lnTo>
                    <a:pt x="336" y="70"/>
                  </a:lnTo>
                  <a:lnTo>
                    <a:pt x="377" y="96"/>
                  </a:lnTo>
                  <a:lnTo>
                    <a:pt x="396" y="118"/>
                  </a:lnTo>
                  <a:lnTo>
                    <a:pt x="407" y="125"/>
                  </a:lnTo>
                  <a:lnTo>
                    <a:pt x="410" y="148"/>
                  </a:lnTo>
                  <a:lnTo>
                    <a:pt x="399" y="173"/>
                  </a:lnTo>
                  <a:lnTo>
                    <a:pt x="392" y="188"/>
                  </a:lnTo>
                  <a:lnTo>
                    <a:pt x="381" y="203"/>
                  </a:lnTo>
                  <a:lnTo>
                    <a:pt x="351" y="221"/>
                  </a:lnTo>
                  <a:lnTo>
                    <a:pt x="314" y="236"/>
                  </a:lnTo>
                  <a:lnTo>
                    <a:pt x="274" y="244"/>
                  </a:lnTo>
                  <a:lnTo>
                    <a:pt x="311" y="233"/>
                  </a:lnTo>
                  <a:lnTo>
                    <a:pt x="340" y="218"/>
                  </a:lnTo>
                  <a:lnTo>
                    <a:pt x="362" y="203"/>
                  </a:lnTo>
                  <a:lnTo>
                    <a:pt x="377" y="181"/>
                  </a:lnTo>
                  <a:lnTo>
                    <a:pt x="392" y="151"/>
                  </a:lnTo>
                  <a:lnTo>
                    <a:pt x="396" y="148"/>
                  </a:lnTo>
                  <a:lnTo>
                    <a:pt x="385" y="122"/>
                  </a:lnTo>
                  <a:lnTo>
                    <a:pt x="366" y="96"/>
                  </a:lnTo>
                  <a:lnTo>
                    <a:pt x="344" y="81"/>
                  </a:lnTo>
                  <a:lnTo>
                    <a:pt x="322" y="66"/>
                  </a:lnTo>
                  <a:lnTo>
                    <a:pt x="274" y="51"/>
                  </a:lnTo>
                  <a:lnTo>
                    <a:pt x="251" y="48"/>
                  </a:lnTo>
                  <a:lnTo>
                    <a:pt x="229" y="40"/>
                  </a:lnTo>
                  <a:lnTo>
                    <a:pt x="196" y="48"/>
                  </a:lnTo>
                  <a:lnTo>
                    <a:pt x="200" y="48"/>
                  </a:lnTo>
                  <a:lnTo>
                    <a:pt x="229" y="48"/>
                  </a:lnTo>
                  <a:lnTo>
                    <a:pt x="251" y="51"/>
                  </a:lnTo>
                  <a:lnTo>
                    <a:pt x="270" y="55"/>
                  </a:lnTo>
                  <a:lnTo>
                    <a:pt x="314" y="70"/>
                  </a:lnTo>
                  <a:lnTo>
                    <a:pt x="340" y="81"/>
                  </a:lnTo>
                  <a:lnTo>
                    <a:pt x="366" y="103"/>
                  </a:lnTo>
                  <a:lnTo>
                    <a:pt x="381" y="122"/>
                  </a:lnTo>
                  <a:lnTo>
                    <a:pt x="392" y="148"/>
                  </a:lnTo>
                  <a:lnTo>
                    <a:pt x="385" y="151"/>
                  </a:lnTo>
                  <a:lnTo>
                    <a:pt x="370" y="181"/>
                  </a:lnTo>
                  <a:lnTo>
                    <a:pt x="355" y="203"/>
                  </a:lnTo>
                  <a:lnTo>
                    <a:pt x="329" y="218"/>
                  </a:lnTo>
                  <a:lnTo>
                    <a:pt x="296" y="233"/>
                  </a:lnTo>
                  <a:lnTo>
                    <a:pt x="255" y="244"/>
                  </a:lnTo>
                  <a:lnTo>
                    <a:pt x="255" y="247"/>
                  </a:lnTo>
                  <a:lnTo>
                    <a:pt x="104" y="266"/>
                  </a:lnTo>
                  <a:lnTo>
                    <a:pt x="74" y="273"/>
                  </a:lnTo>
                  <a:lnTo>
                    <a:pt x="74" y="266"/>
                  </a:lnTo>
                  <a:lnTo>
                    <a:pt x="44" y="273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44" y="277"/>
                  </a:lnTo>
                  <a:lnTo>
                    <a:pt x="56" y="273"/>
                  </a:lnTo>
                  <a:lnTo>
                    <a:pt x="26" y="281"/>
                  </a:lnTo>
                  <a:lnTo>
                    <a:pt x="0" y="295"/>
                  </a:lnTo>
                  <a:lnTo>
                    <a:pt x="0" y="303"/>
                  </a:lnTo>
                  <a:lnTo>
                    <a:pt x="4" y="303"/>
                  </a:lnTo>
                  <a:lnTo>
                    <a:pt x="4" y="295"/>
                  </a:lnTo>
                  <a:lnTo>
                    <a:pt x="48" y="281"/>
                  </a:lnTo>
                  <a:lnTo>
                    <a:pt x="104" y="266"/>
                  </a:lnTo>
                  <a:lnTo>
                    <a:pt x="470" y="221"/>
                  </a:lnTo>
                  <a:lnTo>
                    <a:pt x="507" y="218"/>
                  </a:lnTo>
                  <a:lnTo>
                    <a:pt x="510" y="218"/>
                  </a:lnTo>
                  <a:lnTo>
                    <a:pt x="547" y="207"/>
                  </a:lnTo>
                  <a:lnTo>
                    <a:pt x="588" y="192"/>
                  </a:lnTo>
                  <a:lnTo>
                    <a:pt x="606" y="181"/>
                  </a:lnTo>
                  <a:lnTo>
                    <a:pt x="617" y="166"/>
                  </a:lnTo>
                  <a:lnTo>
                    <a:pt x="628" y="151"/>
                  </a:lnTo>
                  <a:lnTo>
                    <a:pt x="628" y="140"/>
                  </a:lnTo>
                  <a:lnTo>
                    <a:pt x="632" y="133"/>
                  </a:lnTo>
                  <a:lnTo>
                    <a:pt x="628" y="118"/>
                  </a:lnTo>
                  <a:lnTo>
                    <a:pt x="617" y="103"/>
                  </a:lnTo>
                  <a:lnTo>
                    <a:pt x="603" y="85"/>
                  </a:lnTo>
                  <a:lnTo>
                    <a:pt x="566" y="66"/>
                  </a:lnTo>
                  <a:lnTo>
                    <a:pt x="518" y="55"/>
                  </a:lnTo>
                  <a:lnTo>
                    <a:pt x="447" y="48"/>
                  </a:lnTo>
                  <a:lnTo>
                    <a:pt x="451" y="48"/>
                  </a:lnTo>
                  <a:lnTo>
                    <a:pt x="477" y="40"/>
                  </a:lnTo>
                  <a:lnTo>
                    <a:pt x="477" y="48"/>
                  </a:lnTo>
                  <a:lnTo>
                    <a:pt x="484" y="40"/>
                  </a:lnTo>
                  <a:lnTo>
                    <a:pt x="525" y="40"/>
                  </a:lnTo>
                  <a:lnTo>
                    <a:pt x="580" y="40"/>
                  </a:lnTo>
                  <a:lnTo>
                    <a:pt x="621" y="51"/>
                  </a:lnTo>
                  <a:lnTo>
                    <a:pt x="658" y="66"/>
                  </a:lnTo>
                  <a:lnTo>
                    <a:pt x="677" y="77"/>
                  </a:lnTo>
                  <a:lnTo>
                    <a:pt x="688" y="92"/>
                  </a:lnTo>
                  <a:lnTo>
                    <a:pt x="699" y="103"/>
                  </a:lnTo>
                  <a:lnTo>
                    <a:pt x="706" y="118"/>
                  </a:lnTo>
                  <a:lnTo>
                    <a:pt x="702" y="148"/>
                  </a:lnTo>
                  <a:lnTo>
                    <a:pt x="688" y="166"/>
                  </a:lnTo>
                  <a:lnTo>
                    <a:pt x="673" y="188"/>
                  </a:lnTo>
                  <a:lnTo>
                    <a:pt x="636" y="207"/>
                  </a:lnTo>
                  <a:lnTo>
                    <a:pt x="595" y="218"/>
                  </a:lnTo>
                  <a:lnTo>
                    <a:pt x="558" y="225"/>
                  </a:lnTo>
                  <a:lnTo>
                    <a:pt x="484" y="236"/>
                  </a:lnTo>
                  <a:lnTo>
                    <a:pt x="455" y="236"/>
                  </a:lnTo>
                  <a:lnTo>
                    <a:pt x="381" y="244"/>
                  </a:lnTo>
                  <a:lnTo>
                    <a:pt x="311" y="258"/>
                  </a:lnTo>
                  <a:lnTo>
                    <a:pt x="255" y="258"/>
                  </a:lnTo>
                  <a:lnTo>
                    <a:pt x="185" y="273"/>
                  </a:lnTo>
                  <a:lnTo>
                    <a:pt x="141" y="288"/>
                  </a:lnTo>
                  <a:lnTo>
                    <a:pt x="111" y="306"/>
                  </a:lnTo>
                  <a:lnTo>
                    <a:pt x="96" y="321"/>
                  </a:lnTo>
                  <a:lnTo>
                    <a:pt x="89" y="336"/>
                  </a:lnTo>
                  <a:lnTo>
                    <a:pt x="89" y="351"/>
                  </a:lnTo>
                  <a:lnTo>
                    <a:pt x="89" y="362"/>
                  </a:lnTo>
                  <a:lnTo>
                    <a:pt x="100" y="377"/>
                  </a:lnTo>
                  <a:lnTo>
                    <a:pt x="111" y="392"/>
                  </a:lnTo>
                  <a:lnTo>
                    <a:pt x="133" y="406"/>
                  </a:lnTo>
                  <a:lnTo>
                    <a:pt x="159" y="417"/>
                  </a:lnTo>
                  <a:lnTo>
                    <a:pt x="218" y="436"/>
                  </a:lnTo>
                  <a:lnTo>
                    <a:pt x="296" y="447"/>
                  </a:lnTo>
                  <a:lnTo>
                    <a:pt x="433" y="458"/>
                  </a:lnTo>
                  <a:lnTo>
                    <a:pt x="495" y="462"/>
                  </a:lnTo>
                  <a:lnTo>
                    <a:pt x="521" y="462"/>
                  </a:lnTo>
                  <a:lnTo>
                    <a:pt x="702" y="477"/>
                  </a:lnTo>
                  <a:lnTo>
                    <a:pt x="743" y="484"/>
                  </a:lnTo>
                  <a:lnTo>
                    <a:pt x="776" y="491"/>
                  </a:lnTo>
                  <a:lnTo>
                    <a:pt x="854" y="513"/>
                  </a:lnTo>
                  <a:lnTo>
                    <a:pt x="887" y="528"/>
                  </a:lnTo>
                  <a:lnTo>
                    <a:pt x="909" y="539"/>
                  </a:lnTo>
                  <a:lnTo>
                    <a:pt x="917" y="547"/>
                  </a:lnTo>
                  <a:lnTo>
                    <a:pt x="924" y="558"/>
                  </a:lnTo>
                  <a:lnTo>
                    <a:pt x="917" y="573"/>
                  </a:lnTo>
                  <a:lnTo>
                    <a:pt x="902" y="584"/>
                  </a:lnTo>
                  <a:lnTo>
                    <a:pt x="876" y="595"/>
                  </a:lnTo>
                  <a:lnTo>
                    <a:pt x="799" y="617"/>
                  </a:lnTo>
                  <a:lnTo>
                    <a:pt x="728" y="628"/>
                  </a:lnTo>
                  <a:lnTo>
                    <a:pt x="717" y="628"/>
                  </a:lnTo>
                  <a:lnTo>
                    <a:pt x="658" y="632"/>
                  </a:lnTo>
                  <a:lnTo>
                    <a:pt x="628" y="639"/>
                  </a:lnTo>
                  <a:lnTo>
                    <a:pt x="462" y="658"/>
                  </a:lnTo>
                  <a:lnTo>
                    <a:pt x="385" y="672"/>
                  </a:lnTo>
                  <a:lnTo>
                    <a:pt x="325" y="687"/>
                  </a:lnTo>
                  <a:lnTo>
                    <a:pt x="285" y="702"/>
                  </a:lnTo>
                  <a:lnTo>
                    <a:pt x="259" y="717"/>
                  </a:lnTo>
                  <a:lnTo>
                    <a:pt x="244" y="735"/>
                  </a:lnTo>
                  <a:lnTo>
                    <a:pt x="240" y="754"/>
                  </a:lnTo>
                  <a:lnTo>
                    <a:pt x="240" y="757"/>
                  </a:lnTo>
                  <a:lnTo>
                    <a:pt x="251" y="772"/>
                  </a:lnTo>
                  <a:lnTo>
                    <a:pt x="266" y="794"/>
                  </a:lnTo>
                  <a:lnTo>
                    <a:pt x="292" y="809"/>
                  </a:lnTo>
                  <a:lnTo>
                    <a:pt x="322" y="824"/>
                  </a:lnTo>
                  <a:lnTo>
                    <a:pt x="385" y="839"/>
                  </a:lnTo>
                  <a:lnTo>
                    <a:pt x="447" y="850"/>
                  </a:lnTo>
                  <a:lnTo>
                    <a:pt x="381" y="842"/>
                  </a:lnTo>
                  <a:lnTo>
                    <a:pt x="292" y="824"/>
                  </a:lnTo>
                  <a:lnTo>
                    <a:pt x="251" y="813"/>
                  </a:lnTo>
                  <a:lnTo>
                    <a:pt x="214" y="794"/>
                  </a:lnTo>
                  <a:lnTo>
                    <a:pt x="196" y="772"/>
                  </a:lnTo>
                  <a:lnTo>
                    <a:pt x="185" y="757"/>
                  </a:lnTo>
                  <a:lnTo>
                    <a:pt x="185" y="754"/>
                  </a:lnTo>
                  <a:lnTo>
                    <a:pt x="185" y="743"/>
                  </a:lnTo>
                  <a:lnTo>
                    <a:pt x="189" y="728"/>
                  </a:lnTo>
                  <a:lnTo>
                    <a:pt x="200" y="717"/>
                  </a:lnTo>
                  <a:lnTo>
                    <a:pt x="218" y="702"/>
                  </a:lnTo>
                  <a:lnTo>
                    <a:pt x="244" y="687"/>
                  </a:lnTo>
                  <a:lnTo>
                    <a:pt x="281" y="680"/>
                  </a:lnTo>
                  <a:lnTo>
                    <a:pt x="329" y="669"/>
                  </a:lnTo>
                  <a:lnTo>
                    <a:pt x="425" y="658"/>
                  </a:lnTo>
                  <a:lnTo>
                    <a:pt x="592" y="632"/>
                  </a:lnTo>
                  <a:lnTo>
                    <a:pt x="628" y="628"/>
                  </a:lnTo>
                  <a:lnTo>
                    <a:pt x="699" y="617"/>
                  </a:lnTo>
                  <a:lnTo>
                    <a:pt x="776" y="602"/>
                  </a:lnTo>
                  <a:lnTo>
                    <a:pt x="806" y="587"/>
                  </a:lnTo>
                  <a:lnTo>
                    <a:pt x="824" y="573"/>
                  </a:lnTo>
                  <a:lnTo>
                    <a:pt x="828" y="562"/>
                  </a:lnTo>
                  <a:lnTo>
                    <a:pt x="828" y="554"/>
                  </a:lnTo>
                  <a:lnTo>
                    <a:pt x="824" y="539"/>
                  </a:lnTo>
                  <a:lnTo>
                    <a:pt x="817" y="525"/>
                  </a:lnTo>
                  <a:lnTo>
                    <a:pt x="791" y="506"/>
                  </a:lnTo>
                  <a:lnTo>
                    <a:pt x="758" y="491"/>
                  </a:lnTo>
                  <a:lnTo>
                    <a:pt x="714" y="488"/>
                  </a:lnTo>
                  <a:lnTo>
                    <a:pt x="677" y="477"/>
                  </a:lnTo>
                  <a:lnTo>
                    <a:pt x="647" y="473"/>
                  </a:lnTo>
                  <a:lnTo>
                    <a:pt x="610" y="473"/>
                  </a:lnTo>
                  <a:lnTo>
                    <a:pt x="562" y="469"/>
                  </a:lnTo>
                  <a:lnTo>
                    <a:pt x="425" y="469"/>
                  </a:lnTo>
                  <a:lnTo>
                    <a:pt x="336" y="469"/>
                  </a:lnTo>
                  <a:lnTo>
                    <a:pt x="300" y="462"/>
                  </a:lnTo>
                  <a:lnTo>
                    <a:pt x="240" y="458"/>
                  </a:lnTo>
                  <a:lnTo>
                    <a:pt x="144" y="443"/>
                  </a:lnTo>
                  <a:lnTo>
                    <a:pt x="63" y="421"/>
                  </a:lnTo>
                  <a:lnTo>
                    <a:pt x="30" y="406"/>
                  </a:lnTo>
                  <a:lnTo>
                    <a:pt x="0" y="392"/>
                  </a:lnTo>
                  <a:lnTo>
                    <a:pt x="0" y="399"/>
                  </a:lnTo>
                  <a:lnTo>
                    <a:pt x="41" y="417"/>
                  </a:lnTo>
                  <a:lnTo>
                    <a:pt x="89" y="432"/>
                  </a:lnTo>
                  <a:lnTo>
                    <a:pt x="189" y="454"/>
                  </a:lnTo>
                  <a:lnTo>
                    <a:pt x="100" y="447"/>
                  </a:lnTo>
                  <a:lnTo>
                    <a:pt x="48" y="432"/>
                  </a:lnTo>
                  <a:lnTo>
                    <a:pt x="0" y="417"/>
                  </a:lnTo>
                  <a:lnTo>
                    <a:pt x="0" y="421"/>
                  </a:lnTo>
                  <a:lnTo>
                    <a:pt x="59" y="443"/>
                  </a:lnTo>
                  <a:lnTo>
                    <a:pt x="0" y="428"/>
                  </a:lnTo>
                  <a:lnTo>
                    <a:pt x="0" y="432"/>
                  </a:lnTo>
                  <a:lnTo>
                    <a:pt x="74" y="447"/>
                  </a:lnTo>
                  <a:lnTo>
                    <a:pt x="155" y="454"/>
                  </a:lnTo>
                  <a:lnTo>
                    <a:pt x="96" y="454"/>
                  </a:lnTo>
                  <a:lnTo>
                    <a:pt x="0" y="443"/>
                  </a:lnTo>
                  <a:lnTo>
                    <a:pt x="41" y="454"/>
                  </a:lnTo>
                  <a:lnTo>
                    <a:pt x="0" y="447"/>
                  </a:lnTo>
                  <a:lnTo>
                    <a:pt x="0" y="454"/>
                  </a:lnTo>
                  <a:lnTo>
                    <a:pt x="48" y="454"/>
                  </a:lnTo>
                  <a:lnTo>
                    <a:pt x="111" y="462"/>
                  </a:lnTo>
                  <a:lnTo>
                    <a:pt x="144" y="473"/>
                  </a:lnTo>
                  <a:lnTo>
                    <a:pt x="181" y="488"/>
                  </a:lnTo>
                  <a:lnTo>
                    <a:pt x="203" y="502"/>
                  </a:lnTo>
                  <a:lnTo>
                    <a:pt x="229" y="528"/>
                  </a:lnTo>
                  <a:lnTo>
                    <a:pt x="237" y="543"/>
                  </a:lnTo>
                  <a:lnTo>
                    <a:pt x="237" y="562"/>
                  </a:lnTo>
                  <a:lnTo>
                    <a:pt x="229" y="576"/>
                  </a:lnTo>
                  <a:lnTo>
                    <a:pt x="211" y="602"/>
                  </a:lnTo>
                  <a:lnTo>
                    <a:pt x="181" y="624"/>
                  </a:lnTo>
                  <a:lnTo>
                    <a:pt x="118" y="643"/>
                  </a:lnTo>
                  <a:lnTo>
                    <a:pt x="63" y="658"/>
                  </a:lnTo>
                  <a:lnTo>
                    <a:pt x="0" y="669"/>
                  </a:lnTo>
                  <a:lnTo>
                    <a:pt x="0" y="680"/>
                  </a:lnTo>
                  <a:lnTo>
                    <a:pt x="85" y="672"/>
                  </a:lnTo>
                  <a:lnTo>
                    <a:pt x="155" y="672"/>
                  </a:lnTo>
                  <a:lnTo>
                    <a:pt x="148" y="680"/>
                  </a:lnTo>
                  <a:lnTo>
                    <a:pt x="63" y="680"/>
                  </a:lnTo>
                  <a:lnTo>
                    <a:pt x="26" y="684"/>
                  </a:lnTo>
                  <a:lnTo>
                    <a:pt x="0" y="684"/>
                  </a:lnTo>
                  <a:lnTo>
                    <a:pt x="0" y="687"/>
                  </a:lnTo>
                  <a:lnTo>
                    <a:pt x="26" y="687"/>
                  </a:lnTo>
                  <a:lnTo>
                    <a:pt x="59" y="684"/>
                  </a:lnTo>
                  <a:lnTo>
                    <a:pt x="141" y="680"/>
                  </a:lnTo>
                  <a:lnTo>
                    <a:pt x="89" y="702"/>
                  </a:lnTo>
                  <a:lnTo>
                    <a:pt x="63" y="724"/>
                  </a:lnTo>
                  <a:lnTo>
                    <a:pt x="48" y="739"/>
                  </a:lnTo>
                  <a:lnTo>
                    <a:pt x="44" y="750"/>
                  </a:lnTo>
                  <a:lnTo>
                    <a:pt x="44" y="757"/>
                  </a:lnTo>
                  <a:lnTo>
                    <a:pt x="56" y="765"/>
                  </a:lnTo>
                  <a:lnTo>
                    <a:pt x="74" y="783"/>
                  </a:lnTo>
                  <a:lnTo>
                    <a:pt x="104" y="798"/>
                  </a:lnTo>
                  <a:lnTo>
                    <a:pt x="141" y="820"/>
                  </a:lnTo>
                  <a:lnTo>
                    <a:pt x="211" y="839"/>
                  </a:lnTo>
                  <a:lnTo>
                    <a:pt x="244" y="850"/>
                  </a:lnTo>
                  <a:lnTo>
                    <a:pt x="325" y="868"/>
                  </a:lnTo>
                  <a:lnTo>
                    <a:pt x="421" y="879"/>
                  </a:lnTo>
                  <a:lnTo>
                    <a:pt x="518" y="883"/>
                  </a:lnTo>
                  <a:lnTo>
                    <a:pt x="603" y="891"/>
                  </a:lnTo>
                  <a:lnTo>
                    <a:pt x="588" y="898"/>
                  </a:lnTo>
                  <a:lnTo>
                    <a:pt x="592" y="898"/>
                  </a:lnTo>
                  <a:lnTo>
                    <a:pt x="606" y="891"/>
                  </a:lnTo>
                  <a:lnTo>
                    <a:pt x="610" y="891"/>
                  </a:lnTo>
                  <a:lnTo>
                    <a:pt x="628" y="898"/>
                  </a:lnTo>
                  <a:lnTo>
                    <a:pt x="636" y="898"/>
                  </a:lnTo>
                  <a:lnTo>
                    <a:pt x="617" y="891"/>
                  </a:lnTo>
                  <a:lnTo>
                    <a:pt x="665" y="891"/>
                  </a:lnTo>
                  <a:lnTo>
                    <a:pt x="665" y="883"/>
                  </a:lnTo>
                  <a:lnTo>
                    <a:pt x="673" y="898"/>
                  </a:lnTo>
                  <a:lnTo>
                    <a:pt x="677" y="898"/>
                  </a:lnTo>
                  <a:lnTo>
                    <a:pt x="673" y="891"/>
                  </a:lnTo>
                  <a:lnTo>
                    <a:pt x="673" y="876"/>
                  </a:lnTo>
                  <a:lnTo>
                    <a:pt x="677" y="857"/>
                  </a:lnTo>
                  <a:lnTo>
                    <a:pt x="680" y="839"/>
                  </a:lnTo>
                  <a:lnTo>
                    <a:pt x="714" y="824"/>
                  </a:lnTo>
                  <a:lnTo>
                    <a:pt x="747" y="809"/>
                  </a:lnTo>
                  <a:lnTo>
                    <a:pt x="773" y="806"/>
                  </a:lnTo>
                  <a:lnTo>
                    <a:pt x="832" y="783"/>
                  </a:lnTo>
                  <a:lnTo>
                    <a:pt x="839" y="787"/>
                  </a:lnTo>
                  <a:lnTo>
                    <a:pt x="843" y="783"/>
                  </a:lnTo>
                  <a:lnTo>
                    <a:pt x="876" y="780"/>
                  </a:lnTo>
                  <a:lnTo>
                    <a:pt x="884" y="780"/>
                  </a:lnTo>
                  <a:lnTo>
                    <a:pt x="932" y="772"/>
                  </a:lnTo>
                  <a:lnTo>
                    <a:pt x="998" y="780"/>
                  </a:lnTo>
                  <a:lnTo>
                    <a:pt x="939" y="783"/>
                  </a:lnTo>
                  <a:lnTo>
                    <a:pt x="932" y="783"/>
                  </a:lnTo>
                  <a:lnTo>
                    <a:pt x="924" y="783"/>
                  </a:lnTo>
                  <a:lnTo>
                    <a:pt x="887" y="787"/>
                  </a:lnTo>
                  <a:lnTo>
                    <a:pt x="817" y="806"/>
                  </a:lnTo>
                  <a:lnTo>
                    <a:pt x="784" y="813"/>
                  </a:lnTo>
                  <a:lnTo>
                    <a:pt x="747" y="828"/>
                  </a:lnTo>
                  <a:lnTo>
                    <a:pt x="717" y="850"/>
                  </a:lnTo>
                  <a:lnTo>
                    <a:pt x="706" y="865"/>
                  </a:lnTo>
                  <a:lnTo>
                    <a:pt x="702" y="876"/>
                  </a:lnTo>
                  <a:lnTo>
                    <a:pt x="702" y="883"/>
                  </a:lnTo>
                  <a:lnTo>
                    <a:pt x="714" y="898"/>
                  </a:lnTo>
                  <a:lnTo>
                    <a:pt x="717" y="898"/>
                  </a:lnTo>
                  <a:lnTo>
                    <a:pt x="706" y="883"/>
                  </a:lnTo>
                  <a:lnTo>
                    <a:pt x="706" y="876"/>
                  </a:lnTo>
                  <a:lnTo>
                    <a:pt x="714" y="857"/>
                  </a:lnTo>
                  <a:lnTo>
                    <a:pt x="728" y="842"/>
                  </a:lnTo>
                  <a:lnTo>
                    <a:pt x="769" y="824"/>
                  </a:lnTo>
                  <a:lnTo>
                    <a:pt x="817" y="806"/>
                  </a:lnTo>
                  <a:lnTo>
                    <a:pt x="861" y="794"/>
                  </a:lnTo>
                  <a:lnTo>
                    <a:pt x="832" y="806"/>
                  </a:lnTo>
                  <a:lnTo>
                    <a:pt x="813" y="813"/>
                  </a:lnTo>
                  <a:lnTo>
                    <a:pt x="776" y="839"/>
                  </a:lnTo>
                  <a:lnTo>
                    <a:pt x="769" y="857"/>
                  </a:lnTo>
                  <a:lnTo>
                    <a:pt x="762" y="868"/>
                  </a:lnTo>
                  <a:lnTo>
                    <a:pt x="769" y="883"/>
                  </a:lnTo>
                  <a:lnTo>
                    <a:pt x="776" y="898"/>
                  </a:lnTo>
                  <a:lnTo>
                    <a:pt x="784" y="898"/>
                  </a:lnTo>
                  <a:lnTo>
                    <a:pt x="773" y="883"/>
                  </a:lnTo>
                  <a:lnTo>
                    <a:pt x="769" y="868"/>
                  </a:lnTo>
                  <a:lnTo>
                    <a:pt x="773" y="857"/>
                  </a:lnTo>
                  <a:lnTo>
                    <a:pt x="791" y="835"/>
                  </a:lnTo>
                  <a:lnTo>
                    <a:pt x="806" y="820"/>
                  </a:lnTo>
                  <a:lnTo>
                    <a:pt x="832" y="809"/>
                  </a:lnTo>
                  <a:lnTo>
                    <a:pt x="869" y="798"/>
                  </a:lnTo>
                  <a:lnTo>
                    <a:pt x="917" y="787"/>
                  </a:lnTo>
                  <a:lnTo>
                    <a:pt x="887" y="798"/>
                  </a:lnTo>
                  <a:lnTo>
                    <a:pt x="858" y="813"/>
                  </a:lnTo>
                  <a:lnTo>
                    <a:pt x="832" y="835"/>
                  </a:lnTo>
                  <a:lnTo>
                    <a:pt x="817" y="857"/>
                  </a:lnTo>
                  <a:lnTo>
                    <a:pt x="817" y="865"/>
                  </a:lnTo>
                  <a:lnTo>
                    <a:pt x="817" y="883"/>
                  </a:lnTo>
                  <a:lnTo>
                    <a:pt x="828" y="898"/>
                  </a:lnTo>
                  <a:lnTo>
                    <a:pt x="832" y="898"/>
                  </a:lnTo>
                  <a:lnTo>
                    <a:pt x="817" y="883"/>
                  </a:lnTo>
                  <a:lnTo>
                    <a:pt x="817" y="868"/>
                  </a:lnTo>
                  <a:lnTo>
                    <a:pt x="817" y="857"/>
                  </a:lnTo>
                  <a:lnTo>
                    <a:pt x="832" y="839"/>
                  </a:lnTo>
                  <a:lnTo>
                    <a:pt x="847" y="824"/>
                  </a:lnTo>
                  <a:lnTo>
                    <a:pt x="872" y="809"/>
                  </a:lnTo>
                  <a:lnTo>
                    <a:pt x="898" y="798"/>
                  </a:lnTo>
                  <a:lnTo>
                    <a:pt x="943" y="787"/>
                  </a:lnTo>
                  <a:lnTo>
                    <a:pt x="983" y="783"/>
                  </a:lnTo>
                  <a:lnTo>
                    <a:pt x="943" y="794"/>
                  </a:lnTo>
                  <a:lnTo>
                    <a:pt x="917" y="806"/>
                  </a:lnTo>
                  <a:lnTo>
                    <a:pt x="898" y="820"/>
                  </a:lnTo>
                  <a:lnTo>
                    <a:pt x="884" y="828"/>
                  </a:lnTo>
                  <a:lnTo>
                    <a:pt x="872" y="854"/>
                  </a:lnTo>
                  <a:lnTo>
                    <a:pt x="872" y="865"/>
                  </a:lnTo>
                  <a:lnTo>
                    <a:pt x="876" y="879"/>
                  </a:lnTo>
                  <a:lnTo>
                    <a:pt x="895" y="898"/>
                  </a:lnTo>
                  <a:lnTo>
                    <a:pt x="898" y="898"/>
                  </a:lnTo>
                  <a:lnTo>
                    <a:pt x="884" y="879"/>
                  </a:lnTo>
                  <a:lnTo>
                    <a:pt x="876" y="865"/>
                  </a:lnTo>
                  <a:lnTo>
                    <a:pt x="876" y="854"/>
                  </a:lnTo>
                  <a:lnTo>
                    <a:pt x="887" y="828"/>
                  </a:lnTo>
                  <a:lnTo>
                    <a:pt x="902" y="820"/>
                  </a:lnTo>
                  <a:lnTo>
                    <a:pt x="924" y="806"/>
                  </a:lnTo>
                  <a:lnTo>
                    <a:pt x="946" y="794"/>
                  </a:lnTo>
                  <a:lnTo>
                    <a:pt x="987" y="783"/>
                  </a:lnTo>
                  <a:lnTo>
                    <a:pt x="1028" y="780"/>
                  </a:lnTo>
                  <a:lnTo>
                    <a:pt x="1054" y="780"/>
                  </a:lnTo>
                  <a:lnTo>
                    <a:pt x="1002" y="794"/>
                  </a:lnTo>
                  <a:lnTo>
                    <a:pt x="965" y="813"/>
                  </a:lnTo>
                  <a:lnTo>
                    <a:pt x="932" y="839"/>
                  </a:lnTo>
                  <a:lnTo>
                    <a:pt x="924" y="850"/>
                  </a:lnTo>
                  <a:lnTo>
                    <a:pt x="917" y="865"/>
                  </a:lnTo>
                  <a:lnTo>
                    <a:pt x="924" y="876"/>
                  </a:lnTo>
                  <a:lnTo>
                    <a:pt x="939" y="898"/>
                  </a:lnTo>
                  <a:lnTo>
                    <a:pt x="943" y="898"/>
                  </a:lnTo>
                  <a:lnTo>
                    <a:pt x="928" y="876"/>
                  </a:lnTo>
                  <a:lnTo>
                    <a:pt x="924" y="865"/>
                  </a:lnTo>
                  <a:lnTo>
                    <a:pt x="928" y="850"/>
                  </a:lnTo>
                  <a:lnTo>
                    <a:pt x="943" y="828"/>
                  </a:lnTo>
                  <a:lnTo>
                    <a:pt x="969" y="813"/>
                  </a:lnTo>
                  <a:lnTo>
                    <a:pt x="994" y="806"/>
                  </a:lnTo>
                  <a:lnTo>
                    <a:pt x="1054" y="783"/>
                  </a:lnTo>
                  <a:lnTo>
                    <a:pt x="1109" y="772"/>
                  </a:lnTo>
                  <a:lnTo>
                    <a:pt x="1079" y="783"/>
                  </a:lnTo>
                  <a:lnTo>
                    <a:pt x="1050" y="794"/>
                  </a:lnTo>
                  <a:lnTo>
                    <a:pt x="1028" y="809"/>
                  </a:lnTo>
                  <a:lnTo>
                    <a:pt x="1009" y="828"/>
                  </a:lnTo>
                  <a:lnTo>
                    <a:pt x="998" y="842"/>
                  </a:lnTo>
                  <a:lnTo>
                    <a:pt x="994" y="857"/>
                  </a:lnTo>
                  <a:lnTo>
                    <a:pt x="994" y="879"/>
                  </a:lnTo>
                  <a:lnTo>
                    <a:pt x="1009" y="898"/>
                  </a:lnTo>
                  <a:lnTo>
                    <a:pt x="1013" y="898"/>
                  </a:lnTo>
                  <a:lnTo>
                    <a:pt x="998" y="876"/>
                  </a:lnTo>
                  <a:lnTo>
                    <a:pt x="998" y="857"/>
                  </a:lnTo>
                  <a:lnTo>
                    <a:pt x="1002" y="842"/>
                  </a:lnTo>
                  <a:lnTo>
                    <a:pt x="1013" y="835"/>
                  </a:lnTo>
                  <a:lnTo>
                    <a:pt x="1035" y="809"/>
                  </a:lnTo>
                  <a:lnTo>
                    <a:pt x="1065" y="794"/>
                  </a:lnTo>
                  <a:lnTo>
                    <a:pt x="1105" y="780"/>
                  </a:lnTo>
                  <a:lnTo>
                    <a:pt x="1139" y="769"/>
                  </a:lnTo>
                  <a:lnTo>
                    <a:pt x="1205" y="765"/>
                  </a:lnTo>
                  <a:lnTo>
                    <a:pt x="1235" y="765"/>
                  </a:lnTo>
                  <a:lnTo>
                    <a:pt x="1238" y="765"/>
                  </a:lnTo>
                  <a:lnTo>
                    <a:pt x="1209" y="772"/>
                  </a:lnTo>
                  <a:lnTo>
                    <a:pt x="1183" y="787"/>
                  </a:lnTo>
                  <a:lnTo>
                    <a:pt x="1161" y="806"/>
                  </a:lnTo>
                  <a:lnTo>
                    <a:pt x="1142" y="828"/>
                  </a:lnTo>
                  <a:lnTo>
                    <a:pt x="1142" y="842"/>
                  </a:lnTo>
                  <a:lnTo>
                    <a:pt x="1150" y="854"/>
                  </a:lnTo>
                  <a:lnTo>
                    <a:pt x="1161" y="876"/>
                  </a:lnTo>
                  <a:lnTo>
                    <a:pt x="1183" y="898"/>
                  </a:lnTo>
                  <a:lnTo>
                    <a:pt x="1190" y="898"/>
                  </a:lnTo>
                  <a:lnTo>
                    <a:pt x="1161" y="868"/>
                  </a:lnTo>
                  <a:lnTo>
                    <a:pt x="1153" y="854"/>
                  </a:lnTo>
                  <a:lnTo>
                    <a:pt x="1150" y="842"/>
                  </a:lnTo>
                  <a:lnTo>
                    <a:pt x="1150" y="828"/>
                  </a:lnTo>
                  <a:lnTo>
                    <a:pt x="1153" y="820"/>
                  </a:lnTo>
                  <a:lnTo>
                    <a:pt x="1164" y="806"/>
                  </a:lnTo>
                  <a:lnTo>
                    <a:pt x="1194" y="783"/>
                  </a:lnTo>
                  <a:lnTo>
                    <a:pt x="1224" y="772"/>
                  </a:lnTo>
                  <a:lnTo>
                    <a:pt x="1253" y="765"/>
                  </a:lnTo>
                  <a:lnTo>
                    <a:pt x="1261" y="765"/>
                  </a:lnTo>
                  <a:lnTo>
                    <a:pt x="1279" y="757"/>
                  </a:lnTo>
                  <a:lnTo>
                    <a:pt x="1286" y="757"/>
                  </a:lnTo>
                  <a:lnTo>
                    <a:pt x="1290" y="757"/>
                  </a:lnTo>
                  <a:lnTo>
                    <a:pt x="1305" y="757"/>
                  </a:lnTo>
                  <a:lnTo>
                    <a:pt x="1249" y="780"/>
                  </a:lnTo>
                  <a:lnTo>
                    <a:pt x="1224" y="794"/>
                  </a:lnTo>
                  <a:lnTo>
                    <a:pt x="1209" y="813"/>
                  </a:lnTo>
                  <a:lnTo>
                    <a:pt x="1205" y="828"/>
                  </a:lnTo>
                  <a:lnTo>
                    <a:pt x="1205" y="842"/>
                  </a:lnTo>
                  <a:lnTo>
                    <a:pt x="1209" y="865"/>
                  </a:lnTo>
                  <a:lnTo>
                    <a:pt x="1224" y="879"/>
                  </a:lnTo>
                  <a:lnTo>
                    <a:pt x="1249" y="898"/>
                  </a:lnTo>
                  <a:lnTo>
                    <a:pt x="1261" y="898"/>
                  </a:lnTo>
                  <a:lnTo>
                    <a:pt x="1231" y="879"/>
                  </a:lnTo>
                  <a:lnTo>
                    <a:pt x="1213" y="857"/>
                  </a:lnTo>
                  <a:lnTo>
                    <a:pt x="1209" y="842"/>
                  </a:lnTo>
                  <a:lnTo>
                    <a:pt x="1205" y="828"/>
                  </a:lnTo>
                  <a:lnTo>
                    <a:pt x="1209" y="813"/>
                  </a:lnTo>
                  <a:lnTo>
                    <a:pt x="1220" y="806"/>
                  </a:lnTo>
                  <a:lnTo>
                    <a:pt x="1235" y="787"/>
                  </a:lnTo>
                  <a:lnTo>
                    <a:pt x="1268" y="772"/>
                  </a:lnTo>
                  <a:lnTo>
                    <a:pt x="1323" y="757"/>
                  </a:lnTo>
                  <a:lnTo>
                    <a:pt x="1331" y="757"/>
                  </a:lnTo>
                  <a:lnTo>
                    <a:pt x="1335" y="757"/>
                  </a:lnTo>
                  <a:lnTo>
                    <a:pt x="1357" y="750"/>
                  </a:lnTo>
                  <a:lnTo>
                    <a:pt x="1427" y="743"/>
                  </a:lnTo>
                  <a:lnTo>
                    <a:pt x="1375" y="754"/>
                  </a:lnTo>
                  <a:lnTo>
                    <a:pt x="1338" y="765"/>
                  </a:lnTo>
                  <a:lnTo>
                    <a:pt x="1305" y="783"/>
                  </a:lnTo>
                  <a:lnTo>
                    <a:pt x="1290" y="794"/>
                  </a:lnTo>
                  <a:lnTo>
                    <a:pt x="1275" y="809"/>
                  </a:lnTo>
                  <a:lnTo>
                    <a:pt x="1261" y="835"/>
                  </a:lnTo>
                  <a:lnTo>
                    <a:pt x="1261" y="854"/>
                  </a:lnTo>
                  <a:lnTo>
                    <a:pt x="1264" y="857"/>
                  </a:lnTo>
                  <a:lnTo>
                    <a:pt x="1279" y="879"/>
                  </a:lnTo>
                  <a:lnTo>
                    <a:pt x="1309" y="898"/>
                  </a:lnTo>
                  <a:lnTo>
                    <a:pt x="1316" y="898"/>
                  </a:lnTo>
                  <a:lnTo>
                    <a:pt x="1286" y="879"/>
                  </a:lnTo>
                  <a:lnTo>
                    <a:pt x="1264" y="857"/>
                  </a:lnTo>
                  <a:lnTo>
                    <a:pt x="1264" y="850"/>
                  </a:lnTo>
                  <a:lnTo>
                    <a:pt x="1264" y="835"/>
                  </a:lnTo>
                  <a:lnTo>
                    <a:pt x="1279" y="809"/>
                  </a:lnTo>
                  <a:lnTo>
                    <a:pt x="1290" y="798"/>
                  </a:lnTo>
                  <a:lnTo>
                    <a:pt x="1309" y="787"/>
                  </a:lnTo>
                  <a:lnTo>
                    <a:pt x="1357" y="765"/>
                  </a:lnTo>
                  <a:lnTo>
                    <a:pt x="1401" y="750"/>
                  </a:lnTo>
                  <a:lnTo>
                    <a:pt x="1464" y="739"/>
                  </a:lnTo>
                  <a:lnTo>
                    <a:pt x="1505" y="735"/>
                  </a:lnTo>
                  <a:lnTo>
                    <a:pt x="1534" y="735"/>
                  </a:lnTo>
                  <a:lnTo>
                    <a:pt x="1486" y="743"/>
                  </a:lnTo>
                  <a:lnTo>
                    <a:pt x="1431" y="757"/>
                  </a:lnTo>
                  <a:lnTo>
                    <a:pt x="1371" y="772"/>
                  </a:lnTo>
                  <a:lnTo>
                    <a:pt x="1346" y="787"/>
                  </a:lnTo>
                  <a:lnTo>
                    <a:pt x="1323" y="809"/>
                  </a:lnTo>
                  <a:lnTo>
                    <a:pt x="1320" y="820"/>
                  </a:lnTo>
                  <a:lnTo>
                    <a:pt x="1309" y="839"/>
                  </a:lnTo>
                  <a:lnTo>
                    <a:pt x="1316" y="850"/>
                  </a:lnTo>
                  <a:lnTo>
                    <a:pt x="1320" y="857"/>
                  </a:lnTo>
                  <a:lnTo>
                    <a:pt x="1331" y="876"/>
                  </a:lnTo>
                  <a:lnTo>
                    <a:pt x="1364" y="898"/>
                  </a:lnTo>
                  <a:lnTo>
                    <a:pt x="1375" y="898"/>
                  </a:lnTo>
                  <a:lnTo>
                    <a:pt x="1364" y="894"/>
                  </a:lnTo>
                  <a:lnTo>
                    <a:pt x="1331" y="876"/>
                  </a:lnTo>
                  <a:lnTo>
                    <a:pt x="1320" y="857"/>
                  </a:lnTo>
                  <a:lnTo>
                    <a:pt x="1316" y="850"/>
                  </a:lnTo>
                  <a:lnTo>
                    <a:pt x="1316" y="835"/>
                  </a:lnTo>
                  <a:lnTo>
                    <a:pt x="1320" y="824"/>
                  </a:lnTo>
                  <a:lnTo>
                    <a:pt x="1323" y="813"/>
                  </a:lnTo>
                  <a:lnTo>
                    <a:pt x="1357" y="787"/>
                  </a:lnTo>
                  <a:lnTo>
                    <a:pt x="1390" y="769"/>
                  </a:lnTo>
                  <a:lnTo>
                    <a:pt x="1431" y="757"/>
                  </a:lnTo>
                  <a:lnTo>
                    <a:pt x="1471" y="750"/>
                  </a:lnTo>
                  <a:lnTo>
                    <a:pt x="1542" y="739"/>
                  </a:lnTo>
                  <a:lnTo>
                    <a:pt x="1571" y="735"/>
                  </a:lnTo>
                  <a:lnTo>
                    <a:pt x="1623" y="735"/>
                  </a:lnTo>
                  <a:lnTo>
                    <a:pt x="1527" y="750"/>
                  </a:lnTo>
                  <a:lnTo>
                    <a:pt x="1486" y="757"/>
                  </a:lnTo>
                  <a:lnTo>
                    <a:pt x="1445" y="769"/>
                  </a:lnTo>
                  <a:lnTo>
                    <a:pt x="1408" y="783"/>
                  </a:lnTo>
                  <a:lnTo>
                    <a:pt x="1390" y="798"/>
                  </a:lnTo>
                  <a:lnTo>
                    <a:pt x="1375" y="809"/>
                  </a:lnTo>
                  <a:lnTo>
                    <a:pt x="1364" y="835"/>
                  </a:lnTo>
                  <a:lnTo>
                    <a:pt x="1364" y="842"/>
                  </a:lnTo>
                  <a:lnTo>
                    <a:pt x="1371" y="857"/>
                  </a:lnTo>
                  <a:lnTo>
                    <a:pt x="1379" y="876"/>
                  </a:lnTo>
                  <a:lnTo>
                    <a:pt x="1416" y="898"/>
                  </a:lnTo>
                  <a:lnTo>
                    <a:pt x="1427" y="898"/>
                  </a:lnTo>
                  <a:lnTo>
                    <a:pt x="1386" y="876"/>
                  </a:lnTo>
                  <a:lnTo>
                    <a:pt x="1371" y="857"/>
                  </a:lnTo>
                  <a:lnTo>
                    <a:pt x="1371" y="842"/>
                  </a:lnTo>
                  <a:lnTo>
                    <a:pt x="1371" y="835"/>
                  </a:lnTo>
                  <a:lnTo>
                    <a:pt x="1379" y="813"/>
                  </a:lnTo>
                  <a:lnTo>
                    <a:pt x="1394" y="798"/>
                  </a:lnTo>
                  <a:lnTo>
                    <a:pt x="1416" y="783"/>
                  </a:lnTo>
                  <a:lnTo>
                    <a:pt x="1445" y="769"/>
                  </a:lnTo>
                  <a:lnTo>
                    <a:pt x="1486" y="757"/>
                  </a:lnTo>
                  <a:lnTo>
                    <a:pt x="1567" y="743"/>
                  </a:lnTo>
                  <a:lnTo>
                    <a:pt x="1645" y="735"/>
                  </a:lnTo>
                  <a:lnTo>
                    <a:pt x="1737" y="728"/>
                  </a:lnTo>
                  <a:lnTo>
                    <a:pt x="1756" y="735"/>
                  </a:lnTo>
                  <a:lnTo>
                    <a:pt x="1638" y="743"/>
                  </a:lnTo>
                  <a:lnTo>
                    <a:pt x="1567" y="757"/>
                  </a:lnTo>
                  <a:lnTo>
                    <a:pt x="1534" y="765"/>
                  </a:lnTo>
                  <a:lnTo>
                    <a:pt x="1512" y="772"/>
                  </a:lnTo>
                  <a:lnTo>
                    <a:pt x="1471" y="794"/>
                  </a:lnTo>
                  <a:lnTo>
                    <a:pt x="1445" y="820"/>
                  </a:lnTo>
                  <a:lnTo>
                    <a:pt x="1442" y="828"/>
                  </a:lnTo>
                  <a:lnTo>
                    <a:pt x="1434" y="842"/>
                  </a:lnTo>
                  <a:lnTo>
                    <a:pt x="1442" y="857"/>
                  </a:lnTo>
                  <a:lnTo>
                    <a:pt x="1449" y="868"/>
                  </a:lnTo>
                  <a:lnTo>
                    <a:pt x="1464" y="883"/>
                  </a:lnTo>
                  <a:lnTo>
                    <a:pt x="1490" y="894"/>
                  </a:lnTo>
                  <a:lnTo>
                    <a:pt x="1497" y="898"/>
                  </a:lnTo>
                  <a:lnTo>
                    <a:pt x="1505" y="898"/>
                  </a:lnTo>
                  <a:lnTo>
                    <a:pt x="1490" y="894"/>
                  </a:lnTo>
                  <a:lnTo>
                    <a:pt x="1471" y="879"/>
                  </a:lnTo>
                  <a:lnTo>
                    <a:pt x="1449" y="868"/>
                  </a:lnTo>
                  <a:lnTo>
                    <a:pt x="1442" y="857"/>
                  </a:lnTo>
                  <a:lnTo>
                    <a:pt x="1442" y="842"/>
                  </a:lnTo>
                  <a:lnTo>
                    <a:pt x="1442" y="828"/>
                  </a:lnTo>
                  <a:lnTo>
                    <a:pt x="1449" y="820"/>
                  </a:lnTo>
                  <a:lnTo>
                    <a:pt x="1475" y="798"/>
                  </a:lnTo>
                  <a:lnTo>
                    <a:pt x="1512" y="780"/>
                  </a:lnTo>
                  <a:lnTo>
                    <a:pt x="1545" y="765"/>
                  </a:lnTo>
                  <a:lnTo>
                    <a:pt x="1586" y="757"/>
                  </a:lnTo>
                  <a:lnTo>
                    <a:pt x="1671" y="743"/>
                  </a:lnTo>
                  <a:lnTo>
                    <a:pt x="1782" y="735"/>
                  </a:lnTo>
                  <a:lnTo>
                    <a:pt x="1882" y="739"/>
                  </a:lnTo>
                  <a:lnTo>
                    <a:pt x="1882" y="735"/>
                  </a:lnTo>
                  <a:lnTo>
                    <a:pt x="1797" y="728"/>
                  </a:lnTo>
                  <a:lnTo>
                    <a:pt x="1737" y="728"/>
                  </a:lnTo>
                  <a:lnTo>
                    <a:pt x="1652" y="728"/>
                  </a:lnTo>
                  <a:lnTo>
                    <a:pt x="1567" y="728"/>
                  </a:lnTo>
                  <a:lnTo>
                    <a:pt x="1560" y="728"/>
                  </a:lnTo>
                  <a:lnTo>
                    <a:pt x="1519" y="724"/>
                  </a:lnTo>
                  <a:lnTo>
                    <a:pt x="1501" y="717"/>
                  </a:lnTo>
                  <a:lnTo>
                    <a:pt x="1490" y="709"/>
                  </a:lnTo>
                  <a:lnTo>
                    <a:pt x="1497" y="702"/>
                  </a:lnTo>
                  <a:lnTo>
                    <a:pt x="1505" y="695"/>
                  </a:lnTo>
                  <a:lnTo>
                    <a:pt x="1582" y="680"/>
                  </a:lnTo>
                  <a:lnTo>
                    <a:pt x="1675" y="672"/>
                  </a:lnTo>
                  <a:lnTo>
                    <a:pt x="1822" y="669"/>
                  </a:lnTo>
                  <a:lnTo>
                    <a:pt x="1882" y="665"/>
                  </a:lnTo>
                  <a:lnTo>
                    <a:pt x="1941" y="658"/>
                  </a:lnTo>
                  <a:lnTo>
                    <a:pt x="2007" y="647"/>
                  </a:lnTo>
                  <a:lnTo>
                    <a:pt x="2077" y="632"/>
                  </a:lnTo>
                  <a:lnTo>
                    <a:pt x="2144" y="610"/>
                  </a:lnTo>
                  <a:lnTo>
                    <a:pt x="2170" y="595"/>
                  </a:lnTo>
                  <a:lnTo>
                    <a:pt x="2188" y="576"/>
                  </a:lnTo>
                  <a:lnTo>
                    <a:pt x="2207" y="558"/>
                  </a:lnTo>
                  <a:lnTo>
                    <a:pt x="2218" y="539"/>
                  </a:lnTo>
                  <a:lnTo>
                    <a:pt x="2225" y="525"/>
                  </a:lnTo>
                  <a:lnTo>
                    <a:pt x="2225" y="502"/>
                  </a:lnTo>
                  <a:lnTo>
                    <a:pt x="2214" y="477"/>
                  </a:lnTo>
                  <a:lnTo>
                    <a:pt x="2203" y="462"/>
                  </a:lnTo>
                  <a:lnTo>
                    <a:pt x="2188" y="454"/>
                  </a:lnTo>
                  <a:lnTo>
                    <a:pt x="2170" y="436"/>
                  </a:lnTo>
                  <a:lnTo>
                    <a:pt x="2137" y="421"/>
                  </a:lnTo>
                  <a:lnTo>
                    <a:pt x="2100" y="414"/>
                  </a:lnTo>
                  <a:lnTo>
                    <a:pt x="2048" y="399"/>
                  </a:lnTo>
                  <a:lnTo>
                    <a:pt x="1992" y="388"/>
                  </a:lnTo>
                  <a:lnTo>
                    <a:pt x="1922" y="377"/>
                  </a:lnTo>
                  <a:lnTo>
                    <a:pt x="1863" y="373"/>
                  </a:lnTo>
                  <a:lnTo>
                    <a:pt x="1782" y="373"/>
                  </a:lnTo>
                  <a:lnTo>
                    <a:pt x="1652" y="366"/>
                  </a:lnTo>
                  <a:lnTo>
                    <a:pt x="1652" y="373"/>
                  </a:lnTo>
                  <a:lnTo>
                    <a:pt x="1782" y="373"/>
                  </a:lnTo>
                  <a:lnTo>
                    <a:pt x="1863" y="377"/>
                  </a:lnTo>
                  <a:lnTo>
                    <a:pt x="1922" y="384"/>
                  </a:lnTo>
                  <a:lnTo>
                    <a:pt x="1992" y="392"/>
                  </a:lnTo>
                  <a:lnTo>
                    <a:pt x="2048" y="403"/>
                  </a:lnTo>
                  <a:lnTo>
                    <a:pt x="2100" y="414"/>
                  </a:lnTo>
                  <a:lnTo>
                    <a:pt x="2133" y="428"/>
                  </a:lnTo>
                  <a:lnTo>
                    <a:pt x="2163" y="443"/>
                  </a:lnTo>
                  <a:lnTo>
                    <a:pt x="2185" y="454"/>
                  </a:lnTo>
                  <a:lnTo>
                    <a:pt x="2203" y="469"/>
                  </a:lnTo>
                  <a:lnTo>
                    <a:pt x="2214" y="484"/>
                  </a:lnTo>
                  <a:lnTo>
                    <a:pt x="2218" y="502"/>
                  </a:lnTo>
                  <a:lnTo>
                    <a:pt x="2218" y="525"/>
                  </a:lnTo>
                  <a:lnTo>
                    <a:pt x="2214" y="539"/>
                  </a:lnTo>
                  <a:lnTo>
                    <a:pt x="2203" y="558"/>
                  </a:lnTo>
                  <a:lnTo>
                    <a:pt x="2188" y="576"/>
                  </a:lnTo>
                  <a:lnTo>
                    <a:pt x="2163" y="595"/>
                  </a:lnTo>
                  <a:lnTo>
                    <a:pt x="2137" y="610"/>
                  </a:lnTo>
                  <a:lnTo>
                    <a:pt x="2074" y="628"/>
                  </a:lnTo>
                  <a:lnTo>
                    <a:pt x="2004" y="643"/>
                  </a:lnTo>
                  <a:lnTo>
                    <a:pt x="1878" y="658"/>
                  </a:lnTo>
                  <a:lnTo>
                    <a:pt x="1822" y="665"/>
                  </a:lnTo>
                  <a:lnTo>
                    <a:pt x="1675" y="669"/>
                  </a:lnTo>
                  <a:lnTo>
                    <a:pt x="1575" y="680"/>
                  </a:lnTo>
                  <a:lnTo>
                    <a:pt x="1505" y="687"/>
                  </a:lnTo>
                  <a:lnTo>
                    <a:pt x="1490" y="698"/>
                  </a:lnTo>
                  <a:lnTo>
                    <a:pt x="1486" y="709"/>
                  </a:lnTo>
                  <a:lnTo>
                    <a:pt x="1490" y="717"/>
                  </a:lnTo>
                  <a:lnTo>
                    <a:pt x="1505" y="724"/>
                  </a:lnTo>
                  <a:lnTo>
                    <a:pt x="1534" y="728"/>
                  </a:lnTo>
                  <a:lnTo>
                    <a:pt x="1501" y="735"/>
                  </a:lnTo>
                  <a:lnTo>
                    <a:pt x="1464" y="735"/>
                  </a:lnTo>
                  <a:lnTo>
                    <a:pt x="1394" y="739"/>
                  </a:lnTo>
                  <a:lnTo>
                    <a:pt x="1320" y="724"/>
                  </a:lnTo>
                  <a:lnTo>
                    <a:pt x="1286" y="709"/>
                  </a:lnTo>
                  <a:lnTo>
                    <a:pt x="1275" y="702"/>
                  </a:lnTo>
                  <a:lnTo>
                    <a:pt x="1275" y="695"/>
                  </a:lnTo>
                  <a:lnTo>
                    <a:pt x="1275" y="687"/>
                  </a:lnTo>
                  <a:lnTo>
                    <a:pt x="1279" y="672"/>
                  </a:lnTo>
                  <a:lnTo>
                    <a:pt x="1286" y="665"/>
                  </a:lnTo>
                  <a:lnTo>
                    <a:pt x="1305" y="658"/>
                  </a:lnTo>
                  <a:lnTo>
                    <a:pt x="1331" y="647"/>
                  </a:lnTo>
                  <a:lnTo>
                    <a:pt x="1364" y="639"/>
                  </a:lnTo>
                  <a:lnTo>
                    <a:pt x="1527" y="624"/>
                  </a:lnTo>
                  <a:lnTo>
                    <a:pt x="1567" y="624"/>
                  </a:lnTo>
                  <a:lnTo>
                    <a:pt x="1656" y="617"/>
                  </a:lnTo>
                  <a:lnTo>
                    <a:pt x="1708" y="610"/>
                  </a:lnTo>
                  <a:lnTo>
                    <a:pt x="1752" y="599"/>
                  </a:lnTo>
                  <a:lnTo>
                    <a:pt x="1793" y="576"/>
                  </a:lnTo>
                  <a:lnTo>
                    <a:pt x="1808" y="562"/>
                  </a:lnTo>
                  <a:lnTo>
                    <a:pt x="1819" y="547"/>
                  </a:lnTo>
                  <a:lnTo>
                    <a:pt x="1822" y="532"/>
                  </a:lnTo>
                  <a:lnTo>
                    <a:pt x="1822" y="517"/>
                  </a:lnTo>
                  <a:lnTo>
                    <a:pt x="1811" y="499"/>
                  </a:lnTo>
                  <a:lnTo>
                    <a:pt x="1808" y="488"/>
                  </a:lnTo>
                  <a:lnTo>
                    <a:pt x="1793" y="473"/>
                  </a:lnTo>
                  <a:lnTo>
                    <a:pt x="1767" y="462"/>
                  </a:lnTo>
                  <a:lnTo>
                    <a:pt x="1741" y="454"/>
                  </a:lnTo>
                  <a:lnTo>
                    <a:pt x="1700" y="447"/>
                  </a:lnTo>
                  <a:lnTo>
                    <a:pt x="1652" y="436"/>
                  </a:lnTo>
                  <a:lnTo>
                    <a:pt x="1597" y="432"/>
                  </a:lnTo>
                  <a:lnTo>
                    <a:pt x="1527" y="428"/>
                  </a:lnTo>
                  <a:lnTo>
                    <a:pt x="1512" y="428"/>
                  </a:lnTo>
                  <a:lnTo>
                    <a:pt x="1471" y="421"/>
                  </a:lnTo>
                  <a:lnTo>
                    <a:pt x="1427" y="417"/>
                  </a:lnTo>
                  <a:lnTo>
                    <a:pt x="1375" y="403"/>
                  </a:lnTo>
                  <a:lnTo>
                    <a:pt x="1338" y="388"/>
                  </a:lnTo>
                  <a:lnTo>
                    <a:pt x="1335" y="384"/>
                  </a:lnTo>
                  <a:lnTo>
                    <a:pt x="1331" y="377"/>
                  </a:lnTo>
                  <a:lnTo>
                    <a:pt x="1335" y="366"/>
                  </a:lnTo>
                  <a:lnTo>
                    <a:pt x="1338" y="358"/>
                  </a:lnTo>
                  <a:lnTo>
                    <a:pt x="1349" y="351"/>
                  </a:lnTo>
                  <a:lnTo>
                    <a:pt x="1390" y="351"/>
                  </a:lnTo>
                  <a:lnTo>
                    <a:pt x="1379" y="358"/>
                  </a:lnTo>
                  <a:lnTo>
                    <a:pt x="1375" y="366"/>
                  </a:lnTo>
                  <a:lnTo>
                    <a:pt x="1379" y="373"/>
                  </a:lnTo>
                  <a:lnTo>
                    <a:pt x="1386" y="384"/>
                  </a:lnTo>
                  <a:lnTo>
                    <a:pt x="1420" y="392"/>
                  </a:lnTo>
                  <a:lnTo>
                    <a:pt x="1431" y="399"/>
                  </a:lnTo>
                  <a:lnTo>
                    <a:pt x="1460" y="406"/>
                  </a:lnTo>
                  <a:lnTo>
                    <a:pt x="1516" y="417"/>
                  </a:lnTo>
                  <a:lnTo>
                    <a:pt x="1604" y="421"/>
                  </a:lnTo>
                  <a:lnTo>
                    <a:pt x="1615" y="421"/>
                  </a:lnTo>
                  <a:lnTo>
                    <a:pt x="1741" y="432"/>
                  </a:lnTo>
                  <a:lnTo>
                    <a:pt x="1808" y="454"/>
                  </a:lnTo>
                  <a:lnTo>
                    <a:pt x="1852" y="462"/>
                  </a:lnTo>
                  <a:lnTo>
                    <a:pt x="1878" y="484"/>
                  </a:lnTo>
                  <a:lnTo>
                    <a:pt x="1893" y="502"/>
                  </a:lnTo>
                  <a:lnTo>
                    <a:pt x="1896" y="517"/>
                  </a:lnTo>
                  <a:lnTo>
                    <a:pt x="1896" y="528"/>
                  </a:lnTo>
                  <a:lnTo>
                    <a:pt x="1893" y="539"/>
                  </a:lnTo>
                  <a:lnTo>
                    <a:pt x="1878" y="554"/>
                  </a:lnTo>
                  <a:lnTo>
                    <a:pt x="1856" y="569"/>
                  </a:lnTo>
                  <a:lnTo>
                    <a:pt x="1811" y="587"/>
                  </a:lnTo>
                  <a:lnTo>
                    <a:pt x="1756" y="610"/>
                  </a:lnTo>
                  <a:lnTo>
                    <a:pt x="1697" y="624"/>
                  </a:lnTo>
                  <a:lnTo>
                    <a:pt x="1597" y="639"/>
                  </a:lnTo>
                  <a:lnTo>
                    <a:pt x="1553" y="643"/>
                  </a:lnTo>
                  <a:lnTo>
                    <a:pt x="1553" y="647"/>
                  </a:lnTo>
                  <a:lnTo>
                    <a:pt x="1601" y="643"/>
                  </a:lnTo>
                  <a:lnTo>
                    <a:pt x="1700" y="624"/>
                  </a:lnTo>
                  <a:lnTo>
                    <a:pt x="1763" y="613"/>
                  </a:lnTo>
                  <a:lnTo>
                    <a:pt x="1819" y="595"/>
                  </a:lnTo>
                  <a:lnTo>
                    <a:pt x="1863" y="569"/>
                  </a:lnTo>
                  <a:lnTo>
                    <a:pt x="1878" y="558"/>
                  </a:lnTo>
                  <a:lnTo>
                    <a:pt x="1893" y="543"/>
                  </a:lnTo>
                  <a:lnTo>
                    <a:pt x="1896" y="528"/>
                  </a:lnTo>
                  <a:lnTo>
                    <a:pt x="1896" y="517"/>
                  </a:lnTo>
                  <a:lnTo>
                    <a:pt x="1896" y="499"/>
                  </a:lnTo>
                  <a:lnTo>
                    <a:pt x="1882" y="484"/>
                  </a:lnTo>
                  <a:lnTo>
                    <a:pt x="1863" y="462"/>
                  </a:lnTo>
                  <a:lnTo>
                    <a:pt x="1822" y="454"/>
                  </a:lnTo>
                  <a:lnTo>
                    <a:pt x="1767" y="436"/>
                  </a:lnTo>
                  <a:lnTo>
                    <a:pt x="1848" y="443"/>
                  </a:lnTo>
                  <a:lnTo>
                    <a:pt x="1904" y="454"/>
                  </a:lnTo>
                  <a:lnTo>
                    <a:pt x="1941" y="469"/>
                  </a:lnTo>
                  <a:lnTo>
                    <a:pt x="1967" y="488"/>
                  </a:lnTo>
                  <a:lnTo>
                    <a:pt x="1981" y="506"/>
                  </a:lnTo>
                  <a:lnTo>
                    <a:pt x="1978" y="528"/>
                  </a:lnTo>
                  <a:lnTo>
                    <a:pt x="1967" y="547"/>
                  </a:lnTo>
                  <a:lnTo>
                    <a:pt x="1952" y="569"/>
                  </a:lnTo>
                  <a:lnTo>
                    <a:pt x="1919" y="587"/>
                  </a:lnTo>
                  <a:lnTo>
                    <a:pt x="1878" y="610"/>
                  </a:lnTo>
                  <a:lnTo>
                    <a:pt x="1837" y="624"/>
                  </a:lnTo>
                  <a:lnTo>
                    <a:pt x="1800" y="632"/>
                  </a:lnTo>
                  <a:lnTo>
                    <a:pt x="1745" y="639"/>
                  </a:lnTo>
                  <a:lnTo>
                    <a:pt x="1726" y="643"/>
                  </a:lnTo>
                  <a:lnTo>
                    <a:pt x="1771" y="643"/>
                  </a:lnTo>
                  <a:lnTo>
                    <a:pt x="1819" y="639"/>
                  </a:lnTo>
                  <a:lnTo>
                    <a:pt x="1907" y="628"/>
                  </a:lnTo>
                  <a:lnTo>
                    <a:pt x="1959" y="613"/>
                  </a:lnTo>
                  <a:lnTo>
                    <a:pt x="2007" y="595"/>
                  </a:lnTo>
                  <a:lnTo>
                    <a:pt x="2037" y="569"/>
                  </a:lnTo>
                  <a:lnTo>
                    <a:pt x="2052" y="554"/>
                  </a:lnTo>
                  <a:lnTo>
                    <a:pt x="2059" y="539"/>
                  </a:lnTo>
                  <a:lnTo>
                    <a:pt x="2059" y="525"/>
                  </a:lnTo>
                  <a:lnTo>
                    <a:pt x="2052" y="513"/>
                  </a:lnTo>
                  <a:lnTo>
                    <a:pt x="2044" y="491"/>
                  </a:lnTo>
                  <a:lnTo>
                    <a:pt x="2022" y="477"/>
                  </a:lnTo>
                  <a:lnTo>
                    <a:pt x="1981" y="458"/>
                  </a:lnTo>
                  <a:lnTo>
                    <a:pt x="1933" y="447"/>
                  </a:lnTo>
                  <a:lnTo>
                    <a:pt x="1852" y="436"/>
                  </a:lnTo>
                  <a:lnTo>
                    <a:pt x="1848" y="436"/>
                  </a:lnTo>
                  <a:lnTo>
                    <a:pt x="1841" y="436"/>
                  </a:lnTo>
                  <a:lnTo>
                    <a:pt x="1656" y="421"/>
                  </a:lnTo>
                  <a:lnTo>
                    <a:pt x="1545" y="406"/>
                  </a:lnTo>
                  <a:lnTo>
                    <a:pt x="1505" y="403"/>
                  </a:lnTo>
                  <a:lnTo>
                    <a:pt x="1479" y="392"/>
                  </a:lnTo>
                  <a:lnTo>
                    <a:pt x="1456" y="384"/>
                  </a:lnTo>
                  <a:lnTo>
                    <a:pt x="1442" y="373"/>
                  </a:lnTo>
                  <a:lnTo>
                    <a:pt x="1434" y="366"/>
                  </a:lnTo>
                  <a:lnTo>
                    <a:pt x="1442" y="351"/>
                  </a:lnTo>
                  <a:lnTo>
                    <a:pt x="1434" y="351"/>
                  </a:lnTo>
                  <a:lnTo>
                    <a:pt x="1431" y="358"/>
                  </a:lnTo>
                  <a:lnTo>
                    <a:pt x="1431" y="366"/>
                  </a:lnTo>
                  <a:lnTo>
                    <a:pt x="1442" y="377"/>
                  </a:lnTo>
                  <a:lnTo>
                    <a:pt x="1456" y="388"/>
                  </a:lnTo>
                  <a:lnTo>
                    <a:pt x="1479" y="399"/>
                  </a:lnTo>
                  <a:lnTo>
                    <a:pt x="1530" y="406"/>
                  </a:lnTo>
                  <a:lnTo>
                    <a:pt x="1612" y="421"/>
                  </a:lnTo>
                  <a:lnTo>
                    <a:pt x="1604" y="421"/>
                  </a:lnTo>
                  <a:lnTo>
                    <a:pt x="1516" y="417"/>
                  </a:lnTo>
                  <a:lnTo>
                    <a:pt x="1460" y="406"/>
                  </a:lnTo>
                  <a:lnTo>
                    <a:pt x="1431" y="399"/>
                  </a:lnTo>
                  <a:lnTo>
                    <a:pt x="1420" y="392"/>
                  </a:lnTo>
                  <a:lnTo>
                    <a:pt x="1386" y="377"/>
                  </a:lnTo>
                  <a:lnTo>
                    <a:pt x="1379" y="366"/>
                  </a:lnTo>
                  <a:lnTo>
                    <a:pt x="1390" y="358"/>
                  </a:lnTo>
                  <a:lnTo>
                    <a:pt x="1401" y="351"/>
                  </a:lnTo>
                  <a:lnTo>
                    <a:pt x="1693" y="343"/>
                  </a:lnTo>
                  <a:lnTo>
                    <a:pt x="1852" y="336"/>
                  </a:lnTo>
                  <a:lnTo>
                    <a:pt x="1978" y="332"/>
                  </a:lnTo>
                  <a:lnTo>
                    <a:pt x="2103" y="336"/>
                  </a:lnTo>
                  <a:lnTo>
                    <a:pt x="2325" y="347"/>
                  </a:lnTo>
                  <a:lnTo>
                    <a:pt x="2480" y="362"/>
                  </a:lnTo>
                  <a:lnTo>
                    <a:pt x="2547" y="373"/>
                  </a:lnTo>
                  <a:lnTo>
                    <a:pt x="2650" y="392"/>
                  </a:lnTo>
                  <a:lnTo>
                    <a:pt x="2687" y="403"/>
                  </a:lnTo>
                  <a:lnTo>
                    <a:pt x="2717" y="417"/>
                  </a:lnTo>
                  <a:lnTo>
                    <a:pt x="2739" y="428"/>
                  </a:lnTo>
                  <a:lnTo>
                    <a:pt x="2758" y="443"/>
                  </a:lnTo>
                  <a:lnTo>
                    <a:pt x="2765" y="454"/>
                  </a:lnTo>
                  <a:lnTo>
                    <a:pt x="2772" y="462"/>
                  </a:lnTo>
                  <a:lnTo>
                    <a:pt x="2772" y="473"/>
                  </a:lnTo>
                  <a:lnTo>
                    <a:pt x="2772" y="488"/>
                  </a:lnTo>
                  <a:lnTo>
                    <a:pt x="2761" y="506"/>
                  </a:lnTo>
                  <a:lnTo>
                    <a:pt x="2747" y="532"/>
                  </a:lnTo>
                  <a:lnTo>
                    <a:pt x="2735" y="543"/>
                  </a:lnTo>
                  <a:lnTo>
                    <a:pt x="2717" y="547"/>
                  </a:lnTo>
                  <a:lnTo>
                    <a:pt x="2669" y="569"/>
                  </a:lnTo>
                  <a:lnTo>
                    <a:pt x="2695" y="554"/>
                  </a:lnTo>
                  <a:lnTo>
                    <a:pt x="2717" y="532"/>
                  </a:lnTo>
                  <a:lnTo>
                    <a:pt x="2732" y="517"/>
                  </a:lnTo>
                  <a:lnTo>
                    <a:pt x="2735" y="502"/>
                  </a:lnTo>
                  <a:lnTo>
                    <a:pt x="2747" y="477"/>
                  </a:lnTo>
                  <a:lnTo>
                    <a:pt x="2747" y="469"/>
                  </a:lnTo>
                  <a:lnTo>
                    <a:pt x="2735" y="454"/>
                  </a:lnTo>
                  <a:lnTo>
                    <a:pt x="2724" y="447"/>
                  </a:lnTo>
                  <a:lnTo>
                    <a:pt x="2702" y="421"/>
                  </a:lnTo>
                  <a:lnTo>
                    <a:pt x="2662" y="406"/>
                  </a:lnTo>
                  <a:lnTo>
                    <a:pt x="2621" y="392"/>
                  </a:lnTo>
                  <a:lnTo>
                    <a:pt x="2547" y="377"/>
                  </a:lnTo>
                  <a:lnTo>
                    <a:pt x="2510" y="373"/>
                  </a:lnTo>
                  <a:lnTo>
                    <a:pt x="2510" y="377"/>
                  </a:lnTo>
                  <a:lnTo>
                    <a:pt x="2455" y="366"/>
                  </a:lnTo>
                  <a:lnTo>
                    <a:pt x="2384" y="358"/>
                  </a:lnTo>
                  <a:lnTo>
                    <a:pt x="2384" y="362"/>
                  </a:lnTo>
                  <a:lnTo>
                    <a:pt x="2270" y="351"/>
                  </a:lnTo>
                  <a:lnTo>
                    <a:pt x="2214" y="347"/>
                  </a:lnTo>
                  <a:lnTo>
                    <a:pt x="2214" y="351"/>
                  </a:lnTo>
                  <a:lnTo>
                    <a:pt x="2273" y="351"/>
                  </a:lnTo>
                  <a:lnTo>
                    <a:pt x="2410" y="373"/>
                  </a:lnTo>
                  <a:lnTo>
                    <a:pt x="2480" y="388"/>
                  </a:lnTo>
                  <a:lnTo>
                    <a:pt x="2551" y="406"/>
                  </a:lnTo>
                  <a:lnTo>
                    <a:pt x="2610" y="436"/>
                  </a:lnTo>
                  <a:lnTo>
                    <a:pt x="2636" y="454"/>
                  </a:lnTo>
                  <a:lnTo>
                    <a:pt x="2650" y="469"/>
                  </a:lnTo>
                  <a:lnTo>
                    <a:pt x="2654" y="484"/>
                  </a:lnTo>
                  <a:lnTo>
                    <a:pt x="2654" y="499"/>
                  </a:lnTo>
                  <a:lnTo>
                    <a:pt x="2647" y="517"/>
                  </a:lnTo>
                  <a:lnTo>
                    <a:pt x="2632" y="543"/>
                  </a:lnTo>
                  <a:lnTo>
                    <a:pt x="2606" y="562"/>
                  </a:lnTo>
                  <a:lnTo>
                    <a:pt x="2569" y="576"/>
                  </a:lnTo>
                  <a:lnTo>
                    <a:pt x="2525" y="595"/>
                  </a:lnTo>
                  <a:lnTo>
                    <a:pt x="2440" y="610"/>
                  </a:lnTo>
                  <a:lnTo>
                    <a:pt x="2473" y="587"/>
                  </a:lnTo>
                  <a:lnTo>
                    <a:pt x="2521" y="562"/>
                  </a:lnTo>
                  <a:lnTo>
                    <a:pt x="2540" y="543"/>
                  </a:lnTo>
                  <a:lnTo>
                    <a:pt x="2554" y="525"/>
                  </a:lnTo>
                  <a:lnTo>
                    <a:pt x="2565" y="499"/>
                  </a:lnTo>
                  <a:lnTo>
                    <a:pt x="2565" y="469"/>
                  </a:lnTo>
                  <a:lnTo>
                    <a:pt x="2554" y="458"/>
                  </a:lnTo>
                  <a:lnTo>
                    <a:pt x="2547" y="447"/>
                  </a:lnTo>
                  <a:lnTo>
                    <a:pt x="2525" y="432"/>
                  </a:lnTo>
                  <a:lnTo>
                    <a:pt x="2499" y="417"/>
                  </a:lnTo>
                  <a:lnTo>
                    <a:pt x="2466" y="403"/>
                  </a:lnTo>
                  <a:lnTo>
                    <a:pt x="2410" y="392"/>
                  </a:lnTo>
                  <a:lnTo>
                    <a:pt x="2344" y="384"/>
                  </a:lnTo>
                  <a:lnTo>
                    <a:pt x="2273" y="373"/>
                  </a:lnTo>
                  <a:lnTo>
                    <a:pt x="2214" y="366"/>
                  </a:lnTo>
                  <a:lnTo>
                    <a:pt x="2148" y="362"/>
                  </a:lnTo>
                  <a:lnTo>
                    <a:pt x="2148" y="366"/>
                  </a:lnTo>
                  <a:lnTo>
                    <a:pt x="2203" y="373"/>
                  </a:lnTo>
                  <a:lnTo>
                    <a:pt x="2325" y="384"/>
                  </a:lnTo>
                  <a:lnTo>
                    <a:pt x="2388" y="399"/>
                  </a:lnTo>
                  <a:lnTo>
                    <a:pt x="2451" y="417"/>
                  </a:lnTo>
                  <a:lnTo>
                    <a:pt x="2473" y="432"/>
                  </a:lnTo>
                  <a:lnTo>
                    <a:pt x="2495" y="447"/>
                  </a:lnTo>
                  <a:lnTo>
                    <a:pt x="2510" y="458"/>
                  </a:lnTo>
                  <a:lnTo>
                    <a:pt x="2525" y="477"/>
                  </a:lnTo>
                  <a:lnTo>
                    <a:pt x="2525" y="491"/>
                  </a:lnTo>
                  <a:lnTo>
                    <a:pt x="2514" y="525"/>
                  </a:lnTo>
                  <a:lnTo>
                    <a:pt x="2506" y="543"/>
                  </a:lnTo>
                  <a:lnTo>
                    <a:pt x="2484" y="562"/>
                  </a:lnTo>
                  <a:lnTo>
                    <a:pt x="2466" y="587"/>
                  </a:lnTo>
                  <a:lnTo>
                    <a:pt x="2425" y="610"/>
                  </a:lnTo>
                  <a:lnTo>
                    <a:pt x="2403" y="610"/>
                  </a:lnTo>
                  <a:lnTo>
                    <a:pt x="2303" y="617"/>
                  </a:lnTo>
                  <a:lnTo>
                    <a:pt x="2351" y="602"/>
                  </a:lnTo>
                  <a:lnTo>
                    <a:pt x="2384" y="584"/>
                  </a:lnTo>
                  <a:lnTo>
                    <a:pt x="2410" y="562"/>
                  </a:lnTo>
                  <a:lnTo>
                    <a:pt x="2429" y="539"/>
                  </a:lnTo>
                  <a:lnTo>
                    <a:pt x="2436" y="513"/>
                  </a:lnTo>
                  <a:lnTo>
                    <a:pt x="2440" y="491"/>
                  </a:lnTo>
                  <a:lnTo>
                    <a:pt x="2436" y="477"/>
                  </a:lnTo>
                  <a:lnTo>
                    <a:pt x="2421" y="458"/>
                  </a:lnTo>
                  <a:lnTo>
                    <a:pt x="2399" y="447"/>
                  </a:lnTo>
                  <a:lnTo>
                    <a:pt x="2344" y="421"/>
                  </a:lnTo>
                  <a:lnTo>
                    <a:pt x="2277" y="399"/>
                  </a:lnTo>
                  <a:lnTo>
                    <a:pt x="2203" y="384"/>
                  </a:lnTo>
                  <a:lnTo>
                    <a:pt x="2066" y="366"/>
                  </a:lnTo>
                  <a:lnTo>
                    <a:pt x="2004" y="362"/>
                  </a:lnTo>
                  <a:lnTo>
                    <a:pt x="2004" y="366"/>
                  </a:lnTo>
                  <a:lnTo>
                    <a:pt x="2118" y="384"/>
                  </a:lnTo>
                  <a:lnTo>
                    <a:pt x="2207" y="403"/>
                  </a:lnTo>
                  <a:lnTo>
                    <a:pt x="2277" y="421"/>
                  </a:lnTo>
                  <a:lnTo>
                    <a:pt x="2325" y="443"/>
                  </a:lnTo>
                  <a:lnTo>
                    <a:pt x="2355" y="454"/>
                  </a:lnTo>
                  <a:lnTo>
                    <a:pt x="2373" y="469"/>
                  </a:lnTo>
                  <a:lnTo>
                    <a:pt x="2384" y="484"/>
                  </a:lnTo>
                  <a:lnTo>
                    <a:pt x="2388" y="517"/>
                  </a:lnTo>
                  <a:lnTo>
                    <a:pt x="2384" y="543"/>
                  </a:lnTo>
                  <a:lnTo>
                    <a:pt x="2370" y="569"/>
                  </a:lnTo>
                  <a:lnTo>
                    <a:pt x="2351" y="587"/>
                  </a:lnTo>
                  <a:lnTo>
                    <a:pt x="2310" y="613"/>
                  </a:lnTo>
                  <a:lnTo>
                    <a:pt x="2296" y="617"/>
                  </a:lnTo>
                  <a:lnTo>
                    <a:pt x="2296" y="624"/>
                  </a:lnTo>
                  <a:lnTo>
                    <a:pt x="2159" y="639"/>
                  </a:lnTo>
                  <a:lnTo>
                    <a:pt x="2207" y="617"/>
                  </a:lnTo>
                  <a:lnTo>
                    <a:pt x="2244" y="595"/>
                  </a:lnTo>
                  <a:lnTo>
                    <a:pt x="2270" y="569"/>
                  </a:lnTo>
                  <a:lnTo>
                    <a:pt x="2284" y="543"/>
                  </a:lnTo>
                  <a:lnTo>
                    <a:pt x="2288" y="525"/>
                  </a:lnTo>
                  <a:lnTo>
                    <a:pt x="2296" y="506"/>
                  </a:lnTo>
                  <a:lnTo>
                    <a:pt x="2288" y="488"/>
                  </a:lnTo>
                  <a:lnTo>
                    <a:pt x="2284" y="473"/>
                  </a:lnTo>
                  <a:lnTo>
                    <a:pt x="2273" y="454"/>
                  </a:lnTo>
                  <a:lnTo>
                    <a:pt x="2255" y="443"/>
                  </a:lnTo>
                  <a:lnTo>
                    <a:pt x="2229" y="432"/>
                  </a:lnTo>
                  <a:lnTo>
                    <a:pt x="2174" y="406"/>
                  </a:lnTo>
                  <a:lnTo>
                    <a:pt x="2103" y="392"/>
                  </a:lnTo>
                  <a:lnTo>
                    <a:pt x="1978" y="373"/>
                  </a:lnTo>
                  <a:lnTo>
                    <a:pt x="1919" y="366"/>
                  </a:lnTo>
                  <a:lnTo>
                    <a:pt x="1911" y="373"/>
                  </a:lnTo>
                  <a:lnTo>
                    <a:pt x="1974" y="377"/>
                  </a:lnTo>
                  <a:lnTo>
                    <a:pt x="2100" y="399"/>
                  </a:lnTo>
                  <a:lnTo>
                    <a:pt x="2163" y="414"/>
                  </a:lnTo>
                  <a:lnTo>
                    <a:pt x="2225" y="432"/>
                  </a:lnTo>
                  <a:lnTo>
                    <a:pt x="2248" y="447"/>
                  </a:lnTo>
                  <a:lnTo>
                    <a:pt x="2270" y="458"/>
                  </a:lnTo>
                  <a:lnTo>
                    <a:pt x="2284" y="473"/>
                  </a:lnTo>
                  <a:lnTo>
                    <a:pt x="2288" y="488"/>
                  </a:lnTo>
                  <a:lnTo>
                    <a:pt x="2288" y="506"/>
                  </a:lnTo>
                  <a:lnTo>
                    <a:pt x="2284" y="525"/>
                  </a:lnTo>
                  <a:lnTo>
                    <a:pt x="2277" y="547"/>
                  </a:lnTo>
                  <a:lnTo>
                    <a:pt x="2262" y="573"/>
                  </a:lnTo>
                  <a:lnTo>
                    <a:pt x="2233" y="599"/>
                  </a:lnTo>
                  <a:lnTo>
                    <a:pt x="2199" y="617"/>
                  </a:lnTo>
                  <a:lnTo>
                    <a:pt x="2144" y="643"/>
                  </a:lnTo>
                  <a:lnTo>
                    <a:pt x="2089" y="647"/>
                  </a:lnTo>
                  <a:lnTo>
                    <a:pt x="2033" y="658"/>
                  </a:lnTo>
                  <a:lnTo>
                    <a:pt x="1989" y="669"/>
                  </a:lnTo>
                  <a:lnTo>
                    <a:pt x="1922" y="695"/>
                  </a:lnTo>
                  <a:lnTo>
                    <a:pt x="1893" y="709"/>
                  </a:lnTo>
                  <a:lnTo>
                    <a:pt x="1889" y="717"/>
                  </a:lnTo>
                  <a:lnTo>
                    <a:pt x="1882" y="728"/>
                  </a:lnTo>
                  <a:lnTo>
                    <a:pt x="1889" y="743"/>
                  </a:lnTo>
                  <a:lnTo>
                    <a:pt x="1893" y="750"/>
                  </a:lnTo>
                  <a:lnTo>
                    <a:pt x="1863" y="750"/>
                  </a:lnTo>
                  <a:lnTo>
                    <a:pt x="1778" y="757"/>
                  </a:lnTo>
                  <a:lnTo>
                    <a:pt x="1715" y="765"/>
                  </a:lnTo>
                  <a:lnTo>
                    <a:pt x="1671" y="772"/>
                  </a:lnTo>
                  <a:lnTo>
                    <a:pt x="1641" y="783"/>
                  </a:lnTo>
                  <a:lnTo>
                    <a:pt x="1623" y="794"/>
                  </a:lnTo>
                  <a:lnTo>
                    <a:pt x="1604" y="809"/>
                  </a:lnTo>
                  <a:lnTo>
                    <a:pt x="1597" y="824"/>
                  </a:lnTo>
                  <a:lnTo>
                    <a:pt x="1597" y="839"/>
                  </a:lnTo>
                  <a:lnTo>
                    <a:pt x="1597" y="854"/>
                  </a:lnTo>
                  <a:lnTo>
                    <a:pt x="1601" y="857"/>
                  </a:lnTo>
                  <a:lnTo>
                    <a:pt x="1623" y="879"/>
                  </a:lnTo>
                  <a:lnTo>
                    <a:pt x="1660" y="898"/>
                  </a:lnTo>
                  <a:lnTo>
                    <a:pt x="1671" y="898"/>
                  </a:lnTo>
                  <a:lnTo>
                    <a:pt x="1627" y="879"/>
                  </a:lnTo>
                  <a:lnTo>
                    <a:pt x="1604" y="857"/>
                  </a:lnTo>
                  <a:lnTo>
                    <a:pt x="1601" y="850"/>
                  </a:lnTo>
                  <a:lnTo>
                    <a:pt x="1597" y="839"/>
                  </a:lnTo>
                  <a:lnTo>
                    <a:pt x="1601" y="824"/>
                  </a:lnTo>
                  <a:lnTo>
                    <a:pt x="1612" y="809"/>
                  </a:lnTo>
                  <a:lnTo>
                    <a:pt x="1627" y="798"/>
                  </a:lnTo>
                  <a:lnTo>
                    <a:pt x="1645" y="787"/>
                  </a:lnTo>
                  <a:lnTo>
                    <a:pt x="1671" y="780"/>
                  </a:lnTo>
                  <a:lnTo>
                    <a:pt x="1715" y="769"/>
                  </a:lnTo>
                  <a:lnTo>
                    <a:pt x="1778" y="757"/>
                  </a:lnTo>
                  <a:lnTo>
                    <a:pt x="1863" y="754"/>
                  </a:lnTo>
                  <a:lnTo>
                    <a:pt x="1896" y="754"/>
                  </a:lnTo>
                  <a:lnTo>
                    <a:pt x="1919" y="757"/>
                  </a:lnTo>
                  <a:lnTo>
                    <a:pt x="1878" y="757"/>
                  </a:lnTo>
                  <a:lnTo>
                    <a:pt x="1811" y="765"/>
                  </a:lnTo>
                  <a:lnTo>
                    <a:pt x="1737" y="780"/>
                  </a:lnTo>
                  <a:lnTo>
                    <a:pt x="1708" y="787"/>
                  </a:lnTo>
                  <a:lnTo>
                    <a:pt x="1682" y="798"/>
                  </a:lnTo>
                  <a:lnTo>
                    <a:pt x="1671" y="813"/>
                  </a:lnTo>
                  <a:lnTo>
                    <a:pt x="1660" y="828"/>
                  </a:lnTo>
                  <a:lnTo>
                    <a:pt x="1656" y="842"/>
                  </a:lnTo>
                  <a:lnTo>
                    <a:pt x="1667" y="865"/>
                  </a:lnTo>
                  <a:lnTo>
                    <a:pt x="1686" y="883"/>
                  </a:lnTo>
                  <a:lnTo>
                    <a:pt x="1712" y="898"/>
                  </a:lnTo>
                  <a:lnTo>
                    <a:pt x="1723" y="898"/>
                  </a:lnTo>
                  <a:lnTo>
                    <a:pt x="1686" y="883"/>
                  </a:lnTo>
                  <a:lnTo>
                    <a:pt x="1667" y="865"/>
                  </a:lnTo>
                  <a:lnTo>
                    <a:pt x="1660" y="842"/>
                  </a:lnTo>
                  <a:lnTo>
                    <a:pt x="1667" y="828"/>
                  </a:lnTo>
                  <a:lnTo>
                    <a:pt x="1671" y="813"/>
                  </a:lnTo>
                  <a:lnTo>
                    <a:pt x="1686" y="806"/>
                  </a:lnTo>
                  <a:lnTo>
                    <a:pt x="1712" y="787"/>
                  </a:lnTo>
                  <a:lnTo>
                    <a:pt x="1745" y="780"/>
                  </a:lnTo>
                  <a:lnTo>
                    <a:pt x="1822" y="769"/>
                  </a:lnTo>
                  <a:lnTo>
                    <a:pt x="1893" y="765"/>
                  </a:lnTo>
                  <a:lnTo>
                    <a:pt x="1922" y="765"/>
                  </a:lnTo>
                  <a:lnTo>
                    <a:pt x="1922" y="757"/>
                  </a:lnTo>
                  <a:lnTo>
                    <a:pt x="1963" y="772"/>
                  </a:lnTo>
                  <a:lnTo>
                    <a:pt x="1870" y="772"/>
                  </a:lnTo>
                  <a:lnTo>
                    <a:pt x="1837" y="772"/>
                  </a:lnTo>
                  <a:lnTo>
                    <a:pt x="1797" y="780"/>
                  </a:lnTo>
                  <a:lnTo>
                    <a:pt x="1767" y="787"/>
                  </a:lnTo>
                  <a:lnTo>
                    <a:pt x="1730" y="809"/>
                  </a:lnTo>
                  <a:lnTo>
                    <a:pt x="1715" y="824"/>
                  </a:lnTo>
                  <a:lnTo>
                    <a:pt x="1712" y="835"/>
                  </a:lnTo>
                  <a:lnTo>
                    <a:pt x="1712" y="850"/>
                  </a:lnTo>
                  <a:lnTo>
                    <a:pt x="1715" y="865"/>
                  </a:lnTo>
                  <a:lnTo>
                    <a:pt x="1737" y="883"/>
                  </a:lnTo>
                  <a:lnTo>
                    <a:pt x="1771" y="898"/>
                  </a:lnTo>
                  <a:lnTo>
                    <a:pt x="1782" y="898"/>
                  </a:lnTo>
                  <a:lnTo>
                    <a:pt x="1741" y="879"/>
                  </a:lnTo>
                  <a:lnTo>
                    <a:pt x="1730" y="868"/>
                  </a:lnTo>
                  <a:lnTo>
                    <a:pt x="1715" y="857"/>
                  </a:lnTo>
                  <a:lnTo>
                    <a:pt x="1712" y="850"/>
                  </a:lnTo>
                  <a:lnTo>
                    <a:pt x="1715" y="835"/>
                  </a:lnTo>
                  <a:lnTo>
                    <a:pt x="1715" y="828"/>
                  </a:lnTo>
                  <a:lnTo>
                    <a:pt x="1737" y="809"/>
                  </a:lnTo>
                  <a:lnTo>
                    <a:pt x="1771" y="794"/>
                  </a:lnTo>
                  <a:lnTo>
                    <a:pt x="1797" y="783"/>
                  </a:lnTo>
                  <a:lnTo>
                    <a:pt x="1837" y="780"/>
                  </a:lnTo>
                  <a:lnTo>
                    <a:pt x="1878" y="772"/>
                  </a:lnTo>
                  <a:lnTo>
                    <a:pt x="1978" y="780"/>
                  </a:lnTo>
                  <a:lnTo>
                    <a:pt x="1922" y="780"/>
                  </a:lnTo>
                  <a:lnTo>
                    <a:pt x="1852" y="787"/>
                  </a:lnTo>
                  <a:lnTo>
                    <a:pt x="1822" y="798"/>
                  </a:lnTo>
                  <a:lnTo>
                    <a:pt x="1793" y="809"/>
                  </a:lnTo>
                  <a:lnTo>
                    <a:pt x="1771" y="824"/>
                  </a:lnTo>
                  <a:lnTo>
                    <a:pt x="1763" y="839"/>
                  </a:lnTo>
                  <a:lnTo>
                    <a:pt x="1763" y="842"/>
                  </a:lnTo>
                  <a:lnTo>
                    <a:pt x="1767" y="857"/>
                  </a:lnTo>
                  <a:lnTo>
                    <a:pt x="1778" y="865"/>
                  </a:lnTo>
                  <a:lnTo>
                    <a:pt x="1785" y="879"/>
                  </a:lnTo>
                  <a:lnTo>
                    <a:pt x="1811" y="891"/>
                  </a:lnTo>
                  <a:lnTo>
                    <a:pt x="1837" y="898"/>
                  </a:lnTo>
                  <a:lnTo>
                    <a:pt x="1852" y="898"/>
                  </a:lnTo>
                  <a:lnTo>
                    <a:pt x="1800" y="879"/>
                  </a:lnTo>
                  <a:lnTo>
                    <a:pt x="1778" y="857"/>
                  </a:lnTo>
                  <a:lnTo>
                    <a:pt x="1767" y="842"/>
                  </a:lnTo>
                  <a:lnTo>
                    <a:pt x="1767" y="839"/>
                  </a:lnTo>
                  <a:lnTo>
                    <a:pt x="1771" y="828"/>
                  </a:lnTo>
                  <a:lnTo>
                    <a:pt x="1782" y="820"/>
                  </a:lnTo>
                  <a:lnTo>
                    <a:pt x="1808" y="809"/>
                  </a:lnTo>
                  <a:lnTo>
                    <a:pt x="1848" y="798"/>
                  </a:lnTo>
                  <a:lnTo>
                    <a:pt x="1889" y="787"/>
                  </a:lnTo>
                  <a:lnTo>
                    <a:pt x="1963" y="783"/>
                  </a:lnTo>
                  <a:lnTo>
                    <a:pt x="1996" y="780"/>
                  </a:lnTo>
                  <a:lnTo>
                    <a:pt x="2018" y="783"/>
                  </a:lnTo>
                  <a:lnTo>
                    <a:pt x="2074" y="787"/>
                  </a:lnTo>
                  <a:lnTo>
                    <a:pt x="2037" y="798"/>
                  </a:lnTo>
                  <a:lnTo>
                    <a:pt x="2018" y="820"/>
                  </a:lnTo>
                  <a:lnTo>
                    <a:pt x="2007" y="835"/>
                  </a:lnTo>
                  <a:lnTo>
                    <a:pt x="2007" y="839"/>
                  </a:lnTo>
                  <a:lnTo>
                    <a:pt x="2007" y="857"/>
                  </a:lnTo>
                  <a:lnTo>
                    <a:pt x="2018" y="876"/>
                  </a:lnTo>
                  <a:lnTo>
                    <a:pt x="2029" y="891"/>
                  </a:lnTo>
                  <a:lnTo>
                    <a:pt x="2044" y="898"/>
                  </a:lnTo>
                  <a:lnTo>
                    <a:pt x="2052" y="898"/>
                  </a:lnTo>
                  <a:lnTo>
                    <a:pt x="2037" y="891"/>
                  </a:lnTo>
                  <a:lnTo>
                    <a:pt x="2022" y="876"/>
                  </a:lnTo>
                  <a:lnTo>
                    <a:pt x="2011" y="857"/>
                  </a:lnTo>
                  <a:lnTo>
                    <a:pt x="2007" y="839"/>
                  </a:lnTo>
                  <a:lnTo>
                    <a:pt x="2011" y="835"/>
                  </a:lnTo>
                  <a:lnTo>
                    <a:pt x="2029" y="820"/>
                  </a:lnTo>
                  <a:lnTo>
                    <a:pt x="2052" y="798"/>
                  </a:lnTo>
                  <a:lnTo>
                    <a:pt x="2074" y="794"/>
                  </a:lnTo>
                  <a:lnTo>
                    <a:pt x="2092" y="787"/>
                  </a:lnTo>
                  <a:lnTo>
                    <a:pt x="2137" y="787"/>
                  </a:lnTo>
                  <a:lnTo>
                    <a:pt x="2103" y="806"/>
                  </a:lnTo>
                  <a:lnTo>
                    <a:pt x="2085" y="813"/>
                  </a:lnTo>
                  <a:lnTo>
                    <a:pt x="2074" y="828"/>
                  </a:lnTo>
                  <a:lnTo>
                    <a:pt x="2063" y="842"/>
                  </a:lnTo>
                  <a:lnTo>
                    <a:pt x="2066" y="857"/>
                  </a:lnTo>
                  <a:lnTo>
                    <a:pt x="2074" y="876"/>
                  </a:lnTo>
                  <a:lnTo>
                    <a:pt x="2103" y="898"/>
                  </a:lnTo>
                  <a:lnTo>
                    <a:pt x="2107" y="898"/>
                  </a:lnTo>
                  <a:lnTo>
                    <a:pt x="2089" y="883"/>
                  </a:lnTo>
                  <a:lnTo>
                    <a:pt x="2077" y="868"/>
                  </a:lnTo>
                  <a:lnTo>
                    <a:pt x="2066" y="857"/>
                  </a:lnTo>
                  <a:lnTo>
                    <a:pt x="2066" y="842"/>
                  </a:lnTo>
                  <a:lnTo>
                    <a:pt x="2074" y="828"/>
                  </a:lnTo>
                  <a:lnTo>
                    <a:pt x="2100" y="809"/>
                  </a:lnTo>
                  <a:lnTo>
                    <a:pt x="2122" y="798"/>
                  </a:lnTo>
                  <a:lnTo>
                    <a:pt x="2159" y="787"/>
                  </a:lnTo>
                  <a:lnTo>
                    <a:pt x="2188" y="787"/>
                  </a:lnTo>
                  <a:lnTo>
                    <a:pt x="2296" y="787"/>
                  </a:lnTo>
                  <a:lnTo>
                    <a:pt x="2255" y="806"/>
                  </a:lnTo>
                  <a:lnTo>
                    <a:pt x="2240" y="813"/>
                  </a:lnTo>
                  <a:lnTo>
                    <a:pt x="2225" y="835"/>
                  </a:lnTo>
                  <a:lnTo>
                    <a:pt x="2225" y="850"/>
                  </a:lnTo>
                  <a:lnTo>
                    <a:pt x="2233" y="868"/>
                  </a:lnTo>
                  <a:lnTo>
                    <a:pt x="2270" y="898"/>
                  </a:lnTo>
                  <a:lnTo>
                    <a:pt x="2277" y="898"/>
                  </a:lnTo>
                  <a:lnTo>
                    <a:pt x="2248" y="879"/>
                  </a:lnTo>
                  <a:lnTo>
                    <a:pt x="2240" y="868"/>
                  </a:lnTo>
                  <a:lnTo>
                    <a:pt x="2229" y="850"/>
                  </a:lnTo>
                  <a:lnTo>
                    <a:pt x="2229" y="835"/>
                  </a:lnTo>
                  <a:lnTo>
                    <a:pt x="2233" y="824"/>
                  </a:lnTo>
                  <a:lnTo>
                    <a:pt x="2244" y="813"/>
                  </a:lnTo>
                  <a:lnTo>
                    <a:pt x="2270" y="798"/>
                  </a:lnTo>
                  <a:lnTo>
                    <a:pt x="2303" y="787"/>
                  </a:lnTo>
                  <a:lnTo>
                    <a:pt x="2325" y="787"/>
                  </a:lnTo>
                  <a:lnTo>
                    <a:pt x="2381" y="787"/>
                  </a:lnTo>
                  <a:lnTo>
                    <a:pt x="2329" y="809"/>
                  </a:lnTo>
                  <a:lnTo>
                    <a:pt x="2303" y="824"/>
                  </a:lnTo>
                  <a:lnTo>
                    <a:pt x="2296" y="842"/>
                  </a:lnTo>
                  <a:lnTo>
                    <a:pt x="2296" y="857"/>
                  </a:lnTo>
                  <a:lnTo>
                    <a:pt x="2296" y="868"/>
                  </a:lnTo>
                  <a:lnTo>
                    <a:pt x="2303" y="879"/>
                  </a:lnTo>
                  <a:lnTo>
                    <a:pt x="2325" y="898"/>
                  </a:lnTo>
                  <a:lnTo>
                    <a:pt x="2329" y="898"/>
                  </a:lnTo>
                  <a:lnTo>
                    <a:pt x="2303" y="876"/>
                  </a:lnTo>
                  <a:lnTo>
                    <a:pt x="2299" y="868"/>
                  </a:lnTo>
                  <a:lnTo>
                    <a:pt x="2296" y="857"/>
                  </a:lnTo>
                  <a:lnTo>
                    <a:pt x="2296" y="842"/>
                  </a:lnTo>
                  <a:lnTo>
                    <a:pt x="2310" y="828"/>
                  </a:lnTo>
                  <a:lnTo>
                    <a:pt x="2329" y="813"/>
                  </a:lnTo>
                  <a:lnTo>
                    <a:pt x="2355" y="798"/>
                  </a:lnTo>
                  <a:lnTo>
                    <a:pt x="2395" y="787"/>
                  </a:lnTo>
                  <a:lnTo>
                    <a:pt x="2451" y="783"/>
                  </a:lnTo>
                  <a:lnTo>
                    <a:pt x="2395" y="809"/>
                  </a:lnTo>
                  <a:lnTo>
                    <a:pt x="2370" y="824"/>
                  </a:lnTo>
                  <a:lnTo>
                    <a:pt x="2358" y="835"/>
                  </a:lnTo>
                  <a:lnTo>
                    <a:pt x="2351" y="850"/>
                  </a:lnTo>
                  <a:lnTo>
                    <a:pt x="2351" y="865"/>
                  </a:lnTo>
                  <a:lnTo>
                    <a:pt x="2358" y="883"/>
                  </a:lnTo>
                  <a:lnTo>
                    <a:pt x="2381" y="898"/>
                  </a:lnTo>
                  <a:lnTo>
                    <a:pt x="2388" y="898"/>
                  </a:lnTo>
                  <a:lnTo>
                    <a:pt x="2366" y="879"/>
                  </a:lnTo>
                  <a:lnTo>
                    <a:pt x="2355" y="865"/>
                  </a:lnTo>
                  <a:lnTo>
                    <a:pt x="2355" y="850"/>
                  </a:lnTo>
                  <a:lnTo>
                    <a:pt x="2366" y="835"/>
                  </a:lnTo>
                  <a:lnTo>
                    <a:pt x="2381" y="824"/>
                  </a:lnTo>
                  <a:lnTo>
                    <a:pt x="2414" y="806"/>
                  </a:lnTo>
                  <a:lnTo>
                    <a:pt x="2466" y="783"/>
                  </a:lnTo>
                  <a:lnTo>
                    <a:pt x="2514" y="783"/>
                  </a:lnTo>
                  <a:lnTo>
                    <a:pt x="2580" y="783"/>
                  </a:lnTo>
                  <a:lnTo>
                    <a:pt x="2536" y="794"/>
                  </a:lnTo>
                  <a:lnTo>
                    <a:pt x="2506" y="806"/>
                  </a:lnTo>
                  <a:lnTo>
                    <a:pt x="2480" y="813"/>
                  </a:lnTo>
                  <a:lnTo>
                    <a:pt x="2443" y="835"/>
                  </a:lnTo>
                  <a:lnTo>
                    <a:pt x="2436" y="842"/>
                  </a:lnTo>
                  <a:lnTo>
                    <a:pt x="2429" y="854"/>
                  </a:lnTo>
                  <a:lnTo>
                    <a:pt x="2425" y="868"/>
                  </a:lnTo>
                  <a:lnTo>
                    <a:pt x="2429" y="879"/>
                  </a:lnTo>
                  <a:lnTo>
                    <a:pt x="2436" y="891"/>
                  </a:lnTo>
                  <a:lnTo>
                    <a:pt x="2443" y="898"/>
                  </a:lnTo>
                  <a:lnTo>
                    <a:pt x="2451" y="898"/>
                  </a:lnTo>
                  <a:lnTo>
                    <a:pt x="2440" y="883"/>
                  </a:lnTo>
                  <a:lnTo>
                    <a:pt x="2436" y="879"/>
                  </a:lnTo>
                  <a:lnTo>
                    <a:pt x="2429" y="868"/>
                  </a:lnTo>
                  <a:lnTo>
                    <a:pt x="2429" y="854"/>
                  </a:lnTo>
                  <a:lnTo>
                    <a:pt x="2436" y="842"/>
                  </a:lnTo>
                  <a:lnTo>
                    <a:pt x="2443" y="835"/>
                  </a:lnTo>
                  <a:lnTo>
                    <a:pt x="2480" y="820"/>
                  </a:lnTo>
                  <a:lnTo>
                    <a:pt x="2510" y="806"/>
                  </a:lnTo>
                  <a:lnTo>
                    <a:pt x="2551" y="794"/>
                  </a:lnTo>
                  <a:lnTo>
                    <a:pt x="2606" y="783"/>
                  </a:lnTo>
                  <a:lnTo>
                    <a:pt x="2606" y="780"/>
                  </a:lnTo>
                  <a:lnTo>
                    <a:pt x="2928" y="772"/>
                  </a:lnTo>
                  <a:lnTo>
                    <a:pt x="2991" y="772"/>
                  </a:lnTo>
                  <a:lnTo>
                    <a:pt x="2987" y="772"/>
                  </a:lnTo>
                  <a:lnTo>
                    <a:pt x="2917" y="772"/>
                  </a:lnTo>
                  <a:lnTo>
                    <a:pt x="2872" y="780"/>
                  </a:lnTo>
                  <a:lnTo>
                    <a:pt x="2872" y="772"/>
                  </a:lnTo>
                  <a:lnTo>
                    <a:pt x="2765" y="783"/>
                  </a:lnTo>
                  <a:lnTo>
                    <a:pt x="2687" y="798"/>
                  </a:lnTo>
                  <a:lnTo>
                    <a:pt x="2636" y="809"/>
                  </a:lnTo>
                  <a:lnTo>
                    <a:pt x="2617" y="813"/>
                  </a:lnTo>
                  <a:lnTo>
                    <a:pt x="2577" y="835"/>
                  </a:lnTo>
                  <a:lnTo>
                    <a:pt x="2562" y="842"/>
                  </a:lnTo>
                  <a:lnTo>
                    <a:pt x="2551" y="857"/>
                  </a:lnTo>
                  <a:lnTo>
                    <a:pt x="2547" y="879"/>
                  </a:lnTo>
                  <a:lnTo>
                    <a:pt x="2547" y="883"/>
                  </a:lnTo>
                  <a:lnTo>
                    <a:pt x="2554" y="898"/>
                  </a:lnTo>
                  <a:lnTo>
                    <a:pt x="2562" y="898"/>
                  </a:lnTo>
                  <a:lnTo>
                    <a:pt x="2551" y="883"/>
                  </a:lnTo>
                  <a:lnTo>
                    <a:pt x="2551" y="879"/>
                  </a:lnTo>
                  <a:lnTo>
                    <a:pt x="2554" y="857"/>
                  </a:lnTo>
                  <a:lnTo>
                    <a:pt x="2562" y="842"/>
                  </a:lnTo>
                  <a:lnTo>
                    <a:pt x="2577" y="835"/>
                  </a:lnTo>
                  <a:lnTo>
                    <a:pt x="2617" y="820"/>
                  </a:lnTo>
                  <a:lnTo>
                    <a:pt x="2676" y="806"/>
                  </a:lnTo>
                  <a:lnTo>
                    <a:pt x="2747" y="787"/>
                  </a:lnTo>
                  <a:lnTo>
                    <a:pt x="2835" y="780"/>
                  </a:lnTo>
                  <a:lnTo>
                    <a:pt x="2739" y="794"/>
                  </a:lnTo>
                  <a:lnTo>
                    <a:pt x="2680" y="806"/>
                  </a:lnTo>
                  <a:lnTo>
                    <a:pt x="2639" y="820"/>
                  </a:lnTo>
                  <a:lnTo>
                    <a:pt x="2599" y="839"/>
                  </a:lnTo>
                  <a:lnTo>
                    <a:pt x="2591" y="854"/>
                  </a:lnTo>
                  <a:lnTo>
                    <a:pt x="2584" y="865"/>
                  </a:lnTo>
                  <a:lnTo>
                    <a:pt x="2591" y="883"/>
                  </a:lnTo>
                  <a:lnTo>
                    <a:pt x="2595" y="898"/>
                  </a:lnTo>
                  <a:lnTo>
                    <a:pt x="2599" y="898"/>
                  </a:lnTo>
                  <a:lnTo>
                    <a:pt x="2595" y="883"/>
                  </a:lnTo>
                  <a:lnTo>
                    <a:pt x="2591" y="865"/>
                  </a:lnTo>
                  <a:lnTo>
                    <a:pt x="2595" y="854"/>
                  </a:lnTo>
                  <a:lnTo>
                    <a:pt x="2606" y="842"/>
                  </a:lnTo>
                  <a:lnTo>
                    <a:pt x="2639" y="824"/>
                  </a:lnTo>
                  <a:lnTo>
                    <a:pt x="2654" y="820"/>
                  </a:lnTo>
                  <a:lnTo>
                    <a:pt x="2702" y="806"/>
                  </a:lnTo>
                  <a:lnTo>
                    <a:pt x="2787" y="787"/>
                  </a:lnTo>
                  <a:lnTo>
                    <a:pt x="2917" y="780"/>
                  </a:lnTo>
                  <a:lnTo>
                    <a:pt x="2987" y="780"/>
                  </a:lnTo>
                  <a:lnTo>
                    <a:pt x="3016" y="772"/>
                  </a:lnTo>
                  <a:lnTo>
                    <a:pt x="3098" y="780"/>
                  </a:lnTo>
                  <a:lnTo>
                    <a:pt x="3157" y="787"/>
                  </a:lnTo>
                  <a:lnTo>
                    <a:pt x="3201" y="798"/>
                  </a:lnTo>
                  <a:lnTo>
                    <a:pt x="3223" y="809"/>
                  </a:lnTo>
                  <a:lnTo>
                    <a:pt x="3153" y="798"/>
                  </a:lnTo>
                  <a:lnTo>
                    <a:pt x="3101" y="794"/>
                  </a:lnTo>
                  <a:lnTo>
                    <a:pt x="3053" y="798"/>
                  </a:lnTo>
                  <a:lnTo>
                    <a:pt x="3053" y="794"/>
                  </a:lnTo>
                  <a:lnTo>
                    <a:pt x="3002" y="794"/>
                  </a:lnTo>
                  <a:lnTo>
                    <a:pt x="2898" y="794"/>
                  </a:lnTo>
                  <a:lnTo>
                    <a:pt x="2780" y="806"/>
                  </a:lnTo>
                  <a:lnTo>
                    <a:pt x="2732" y="813"/>
                  </a:lnTo>
                  <a:lnTo>
                    <a:pt x="2695" y="828"/>
                  </a:lnTo>
                  <a:lnTo>
                    <a:pt x="2665" y="850"/>
                  </a:lnTo>
                  <a:lnTo>
                    <a:pt x="2647" y="865"/>
                  </a:lnTo>
                  <a:lnTo>
                    <a:pt x="2639" y="879"/>
                  </a:lnTo>
                  <a:lnTo>
                    <a:pt x="2639" y="891"/>
                  </a:lnTo>
                  <a:lnTo>
                    <a:pt x="2639" y="898"/>
                  </a:lnTo>
                  <a:lnTo>
                    <a:pt x="2647" y="898"/>
                  </a:lnTo>
                  <a:lnTo>
                    <a:pt x="2639" y="891"/>
                  </a:lnTo>
                  <a:lnTo>
                    <a:pt x="2647" y="879"/>
                  </a:lnTo>
                  <a:lnTo>
                    <a:pt x="2650" y="868"/>
                  </a:lnTo>
                  <a:lnTo>
                    <a:pt x="2669" y="850"/>
                  </a:lnTo>
                  <a:lnTo>
                    <a:pt x="2695" y="835"/>
                  </a:lnTo>
                  <a:lnTo>
                    <a:pt x="2732" y="820"/>
                  </a:lnTo>
                  <a:lnTo>
                    <a:pt x="2776" y="809"/>
                  </a:lnTo>
                  <a:lnTo>
                    <a:pt x="2876" y="798"/>
                  </a:lnTo>
                  <a:lnTo>
                    <a:pt x="2976" y="798"/>
                  </a:lnTo>
                  <a:lnTo>
                    <a:pt x="3042" y="798"/>
                  </a:lnTo>
                  <a:lnTo>
                    <a:pt x="2972" y="806"/>
                  </a:lnTo>
                  <a:lnTo>
                    <a:pt x="2920" y="820"/>
                  </a:lnTo>
                  <a:lnTo>
                    <a:pt x="2920" y="813"/>
                  </a:lnTo>
                  <a:lnTo>
                    <a:pt x="2850" y="820"/>
                  </a:lnTo>
                  <a:lnTo>
                    <a:pt x="2802" y="820"/>
                  </a:lnTo>
                  <a:lnTo>
                    <a:pt x="2761" y="824"/>
                  </a:lnTo>
                  <a:lnTo>
                    <a:pt x="2732" y="835"/>
                  </a:lnTo>
                  <a:lnTo>
                    <a:pt x="2706" y="850"/>
                  </a:lnTo>
                  <a:lnTo>
                    <a:pt x="2680" y="868"/>
                  </a:lnTo>
                  <a:lnTo>
                    <a:pt x="2676" y="879"/>
                  </a:lnTo>
                  <a:lnTo>
                    <a:pt x="2676" y="898"/>
                  </a:lnTo>
                  <a:lnTo>
                    <a:pt x="2680" y="898"/>
                  </a:lnTo>
                  <a:lnTo>
                    <a:pt x="2680" y="883"/>
                  </a:lnTo>
                  <a:lnTo>
                    <a:pt x="2687" y="876"/>
                  </a:lnTo>
                  <a:lnTo>
                    <a:pt x="2710" y="850"/>
                  </a:lnTo>
                  <a:lnTo>
                    <a:pt x="2732" y="839"/>
                  </a:lnTo>
                  <a:lnTo>
                    <a:pt x="2761" y="828"/>
                  </a:lnTo>
                  <a:lnTo>
                    <a:pt x="2802" y="824"/>
                  </a:lnTo>
                  <a:lnTo>
                    <a:pt x="2850" y="820"/>
                  </a:lnTo>
                  <a:lnTo>
                    <a:pt x="2913" y="820"/>
                  </a:lnTo>
                  <a:lnTo>
                    <a:pt x="2865" y="842"/>
                  </a:lnTo>
                  <a:lnTo>
                    <a:pt x="2835" y="865"/>
                  </a:lnTo>
                  <a:lnTo>
                    <a:pt x="2828" y="883"/>
                  </a:lnTo>
                  <a:lnTo>
                    <a:pt x="2820" y="894"/>
                  </a:lnTo>
                  <a:lnTo>
                    <a:pt x="2820" y="898"/>
                  </a:lnTo>
                  <a:lnTo>
                    <a:pt x="2828" y="898"/>
                  </a:lnTo>
                  <a:lnTo>
                    <a:pt x="2828" y="894"/>
                  </a:lnTo>
                  <a:lnTo>
                    <a:pt x="2832" y="879"/>
                  </a:lnTo>
                  <a:lnTo>
                    <a:pt x="2843" y="865"/>
                  </a:lnTo>
                  <a:lnTo>
                    <a:pt x="2861" y="850"/>
                  </a:lnTo>
                  <a:lnTo>
                    <a:pt x="2887" y="835"/>
                  </a:lnTo>
                  <a:lnTo>
                    <a:pt x="2928" y="820"/>
                  </a:lnTo>
                  <a:lnTo>
                    <a:pt x="2976" y="809"/>
                  </a:lnTo>
                  <a:lnTo>
                    <a:pt x="3046" y="798"/>
                  </a:lnTo>
                  <a:lnTo>
                    <a:pt x="3094" y="798"/>
                  </a:lnTo>
                  <a:lnTo>
                    <a:pt x="3149" y="798"/>
                  </a:lnTo>
                  <a:lnTo>
                    <a:pt x="3227" y="813"/>
                  </a:lnTo>
                  <a:lnTo>
                    <a:pt x="3227" y="809"/>
                  </a:lnTo>
                  <a:lnTo>
                    <a:pt x="3249" y="824"/>
                  </a:lnTo>
                  <a:lnTo>
                    <a:pt x="3209" y="820"/>
                  </a:lnTo>
                  <a:lnTo>
                    <a:pt x="3194" y="820"/>
                  </a:lnTo>
                  <a:lnTo>
                    <a:pt x="3098" y="813"/>
                  </a:lnTo>
                  <a:lnTo>
                    <a:pt x="3024" y="820"/>
                  </a:lnTo>
                  <a:lnTo>
                    <a:pt x="2972" y="835"/>
                  </a:lnTo>
                  <a:lnTo>
                    <a:pt x="2931" y="842"/>
                  </a:lnTo>
                  <a:lnTo>
                    <a:pt x="2905" y="857"/>
                  </a:lnTo>
                  <a:lnTo>
                    <a:pt x="2891" y="876"/>
                  </a:lnTo>
                  <a:lnTo>
                    <a:pt x="2883" y="891"/>
                  </a:lnTo>
                  <a:lnTo>
                    <a:pt x="2883" y="898"/>
                  </a:lnTo>
                  <a:lnTo>
                    <a:pt x="2887" y="898"/>
                  </a:lnTo>
                  <a:lnTo>
                    <a:pt x="2887" y="891"/>
                  </a:lnTo>
                  <a:lnTo>
                    <a:pt x="2898" y="879"/>
                  </a:lnTo>
                  <a:lnTo>
                    <a:pt x="2913" y="865"/>
                  </a:lnTo>
                  <a:lnTo>
                    <a:pt x="2935" y="850"/>
                  </a:lnTo>
                  <a:lnTo>
                    <a:pt x="2972" y="835"/>
                  </a:lnTo>
                  <a:lnTo>
                    <a:pt x="3027" y="824"/>
                  </a:lnTo>
                  <a:lnTo>
                    <a:pt x="3098" y="820"/>
                  </a:lnTo>
                  <a:lnTo>
                    <a:pt x="3194" y="824"/>
                  </a:lnTo>
                  <a:lnTo>
                    <a:pt x="3212" y="824"/>
                  </a:lnTo>
                  <a:lnTo>
                    <a:pt x="3238" y="824"/>
                  </a:lnTo>
                  <a:lnTo>
                    <a:pt x="3257" y="828"/>
                  </a:lnTo>
                  <a:lnTo>
                    <a:pt x="3264" y="835"/>
                  </a:lnTo>
                  <a:lnTo>
                    <a:pt x="3201" y="828"/>
                  </a:lnTo>
                  <a:lnTo>
                    <a:pt x="3172" y="828"/>
                  </a:lnTo>
                  <a:lnTo>
                    <a:pt x="3098" y="828"/>
                  </a:lnTo>
                  <a:lnTo>
                    <a:pt x="3042" y="835"/>
                  </a:lnTo>
                  <a:lnTo>
                    <a:pt x="2998" y="842"/>
                  </a:lnTo>
                  <a:lnTo>
                    <a:pt x="2972" y="854"/>
                  </a:lnTo>
                  <a:lnTo>
                    <a:pt x="2954" y="865"/>
                  </a:lnTo>
                  <a:lnTo>
                    <a:pt x="2942" y="876"/>
                  </a:lnTo>
                  <a:lnTo>
                    <a:pt x="2935" y="891"/>
                  </a:lnTo>
                  <a:lnTo>
                    <a:pt x="2935" y="898"/>
                  </a:lnTo>
                  <a:lnTo>
                    <a:pt x="2942" y="898"/>
                  </a:lnTo>
                  <a:lnTo>
                    <a:pt x="2942" y="891"/>
                  </a:lnTo>
                  <a:lnTo>
                    <a:pt x="2946" y="879"/>
                  </a:lnTo>
                  <a:lnTo>
                    <a:pt x="2957" y="868"/>
                  </a:lnTo>
                  <a:lnTo>
                    <a:pt x="2972" y="857"/>
                  </a:lnTo>
                  <a:lnTo>
                    <a:pt x="3002" y="842"/>
                  </a:lnTo>
                  <a:lnTo>
                    <a:pt x="3042" y="839"/>
                  </a:lnTo>
                  <a:lnTo>
                    <a:pt x="3101" y="835"/>
                  </a:lnTo>
                  <a:lnTo>
                    <a:pt x="3179" y="835"/>
                  </a:lnTo>
                  <a:lnTo>
                    <a:pt x="3201" y="835"/>
                  </a:lnTo>
                  <a:lnTo>
                    <a:pt x="3268" y="839"/>
                  </a:lnTo>
                  <a:lnTo>
                    <a:pt x="3271" y="842"/>
                  </a:lnTo>
                  <a:lnTo>
                    <a:pt x="3194" y="839"/>
                  </a:lnTo>
                  <a:lnTo>
                    <a:pt x="3127" y="842"/>
                  </a:lnTo>
                  <a:lnTo>
                    <a:pt x="3083" y="850"/>
                  </a:lnTo>
                  <a:lnTo>
                    <a:pt x="3046" y="865"/>
                  </a:lnTo>
                  <a:lnTo>
                    <a:pt x="3027" y="876"/>
                  </a:lnTo>
                  <a:lnTo>
                    <a:pt x="3016" y="883"/>
                  </a:lnTo>
                  <a:lnTo>
                    <a:pt x="3005" y="898"/>
                  </a:lnTo>
                  <a:lnTo>
                    <a:pt x="3013" y="898"/>
                  </a:lnTo>
                  <a:lnTo>
                    <a:pt x="3024" y="883"/>
                  </a:lnTo>
                  <a:lnTo>
                    <a:pt x="3039" y="876"/>
                  </a:lnTo>
                  <a:lnTo>
                    <a:pt x="3057" y="865"/>
                  </a:lnTo>
                  <a:lnTo>
                    <a:pt x="3094" y="854"/>
                  </a:lnTo>
                  <a:lnTo>
                    <a:pt x="3138" y="842"/>
                  </a:lnTo>
                  <a:lnTo>
                    <a:pt x="3198" y="842"/>
                  </a:lnTo>
                  <a:lnTo>
                    <a:pt x="3279" y="850"/>
                  </a:lnTo>
                  <a:lnTo>
                    <a:pt x="3279" y="842"/>
                  </a:lnTo>
                  <a:lnTo>
                    <a:pt x="3290" y="854"/>
                  </a:lnTo>
                  <a:lnTo>
                    <a:pt x="3264" y="850"/>
                  </a:lnTo>
                  <a:lnTo>
                    <a:pt x="3249" y="850"/>
                  </a:lnTo>
                  <a:lnTo>
                    <a:pt x="3194" y="850"/>
                  </a:lnTo>
                  <a:lnTo>
                    <a:pt x="3153" y="854"/>
                  </a:lnTo>
                  <a:lnTo>
                    <a:pt x="3124" y="857"/>
                  </a:lnTo>
                  <a:lnTo>
                    <a:pt x="3101" y="868"/>
                  </a:lnTo>
                  <a:lnTo>
                    <a:pt x="3087" y="879"/>
                  </a:lnTo>
                  <a:lnTo>
                    <a:pt x="3083" y="891"/>
                  </a:lnTo>
                  <a:lnTo>
                    <a:pt x="3079" y="898"/>
                  </a:lnTo>
                  <a:lnTo>
                    <a:pt x="3083" y="898"/>
                  </a:lnTo>
                  <a:lnTo>
                    <a:pt x="3083" y="891"/>
                  </a:lnTo>
                  <a:lnTo>
                    <a:pt x="3094" y="879"/>
                  </a:lnTo>
                  <a:lnTo>
                    <a:pt x="3101" y="868"/>
                  </a:lnTo>
                  <a:lnTo>
                    <a:pt x="3124" y="865"/>
                  </a:lnTo>
                  <a:lnTo>
                    <a:pt x="3153" y="854"/>
                  </a:lnTo>
                  <a:lnTo>
                    <a:pt x="3194" y="850"/>
                  </a:lnTo>
                  <a:lnTo>
                    <a:pt x="3249" y="854"/>
                  </a:lnTo>
                  <a:lnTo>
                    <a:pt x="3264" y="854"/>
                  </a:lnTo>
                  <a:lnTo>
                    <a:pt x="3290" y="865"/>
                  </a:lnTo>
                  <a:lnTo>
                    <a:pt x="3290" y="857"/>
                  </a:lnTo>
                  <a:lnTo>
                    <a:pt x="3297" y="876"/>
                  </a:lnTo>
                  <a:lnTo>
                    <a:pt x="3297" y="891"/>
                  </a:lnTo>
                  <a:lnTo>
                    <a:pt x="3290" y="883"/>
                  </a:lnTo>
                  <a:lnTo>
                    <a:pt x="3279" y="879"/>
                  </a:lnTo>
                  <a:lnTo>
                    <a:pt x="3268" y="876"/>
                  </a:lnTo>
                  <a:lnTo>
                    <a:pt x="3212" y="868"/>
                  </a:lnTo>
                  <a:lnTo>
                    <a:pt x="3172" y="879"/>
                  </a:lnTo>
                  <a:lnTo>
                    <a:pt x="3153" y="891"/>
                  </a:lnTo>
                  <a:lnTo>
                    <a:pt x="3138" y="898"/>
                  </a:lnTo>
                  <a:lnTo>
                    <a:pt x="3142" y="898"/>
                  </a:lnTo>
                  <a:lnTo>
                    <a:pt x="3157" y="891"/>
                  </a:lnTo>
                  <a:lnTo>
                    <a:pt x="3183" y="879"/>
                  </a:lnTo>
                  <a:lnTo>
                    <a:pt x="3220" y="876"/>
                  </a:lnTo>
                  <a:lnTo>
                    <a:pt x="3264" y="879"/>
                  </a:lnTo>
                  <a:lnTo>
                    <a:pt x="3283" y="883"/>
                  </a:lnTo>
                  <a:lnTo>
                    <a:pt x="3294" y="891"/>
                  </a:lnTo>
                  <a:lnTo>
                    <a:pt x="3297" y="894"/>
                  </a:lnTo>
                  <a:lnTo>
                    <a:pt x="3297" y="898"/>
                  </a:lnTo>
                  <a:lnTo>
                    <a:pt x="3305" y="898"/>
                  </a:lnTo>
                  <a:lnTo>
                    <a:pt x="3305" y="891"/>
                  </a:lnTo>
                  <a:lnTo>
                    <a:pt x="3297" y="865"/>
                  </a:lnTo>
                  <a:lnTo>
                    <a:pt x="3279" y="842"/>
                  </a:lnTo>
                  <a:lnTo>
                    <a:pt x="3249" y="820"/>
                  </a:lnTo>
                  <a:lnTo>
                    <a:pt x="3209" y="79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8" name="図形 97"/>
            <p:cNvSpPr>
              <a:spLocks/>
            </p:cNvSpPr>
            <p:nvPr/>
          </p:nvSpPr>
          <p:spPr bwMode="auto">
            <a:xfrm>
              <a:off x="27598" y="4827823"/>
              <a:ext cx="165588" cy="79098"/>
            </a:xfrm>
            <a:custGeom>
              <a:avLst/>
              <a:gdLst/>
              <a:ahLst/>
              <a:cxnLst>
                <a:cxn ang="0">
                  <a:pos x="52" y="56"/>
                </a:cxn>
                <a:cxn ang="0">
                  <a:pos x="23" y="48"/>
                </a:cxn>
                <a:cxn ang="0">
                  <a:pos x="34" y="44"/>
                </a:cxn>
                <a:cxn ang="0">
                  <a:pos x="41" y="30"/>
                </a:cxn>
                <a:cxn ang="0">
                  <a:pos x="41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9" y="0"/>
                </a:cxn>
                <a:cxn ang="0">
                  <a:pos x="71" y="7"/>
                </a:cxn>
                <a:cxn ang="0">
                  <a:pos x="93" y="15"/>
                </a:cxn>
                <a:cxn ang="0">
                  <a:pos x="108" y="26"/>
                </a:cxn>
                <a:cxn ang="0">
                  <a:pos x="104" y="41"/>
                </a:cxn>
                <a:cxn ang="0">
                  <a:pos x="97" y="44"/>
                </a:cxn>
                <a:cxn ang="0">
                  <a:pos x="82" y="48"/>
                </a:cxn>
                <a:cxn ang="0">
                  <a:pos x="52" y="56"/>
                </a:cxn>
              </a:cxnLst>
              <a:rect l="0" t="0" r="0" b="0"/>
              <a:pathLst>
                <a:path w="108" h="56">
                  <a:moveTo>
                    <a:pt x="52" y="56"/>
                  </a:moveTo>
                  <a:lnTo>
                    <a:pt x="23" y="48"/>
                  </a:lnTo>
                  <a:lnTo>
                    <a:pt x="34" y="44"/>
                  </a:lnTo>
                  <a:lnTo>
                    <a:pt x="41" y="30"/>
                  </a:lnTo>
                  <a:lnTo>
                    <a:pt x="41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9" y="0"/>
                  </a:lnTo>
                  <a:lnTo>
                    <a:pt x="71" y="7"/>
                  </a:lnTo>
                  <a:lnTo>
                    <a:pt x="93" y="15"/>
                  </a:lnTo>
                  <a:lnTo>
                    <a:pt x="108" y="26"/>
                  </a:lnTo>
                  <a:lnTo>
                    <a:pt x="104" y="41"/>
                  </a:lnTo>
                  <a:lnTo>
                    <a:pt x="97" y="44"/>
                  </a:lnTo>
                  <a:lnTo>
                    <a:pt x="82" y="48"/>
                  </a:lnTo>
                  <a:lnTo>
                    <a:pt x="52" y="5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9" name="図形 98"/>
            <p:cNvSpPr>
              <a:spLocks/>
            </p:cNvSpPr>
            <p:nvPr/>
          </p:nvSpPr>
          <p:spPr bwMode="auto">
            <a:xfrm>
              <a:off x="130324" y="4827823"/>
              <a:ext cx="187053" cy="83336"/>
            </a:xfrm>
            <a:custGeom>
              <a:avLst/>
              <a:gdLst/>
              <a:ahLst/>
              <a:cxnLst>
                <a:cxn ang="0">
                  <a:pos x="115" y="26"/>
                </a:cxn>
                <a:cxn ang="0">
                  <a:pos x="122" y="33"/>
                </a:cxn>
                <a:cxn ang="0">
                  <a:pos x="115" y="41"/>
                </a:cxn>
                <a:cxn ang="0">
                  <a:pos x="107" y="44"/>
                </a:cxn>
                <a:cxn ang="0">
                  <a:pos x="74" y="56"/>
                </a:cxn>
                <a:cxn ang="0">
                  <a:pos x="15" y="59"/>
                </a:cxn>
                <a:cxn ang="0">
                  <a:pos x="4" y="56"/>
                </a:cxn>
                <a:cxn ang="0">
                  <a:pos x="26" y="48"/>
                </a:cxn>
                <a:cxn ang="0">
                  <a:pos x="37" y="44"/>
                </a:cxn>
                <a:cxn ang="0">
                  <a:pos x="41" y="41"/>
                </a:cxn>
                <a:cxn ang="0">
                  <a:pos x="44" y="33"/>
                </a:cxn>
                <a:cxn ang="0">
                  <a:pos x="41" y="26"/>
                </a:cxn>
                <a:cxn ang="0">
                  <a:pos x="37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4" y="0"/>
                </a:cxn>
                <a:cxn ang="0">
                  <a:pos x="44" y="4"/>
                </a:cxn>
                <a:cxn ang="0">
                  <a:pos x="96" y="15"/>
                </a:cxn>
                <a:cxn ang="0">
                  <a:pos x="115" y="26"/>
                </a:cxn>
              </a:cxnLst>
              <a:rect l="0" t="0" r="0" b="0"/>
              <a:pathLst>
                <a:path w="122" h="59">
                  <a:moveTo>
                    <a:pt x="115" y="26"/>
                  </a:moveTo>
                  <a:lnTo>
                    <a:pt x="122" y="33"/>
                  </a:lnTo>
                  <a:lnTo>
                    <a:pt x="115" y="41"/>
                  </a:lnTo>
                  <a:lnTo>
                    <a:pt x="107" y="44"/>
                  </a:lnTo>
                  <a:lnTo>
                    <a:pt x="74" y="56"/>
                  </a:lnTo>
                  <a:lnTo>
                    <a:pt x="15" y="59"/>
                  </a:lnTo>
                  <a:lnTo>
                    <a:pt x="4" y="56"/>
                  </a:lnTo>
                  <a:lnTo>
                    <a:pt x="26" y="48"/>
                  </a:lnTo>
                  <a:lnTo>
                    <a:pt x="37" y="44"/>
                  </a:lnTo>
                  <a:lnTo>
                    <a:pt x="41" y="41"/>
                  </a:lnTo>
                  <a:lnTo>
                    <a:pt x="44" y="33"/>
                  </a:lnTo>
                  <a:lnTo>
                    <a:pt x="41" y="26"/>
                  </a:lnTo>
                  <a:lnTo>
                    <a:pt x="37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4"/>
                  </a:lnTo>
                  <a:lnTo>
                    <a:pt x="96" y="15"/>
                  </a:lnTo>
                  <a:lnTo>
                    <a:pt x="115" y="2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0" name="図形 99"/>
            <p:cNvSpPr>
              <a:spLocks/>
            </p:cNvSpPr>
            <p:nvPr/>
          </p:nvSpPr>
          <p:spPr bwMode="auto">
            <a:xfrm>
              <a:off x="1847533" y="5308063"/>
              <a:ext cx="390972" cy="120060"/>
            </a:xfrm>
            <a:custGeom>
              <a:avLst/>
              <a:gdLst/>
              <a:ahLst/>
              <a:cxnLst>
                <a:cxn ang="0">
                  <a:pos x="100" y="4"/>
                </a:cxn>
                <a:cxn ang="0">
                  <a:pos x="81" y="15"/>
                </a:cxn>
                <a:cxn ang="0">
                  <a:pos x="74" y="26"/>
                </a:cxn>
                <a:cxn ang="0">
                  <a:pos x="70" y="37"/>
                </a:cxn>
                <a:cxn ang="0">
                  <a:pos x="74" y="41"/>
                </a:cxn>
                <a:cxn ang="0">
                  <a:pos x="81" y="52"/>
                </a:cxn>
                <a:cxn ang="0">
                  <a:pos x="115" y="59"/>
                </a:cxn>
                <a:cxn ang="0">
                  <a:pos x="155" y="70"/>
                </a:cxn>
                <a:cxn ang="0">
                  <a:pos x="200" y="81"/>
                </a:cxn>
                <a:cxn ang="0">
                  <a:pos x="255" y="85"/>
                </a:cxn>
                <a:cxn ang="0">
                  <a:pos x="181" y="85"/>
                </a:cxn>
                <a:cxn ang="0">
                  <a:pos x="100" y="81"/>
                </a:cxn>
                <a:cxn ang="0">
                  <a:pos x="67" y="74"/>
                </a:cxn>
                <a:cxn ang="0">
                  <a:pos x="37" y="67"/>
                </a:cxn>
                <a:cxn ang="0">
                  <a:pos x="11" y="52"/>
                </a:cxn>
                <a:cxn ang="0">
                  <a:pos x="0" y="37"/>
                </a:cxn>
                <a:cxn ang="0">
                  <a:pos x="0" y="30"/>
                </a:cxn>
                <a:cxn ang="0">
                  <a:pos x="0" y="19"/>
                </a:cxn>
                <a:cxn ang="0">
                  <a:pos x="11" y="11"/>
                </a:cxn>
                <a:cxn ang="0">
                  <a:pos x="30" y="4"/>
                </a:cxn>
                <a:cxn ang="0">
                  <a:pos x="30" y="0"/>
                </a:cxn>
                <a:cxn ang="0">
                  <a:pos x="100" y="4"/>
                </a:cxn>
              </a:cxnLst>
              <a:rect l="0" t="0" r="0" b="0"/>
              <a:pathLst>
                <a:path w="255" h="85">
                  <a:moveTo>
                    <a:pt x="100" y="4"/>
                  </a:moveTo>
                  <a:lnTo>
                    <a:pt x="81" y="15"/>
                  </a:lnTo>
                  <a:lnTo>
                    <a:pt x="74" y="26"/>
                  </a:lnTo>
                  <a:lnTo>
                    <a:pt x="70" y="37"/>
                  </a:lnTo>
                  <a:lnTo>
                    <a:pt x="74" y="41"/>
                  </a:lnTo>
                  <a:lnTo>
                    <a:pt x="81" y="52"/>
                  </a:lnTo>
                  <a:lnTo>
                    <a:pt x="115" y="59"/>
                  </a:lnTo>
                  <a:lnTo>
                    <a:pt x="155" y="70"/>
                  </a:lnTo>
                  <a:lnTo>
                    <a:pt x="200" y="81"/>
                  </a:lnTo>
                  <a:lnTo>
                    <a:pt x="255" y="85"/>
                  </a:lnTo>
                  <a:lnTo>
                    <a:pt x="181" y="85"/>
                  </a:lnTo>
                  <a:lnTo>
                    <a:pt x="100" y="81"/>
                  </a:lnTo>
                  <a:lnTo>
                    <a:pt x="67" y="74"/>
                  </a:lnTo>
                  <a:lnTo>
                    <a:pt x="37" y="67"/>
                  </a:lnTo>
                  <a:lnTo>
                    <a:pt x="11" y="52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19"/>
                  </a:lnTo>
                  <a:lnTo>
                    <a:pt x="11" y="11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100" y="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1" name="図形 100"/>
            <p:cNvSpPr>
              <a:spLocks/>
            </p:cNvSpPr>
            <p:nvPr/>
          </p:nvSpPr>
          <p:spPr bwMode="auto">
            <a:xfrm>
              <a:off x="1649747" y="5292526"/>
              <a:ext cx="288246" cy="151134"/>
            </a:xfrm>
            <a:custGeom>
              <a:avLst/>
              <a:gdLst/>
              <a:ahLst/>
              <a:cxnLst>
                <a:cxn ang="0">
                  <a:pos x="88" y="7"/>
                </a:cxn>
                <a:cxn ang="0">
                  <a:pos x="63" y="15"/>
                </a:cxn>
                <a:cxn ang="0">
                  <a:pos x="55" y="26"/>
                </a:cxn>
                <a:cxn ang="0">
                  <a:pos x="44" y="37"/>
                </a:cxn>
                <a:cxn ang="0">
                  <a:pos x="48" y="56"/>
                </a:cxn>
                <a:cxn ang="0">
                  <a:pos x="63" y="70"/>
                </a:cxn>
                <a:cxn ang="0">
                  <a:pos x="88" y="85"/>
                </a:cxn>
                <a:cxn ang="0">
                  <a:pos x="129" y="96"/>
                </a:cxn>
                <a:cxn ang="0">
                  <a:pos x="188" y="107"/>
                </a:cxn>
                <a:cxn ang="0">
                  <a:pos x="96" y="107"/>
                </a:cxn>
                <a:cxn ang="0">
                  <a:pos x="59" y="96"/>
                </a:cxn>
                <a:cxn ang="0">
                  <a:pos x="40" y="92"/>
                </a:cxn>
                <a:cxn ang="0">
                  <a:pos x="29" y="81"/>
                </a:cxn>
                <a:cxn ang="0">
                  <a:pos x="26" y="78"/>
                </a:cxn>
                <a:cxn ang="0">
                  <a:pos x="3" y="56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5"/>
                </a:cxn>
                <a:cxn ang="0">
                  <a:pos x="44" y="0"/>
                </a:cxn>
                <a:cxn ang="0">
                  <a:pos x="88" y="7"/>
                </a:cxn>
              </a:cxnLst>
              <a:rect l="0" t="0" r="0" b="0"/>
              <a:pathLst>
                <a:path w="188" h="107">
                  <a:moveTo>
                    <a:pt x="88" y="7"/>
                  </a:moveTo>
                  <a:lnTo>
                    <a:pt x="63" y="15"/>
                  </a:lnTo>
                  <a:lnTo>
                    <a:pt x="55" y="26"/>
                  </a:lnTo>
                  <a:lnTo>
                    <a:pt x="44" y="37"/>
                  </a:lnTo>
                  <a:lnTo>
                    <a:pt x="48" y="56"/>
                  </a:lnTo>
                  <a:lnTo>
                    <a:pt x="63" y="70"/>
                  </a:lnTo>
                  <a:lnTo>
                    <a:pt x="88" y="85"/>
                  </a:lnTo>
                  <a:lnTo>
                    <a:pt x="129" y="96"/>
                  </a:lnTo>
                  <a:lnTo>
                    <a:pt x="188" y="107"/>
                  </a:lnTo>
                  <a:lnTo>
                    <a:pt x="96" y="107"/>
                  </a:lnTo>
                  <a:lnTo>
                    <a:pt x="59" y="96"/>
                  </a:lnTo>
                  <a:lnTo>
                    <a:pt x="40" y="92"/>
                  </a:lnTo>
                  <a:lnTo>
                    <a:pt x="29" y="81"/>
                  </a:lnTo>
                  <a:lnTo>
                    <a:pt x="26" y="78"/>
                  </a:lnTo>
                  <a:lnTo>
                    <a:pt x="3" y="56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5"/>
                  </a:lnTo>
                  <a:lnTo>
                    <a:pt x="44" y="0"/>
                  </a:lnTo>
                  <a:lnTo>
                    <a:pt x="88" y="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2" name="図形 101"/>
            <p:cNvSpPr>
              <a:spLocks/>
            </p:cNvSpPr>
            <p:nvPr/>
          </p:nvSpPr>
          <p:spPr bwMode="auto">
            <a:xfrm>
              <a:off x="1162183" y="5188003"/>
              <a:ext cx="617889" cy="255657"/>
            </a:xfrm>
            <a:custGeom>
              <a:avLst/>
              <a:gdLst/>
              <a:ahLst/>
              <a:cxnLst>
                <a:cxn ang="0">
                  <a:pos x="44" y="81"/>
                </a:cxn>
                <a:cxn ang="0">
                  <a:pos x="52" y="89"/>
                </a:cxn>
                <a:cxn ang="0">
                  <a:pos x="55" y="104"/>
                </a:cxn>
                <a:cxn ang="0">
                  <a:pos x="70" y="122"/>
                </a:cxn>
                <a:cxn ang="0">
                  <a:pos x="100" y="137"/>
                </a:cxn>
                <a:cxn ang="0">
                  <a:pos x="129" y="144"/>
                </a:cxn>
                <a:cxn ang="0">
                  <a:pos x="192" y="159"/>
                </a:cxn>
                <a:cxn ang="0">
                  <a:pos x="222" y="166"/>
                </a:cxn>
                <a:cxn ang="0">
                  <a:pos x="225" y="166"/>
                </a:cxn>
                <a:cxn ang="0">
                  <a:pos x="288" y="170"/>
                </a:cxn>
                <a:cxn ang="0">
                  <a:pos x="381" y="174"/>
                </a:cxn>
                <a:cxn ang="0">
                  <a:pos x="403" y="181"/>
                </a:cxn>
                <a:cxn ang="0">
                  <a:pos x="392" y="181"/>
                </a:cxn>
                <a:cxn ang="0">
                  <a:pos x="303" y="174"/>
                </a:cxn>
                <a:cxn ang="0">
                  <a:pos x="218" y="170"/>
                </a:cxn>
                <a:cxn ang="0">
                  <a:pos x="125" y="155"/>
                </a:cxn>
                <a:cxn ang="0">
                  <a:pos x="70" y="141"/>
                </a:cxn>
                <a:cxn ang="0">
                  <a:pos x="29" y="122"/>
                </a:cxn>
                <a:cxn ang="0">
                  <a:pos x="11" y="111"/>
                </a:cxn>
                <a:cxn ang="0">
                  <a:pos x="0" y="96"/>
                </a:cxn>
                <a:cxn ang="0">
                  <a:pos x="0" y="74"/>
                </a:cxn>
                <a:cxn ang="0">
                  <a:pos x="15" y="56"/>
                </a:cxn>
                <a:cxn ang="0">
                  <a:pos x="22" y="44"/>
                </a:cxn>
                <a:cxn ang="0">
                  <a:pos x="44" y="30"/>
                </a:cxn>
                <a:cxn ang="0">
                  <a:pos x="66" y="19"/>
                </a:cxn>
                <a:cxn ang="0">
                  <a:pos x="92" y="11"/>
                </a:cxn>
                <a:cxn ang="0">
                  <a:pos x="129" y="4"/>
                </a:cxn>
                <a:cxn ang="0">
                  <a:pos x="177" y="0"/>
                </a:cxn>
                <a:cxn ang="0">
                  <a:pos x="177" y="11"/>
                </a:cxn>
                <a:cxn ang="0">
                  <a:pos x="140" y="11"/>
                </a:cxn>
                <a:cxn ang="0">
                  <a:pos x="107" y="19"/>
                </a:cxn>
                <a:cxn ang="0">
                  <a:pos x="81" y="30"/>
                </a:cxn>
                <a:cxn ang="0">
                  <a:pos x="66" y="44"/>
                </a:cxn>
                <a:cxn ang="0">
                  <a:pos x="55" y="56"/>
                </a:cxn>
                <a:cxn ang="0">
                  <a:pos x="52" y="70"/>
                </a:cxn>
                <a:cxn ang="0">
                  <a:pos x="44" y="81"/>
                </a:cxn>
              </a:cxnLst>
              <a:rect l="0" t="0" r="0" b="0"/>
              <a:pathLst>
                <a:path w="403" h="181">
                  <a:moveTo>
                    <a:pt x="44" y="81"/>
                  </a:moveTo>
                  <a:lnTo>
                    <a:pt x="52" y="89"/>
                  </a:lnTo>
                  <a:lnTo>
                    <a:pt x="55" y="104"/>
                  </a:lnTo>
                  <a:lnTo>
                    <a:pt x="70" y="122"/>
                  </a:lnTo>
                  <a:lnTo>
                    <a:pt x="100" y="137"/>
                  </a:lnTo>
                  <a:lnTo>
                    <a:pt x="129" y="144"/>
                  </a:lnTo>
                  <a:lnTo>
                    <a:pt x="192" y="159"/>
                  </a:lnTo>
                  <a:lnTo>
                    <a:pt x="222" y="166"/>
                  </a:lnTo>
                  <a:lnTo>
                    <a:pt x="225" y="166"/>
                  </a:lnTo>
                  <a:lnTo>
                    <a:pt x="288" y="170"/>
                  </a:lnTo>
                  <a:lnTo>
                    <a:pt x="381" y="174"/>
                  </a:lnTo>
                  <a:lnTo>
                    <a:pt x="403" y="181"/>
                  </a:lnTo>
                  <a:lnTo>
                    <a:pt x="392" y="181"/>
                  </a:lnTo>
                  <a:lnTo>
                    <a:pt x="303" y="174"/>
                  </a:lnTo>
                  <a:lnTo>
                    <a:pt x="218" y="170"/>
                  </a:lnTo>
                  <a:lnTo>
                    <a:pt x="125" y="155"/>
                  </a:lnTo>
                  <a:lnTo>
                    <a:pt x="70" y="141"/>
                  </a:lnTo>
                  <a:lnTo>
                    <a:pt x="29" y="122"/>
                  </a:lnTo>
                  <a:lnTo>
                    <a:pt x="11" y="111"/>
                  </a:lnTo>
                  <a:lnTo>
                    <a:pt x="0" y="96"/>
                  </a:lnTo>
                  <a:lnTo>
                    <a:pt x="0" y="74"/>
                  </a:lnTo>
                  <a:lnTo>
                    <a:pt x="15" y="56"/>
                  </a:lnTo>
                  <a:lnTo>
                    <a:pt x="22" y="44"/>
                  </a:lnTo>
                  <a:lnTo>
                    <a:pt x="44" y="30"/>
                  </a:lnTo>
                  <a:lnTo>
                    <a:pt x="66" y="19"/>
                  </a:lnTo>
                  <a:lnTo>
                    <a:pt x="92" y="11"/>
                  </a:lnTo>
                  <a:lnTo>
                    <a:pt x="129" y="4"/>
                  </a:lnTo>
                  <a:lnTo>
                    <a:pt x="177" y="0"/>
                  </a:lnTo>
                  <a:lnTo>
                    <a:pt x="177" y="11"/>
                  </a:lnTo>
                  <a:lnTo>
                    <a:pt x="140" y="11"/>
                  </a:lnTo>
                  <a:lnTo>
                    <a:pt x="107" y="19"/>
                  </a:lnTo>
                  <a:lnTo>
                    <a:pt x="81" y="30"/>
                  </a:lnTo>
                  <a:lnTo>
                    <a:pt x="66" y="44"/>
                  </a:lnTo>
                  <a:lnTo>
                    <a:pt x="55" y="56"/>
                  </a:lnTo>
                  <a:lnTo>
                    <a:pt x="52" y="70"/>
                  </a:lnTo>
                  <a:lnTo>
                    <a:pt x="44" y="8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3" name="図形 102"/>
            <p:cNvSpPr>
              <a:spLocks/>
            </p:cNvSpPr>
            <p:nvPr/>
          </p:nvSpPr>
          <p:spPr bwMode="auto">
            <a:xfrm>
              <a:off x="1416698" y="5250152"/>
              <a:ext cx="294379" cy="152547"/>
            </a:xfrm>
            <a:custGeom>
              <a:avLst/>
              <a:gdLst/>
              <a:ahLst/>
              <a:cxnLst>
                <a:cxn ang="0">
                  <a:pos x="192" y="30"/>
                </a:cxn>
                <a:cxn ang="0">
                  <a:pos x="159" y="45"/>
                </a:cxn>
                <a:cxn ang="0">
                  <a:pos x="152" y="56"/>
                </a:cxn>
                <a:cxn ang="0">
                  <a:pos x="144" y="71"/>
                </a:cxn>
                <a:cxn ang="0">
                  <a:pos x="152" y="86"/>
                </a:cxn>
                <a:cxn ang="0">
                  <a:pos x="166" y="108"/>
                </a:cxn>
                <a:cxn ang="0">
                  <a:pos x="67" y="82"/>
                </a:cxn>
                <a:cxn ang="0">
                  <a:pos x="41" y="78"/>
                </a:cxn>
                <a:cxn ang="0">
                  <a:pos x="11" y="60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4" y="37"/>
                </a:cxn>
                <a:cxn ang="0">
                  <a:pos x="11" y="26"/>
                </a:cxn>
                <a:cxn ang="0">
                  <a:pos x="30" y="15"/>
                </a:cxn>
                <a:cxn ang="0">
                  <a:pos x="59" y="8"/>
                </a:cxn>
                <a:cxn ang="0">
                  <a:pos x="59" y="0"/>
                </a:cxn>
                <a:cxn ang="0">
                  <a:pos x="122" y="23"/>
                </a:cxn>
                <a:cxn ang="0">
                  <a:pos x="192" y="30"/>
                </a:cxn>
              </a:cxnLst>
              <a:rect l="0" t="0" r="0" b="0"/>
              <a:pathLst>
                <a:path w="192" h="108">
                  <a:moveTo>
                    <a:pt x="192" y="30"/>
                  </a:moveTo>
                  <a:lnTo>
                    <a:pt x="159" y="45"/>
                  </a:lnTo>
                  <a:lnTo>
                    <a:pt x="152" y="56"/>
                  </a:lnTo>
                  <a:lnTo>
                    <a:pt x="144" y="71"/>
                  </a:lnTo>
                  <a:lnTo>
                    <a:pt x="152" y="86"/>
                  </a:lnTo>
                  <a:lnTo>
                    <a:pt x="166" y="108"/>
                  </a:lnTo>
                  <a:lnTo>
                    <a:pt x="67" y="82"/>
                  </a:lnTo>
                  <a:lnTo>
                    <a:pt x="41" y="78"/>
                  </a:lnTo>
                  <a:lnTo>
                    <a:pt x="11" y="60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4" y="37"/>
                  </a:lnTo>
                  <a:lnTo>
                    <a:pt x="11" y="26"/>
                  </a:lnTo>
                  <a:lnTo>
                    <a:pt x="30" y="15"/>
                  </a:lnTo>
                  <a:lnTo>
                    <a:pt x="59" y="8"/>
                  </a:lnTo>
                  <a:lnTo>
                    <a:pt x="59" y="0"/>
                  </a:lnTo>
                  <a:lnTo>
                    <a:pt x="122" y="23"/>
                  </a:lnTo>
                  <a:lnTo>
                    <a:pt x="192" y="3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4" name="図形 103"/>
            <p:cNvSpPr>
              <a:spLocks/>
            </p:cNvSpPr>
            <p:nvPr/>
          </p:nvSpPr>
          <p:spPr bwMode="auto">
            <a:xfrm>
              <a:off x="1332370" y="5245914"/>
              <a:ext cx="384839" cy="176559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14" y="3"/>
                </a:cxn>
                <a:cxn ang="0">
                  <a:pos x="81" y="18"/>
                </a:cxn>
                <a:cxn ang="0">
                  <a:pos x="59" y="29"/>
                </a:cxn>
                <a:cxn ang="0">
                  <a:pos x="51" y="44"/>
                </a:cxn>
                <a:cxn ang="0">
                  <a:pos x="55" y="55"/>
                </a:cxn>
                <a:cxn ang="0">
                  <a:pos x="59" y="63"/>
                </a:cxn>
                <a:cxn ang="0">
                  <a:pos x="96" y="85"/>
                </a:cxn>
                <a:cxn ang="0">
                  <a:pos x="122" y="89"/>
                </a:cxn>
                <a:cxn ang="0">
                  <a:pos x="225" y="114"/>
                </a:cxn>
                <a:cxn ang="0">
                  <a:pos x="233" y="118"/>
                </a:cxn>
                <a:cxn ang="0">
                  <a:pos x="251" y="125"/>
                </a:cxn>
                <a:cxn ang="0">
                  <a:pos x="196" y="118"/>
                </a:cxn>
                <a:cxn ang="0">
                  <a:pos x="125" y="111"/>
                </a:cxn>
                <a:cxn ang="0">
                  <a:pos x="55" y="96"/>
                </a:cxn>
                <a:cxn ang="0">
                  <a:pos x="26" y="81"/>
                </a:cxn>
                <a:cxn ang="0">
                  <a:pos x="11" y="70"/>
                </a:cxn>
                <a:cxn ang="0">
                  <a:pos x="0" y="48"/>
                </a:cxn>
                <a:cxn ang="0">
                  <a:pos x="3" y="44"/>
                </a:cxn>
                <a:cxn ang="0">
                  <a:pos x="18" y="26"/>
                </a:cxn>
                <a:cxn ang="0">
                  <a:pos x="29" y="15"/>
                </a:cxn>
                <a:cxn ang="0">
                  <a:pos x="51" y="11"/>
                </a:cxn>
                <a:cxn ang="0">
                  <a:pos x="70" y="3"/>
                </a:cxn>
                <a:cxn ang="0">
                  <a:pos x="99" y="0"/>
                </a:cxn>
              </a:cxnLst>
              <a:rect l="0" t="0" r="0" b="0"/>
              <a:pathLst>
                <a:path w="251" h="125">
                  <a:moveTo>
                    <a:pt x="99" y="0"/>
                  </a:moveTo>
                  <a:lnTo>
                    <a:pt x="114" y="3"/>
                  </a:lnTo>
                  <a:lnTo>
                    <a:pt x="81" y="18"/>
                  </a:lnTo>
                  <a:lnTo>
                    <a:pt x="59" y="29"/>
                  </a:lnTo>
                  <a:lnTo>
                    <a:pt x="51" y="44"/>
                  </a:lnTo>
                  <a:lnTo>
                    <a:pt x="55" y="55"/>
                  </a:lnTo>
                  <a:lnTo>
                    <a:pt x="59" y="63"/>
                  </a:lnTo>
                  <a:lnTo>
                    <a:pt x="96" y="85"/>
                  </a:lnTo>
                  <a:lnTo>
                    <a:pt x="122" y="89"/>
                  </a:lnTo>
                  <a:lnTo>
                    <a:pt x="225" y="114"/>
                  </a:lnTo>
                  <a:lnTo>
                    <a:pt x="233" y="118"/>
                  </a:lnTo>
                  <a:lnTo>
                    <a:pt x="251" y="125"/>
                  </a:lnTo>
                  <a:lnTo>
                    <a:pt x="196" y="118"/>
                  </a:lnTo>
                  <a:lnTo>
                    <a:pt x="125" y="111"/>
                  </a:lnTo>
                  <a:lnTo>
                    <a:pt x="55" y="96"/>
                  </a:lnTo>
                  <a:lnTo>
                    <a:pt x="26" y="81"/>
                  </a:lnTo>
                  <a:lnTo>
                    <a:pt x="11" y="70"/>
                  </a:lnTo>
                  <a:lnTo>
                    <a:pt x="0" y="48"/>
                  </a:lnTo>
                  <a:lnTo>
                    <a:pt x="3" y="44"/>
                  </a:lnTo>
                  <a:lnTo>
                    <a:pt x="18" y="26"/>
                  </a:lnTo>
                  <a:lnTo>
                    <a:pt x="29" y="15"/>
                  </a:lnTo>
                  <a:lnTo>
                    <a:pt x="51" y="11"/>
                  </a:lnTo>
                  <a:lnTo>
                    <a:pt x="70" y="3"/>
                  </a:lnTo>
                  <a:lnTo>
                    <a:pt x="99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5" name="図形 104"/>
            <p:cNvSpPr>
              <a:spLocks/>
            </p:cNvSpPr>
            <p:nvPr/>
          </p:nvSpPr>
          <p:spPr bwMode="auto">
            <a:xfrm>
              <a:off x="1280241" y="5224727"/>
              <a:ext cx="459967" cy="209046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130" y="7"/>
                </a:cxn>
                <a:cxn ang="0">
                  <a:pos x="100" y="15"/>
                </a:cxn>
                <a:cxn ang="0">
                  <a:pos x="78" y="18"/>
                </a:cxn>
                <a:cxn ang="0">
                  <a:pos x="60" y="30"/>
                </a:cxn>
                <a:cxn ang="0">
                  <a:pos x="48" y="41"/>
                </a:cxn>
                <a:cxn ang="0">
                  <a:pos x="34" y="59"/>
                </a:cxn>
                <a:cxn ang="0">
                  <a:pos x="34" y="63"/>
                </a:cxn>
                <a:cxn ang="0">
                  <a:pos x="34" y="74"/>
                </a:cxn>
                <a:cxn ang="0">
                  <a:pos x="37" y="85"/>
                </a:cxn>
                <a:cxn ang="0">
                  <a:pos x="60" y="100"/>
                </a:cxn>
                <a:cxn ang="0">
                  <a:pos x="93" y="115"/>
                </a:cxn>
                <a:cxn ang="0">
                  <a:pos x="178" y="133"/>
                </a:cxn>
                <a:cxn ang="0">
                  <a:pos x="255" y="144"/>
                </a:cxn>
                <a:cxn ang="0">
                  <a:pos x="289" y="144"/>
                </a:cxn>
                <a:cxn ang="0">
                  <a:pos x="300" y="148"/>
                </a:cxn>
                <a:cxn ang="0">
                  <a:pos x="204" y="140"/>
                </a:cxn>
                <a:cxn ang="0">
                  <a:pos x="148" y="133"/>
                </a:cxn>
                <a:cxn ang="0">
                  <a:pos x="100" y="126"/>
                </a:cxn>
                <a:cxn ang="0">
                  <a:pos x="63" y="115"/>
                </a:cxn>
                <a:cxn ang="0">
                  <a:pos x="19" y="89"/>
                </a:cxn>
                <a:cxn ang="0">
                  <a:pos x="4" y="74"/>
                </a:cxn>
                <a:cxn ang="0">
                  <a:pos x="0" y="63"/>
                </a:cxn>
                <a:cxn ang="0">
                  <a:pos x="4" y="44"/>
                </a:cxn>
                <a:cxn ang="0">
                  <a:pos x="15" y="30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</a:cxnLst>
              <a:rect l="0" t="0" r="0" b="0"/>
              <a:pathLst>
                <a:path w="300" h="148">
                  <a:moveTo>
                    <a:pt x="115" y="0"/>
                  </a:moveTo>
                  <a:lnTo>
                    <a:pt x="130" y="7"/>
                  </a:lnTo>
                  <a:lnTo>
                    <a:pt x="100" y="15"/>
                  </a:lnTo>
                  <a:lnTo>
                    <a:pt x="78" y="18"/>
                  </a:lnTo>
                  <a:lnTo>
                    <a:pt x="60" y="30"/>
                  </a:lnTo>
                  <a:lnTo>
                    <a:pt x="48" y="41"/>
                  </a:lnTo>
                  <a:lnTo>
                    <a:pt x="34" y="59"/>
                  </a:lnTo>
                  <a:lnTo>
                    <a:pt x="34" y="63"/>
                  </a:lnTo>
                  <a:lnTo>
                    <a:pt x="34" y="74"/>
                  </a:lnTo>
                  <a:lnTo>
                    <a:pt x="37" y="85"/>
                  </a:lnTo>
                  <a:lnTo>
                    <a:pt x="60" y="100"/>
                  </a:lnTo>
                  <a:lnTo>
                    <a:pt x="93" y="115"/>
                  </a:lnTo>
                  <a:lnTo>
                    <a:pt x="178" y="133"/>
                  </a:lnTo>
                  <a:lnTo>
                    <a:pt x="255" y="144"/>
                  </a:lnTo>
                  <a:lnTo>
                    <a:pt x="289" y="144"/>
                  </a:lnTo>
                  <a:lnTo>
                    <a:pt x="300" y="148"/>
                  </a:lnTo>
                  <a:lnTo>
                    <a:pt x="204" y="140"/>
                  </a:lnTo>
                  <a:lnTo>
                    <a:pt x="148" y="133"/>
                  </a:lnTo>
                  <a:lnTo>
                    <a:pt x="100" y="126"/>
                  </a:lnTo>
                  <a:lnTo>
                    <a:pt x="63" y="115"/>
                  </a:lnTo>
                  <a:lnTo>
                    <a:pt x="19" y="89"/>
                  </a:lnTo>
                  <a:lnTo>
                    <a:pt x="4" y="74"/>
                  </a:lnTo>
                  <a:lnTo>
                    <a:pt x="0" y="63"/>
                  </a:lnTo>
                  <a:lnTo>
                    <a:pt x="4" y="44"/>
                  </a:lnTo>
                  <a:lnTo>
                    <a:pt x="15" y="30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6" name="図形 105"/>
            <p:cNvSpPr>
              <a:spLocks/>
            </p:cNvSpPr>
            <p:nvPr/>
          </p:nvSpPr>
          <p:spPr bwMode="auto">
            <a:xfrm>
              <a:off x="1241910" y="5203540"/>
              <a:ext cx="225384" cy="209046"/>
            </a:xfrm>
            <a:custGeom>
              <a:avLst/>
              <a:gdLst/>
              <a:ahLst/>
              <a:cxnLst>
                <a:cxn ang="0">
                  <a:pos x="129" y="0"/>
                </a:cxn>
                <a:cxn ang="0">
                  <a:pos x="133" y="8"/>
                </a:cxn>
                <a:cxn ang="0">
                  <a:pos x="133" y="15"/>
                </a:cxn>
                <a:cxn ang="0">
                  <a:pos x="88" y="15"/>
                </a:cxn>
                <a:cxn ang="0">
                  <a:pos x="59" y="22"/>
                </a:cxn>
                <a:cxn ang="0">
                  <a:pos x="33" y="41"/>
                </a:cxn>
                <a:cxn ang="0">
                  <a:pos x="25" y="59"/>
                </a:cxn>
                <a:cxn ang="0">
                  <a:pos x="18" y="78"/>
                </a:cxn>
                <a:cxn ang="0">
                  <a:pos x="25" y="89"/>
                </a:cxn>
                <a:cxn ang="0">
                  <a:pos x="40" y="104"/>
                </a:cxn>
                <a:cxn ang="0">
                  <a:pos x="77" y="126"/>
                </a:cxn>
                <a:cxn ang="0">
                  <a:pos x="147" y="148"/>
                </a:cxn>
                <a:cxn ang="0">
                  <a:pos x="110" y="141"/>
                </a:cxn>
                <a:cxn ang="0">
                  <a:pos x="55" y="126"/>
                </a:cxn>
                <a:cxn ang="0">
                  <a:pos x="33" y="115"/>
                </a:cxn>
                <a:cxn ang="0">
                  <a:pos x="18" y="100"/>
                </a:cxn>
                <a:cxn ang="0">
                  <a:pos x="3" y="85"/>
                </a:cxn>
                <a:cxn ang="0">
                  <a:pos x="0" y="70"/>
                </a:cxn>
                <a:cxn ang="0">
                  <a:pos x="3" y="59"/>
                </a:cxn>
                <a:cxn ang="0">
                  <a:pos x="7" y="48"/>
                </a:cxn>
                <a:cxn ang="0">
                  <a:pos x="14" y="33"/>
                </a:cxn>
                <a:cxn ang="0">
                  <a:pos x="25" y="22"/>
                </a:cxn>
                <a:cxn ang="0">
                  <a:pos x="48" y="15"/>
                </a:cxn>
                <a:cxn ang="0">
                  <a:pos x="85" y="4"/>
                </a:cxn>
                <a:cxn ang="0">
                  <a:pos x="129" y="0"/>
                </a:cxn>
              </a:cxnLst>
              <a:rect l="0" t="0" r="0" b="0"/>
              <a:pathLst>
                <a:path w="147" h="148">
                  <a:moveTo>
                    <a:pt x="129" y="0"/>
                  </a:moveTo>
                  <a:lnTo>
                    <a:pt x="133" y="8"/>
                  </a:lnTo>
                  <a:lnTo>
                    <a:pt x="133" y="15"/>
                  </a:lnTo>
                  <a:lnTo>
                    <a:pt x="88" y="15"/>
                  </a:lnTo>
                  <a:lnTo>
                    <a:pt x="59" y="22"/>
                  </a:lnTo>
                  <a:lnTo>
                    <a:pt x="33" y="41"/>
                  </a:lnTo>
                  <a:lnTo>
                    <a:pt x="25" y="59"/>
                  </a:lnTo>
                  <a:lnTo>
                    <a:pt x="18" y="78"/>
                  </a:lnTo>
                  <a:lnTo>
                    <a:pt x="25" y="89"/>
                  </a:lnTo>
                  <a:lnTo>
                    <a:pt x="40" y="104"/>
                  </a:lnTo>
                  <a:lnTo>
                    <a:pt x="77" y="126"/>
                  </a:lnTo>
                  <a:lnTo>
                    <a:pt x="147" y="148"/>
                  </a:lnTo>
                  <a:lnTo>
                    <a:pt x="110" y="141"/>
                  </a:lnTo>
                  <a:lnTo>
                    <a:pt x="55" y="126"/>
                  </a:lnTo>
                  <a:lnTo>
                    <a:pt x="33" y="115"/>
                  </a:lnTo>
                  <a:lnTo>
                    <a:pt x="18" y="100"/>
                  </a:lnTo>
                  <a:lnTo>
                    <a:pt x="3" y="85"/>
                  </a:lnTo>
                  <a:lnTo>
                    <a:pt x="0" y="70"/>
                  </a:lnTo>
                  <a:lnTo>
                    <a:pt x="3" y="59"/>
                  </a:lnTo>
                  <a:lnTo>
                    <a:pt x="7" y="48"/>
                  </a:lnTo>
                  <a:lnTo>
                    <a:pt x="14" y="33"/>
                  </a:lnTo>
                  <a:lnTo>
                    <a:pt x="25" y="22"/>
                  </a:lnTo>
                  <a:lnTo>
                    <a:pt x="48" y="15"/>
                  </a:lnTo>
                  <a:lnTo>
                    <a:pt x="85" y="4"/>
                  </a:lnTo>
                  <a:lnTo>
                    <a:pt x="129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7" name="図形 106"/>
            <p:cNvSpPr>
              <a:spLocks/>
            </p:cNvSpPr>
            <p:nvPr/>
          </p:nvSpPr>
          <p:spPr bwMode="auto">
            <a:xfrm>
              <a:off x="2175643" y="4827823"/>
              <a:ext cx="205452" cy="199158"/>
            </a:xfrm>
            <a:custGeom>
              <a:avLst/>
              <a:gdLst/>
              <a:ahLst/>
              <a:cxnLst>
                <a:cxn ang="0">
                  <a:pos x="126" y="41"/>
                </a:cxn>
                <a:cxn ang="0">
                  <a:pos x="134" y="59"/>
                </a:cxn>
                <a:cxn ang="0">
                  <a:pos x="126" y="74"/>
                </a:cxn>
                <a:cxn ang="0">
                  <a:pos x="119" y="89"/>
                </a:cxn>
                <a:cxn ang="0">
                  <a:pos x="104" y="111"/>
                </a:cxn>
                <a:cxn ang="0">
                  <a:pos x="71" y="118"/>
                </a:cxn>
                <a:cxn ang="0">
                  <a:pos x="0" y="141"/>
                </a:cxn>
                <a:cxn ang="0">
                  <a:pos x="52" y="126"/>
                </a:cxn>
                <a:cxn ang="0">
                  <a:pos x="71" y="111"/>
                </a:cxn>
                <a:cxn ang="0">
                  <a:pos x="89" y="89"/>
                </a:cxn>
                <a:cxn ang="0">
                  <a:pos x="97" y="63"/>
                </a:cxn>
                <a:cxn ang="0">
                  <a:pos x="93" y="44"/>
                </a:cxn>
                <a:cxn ang="0">
                  <a:pos x="78" y="26"/>
                </a:cxn>
                <a:cxn ang="0">
                  <a:pos x="56" y="15"/>
                </a:cxn>
                <a:cxn ang="0">
                  <a:pos x="26" y="0"/>
                </a:cxn>
                <a:cxn ang="0">
                  <a:pos x="67" y="7"/>
                </a:cxn>
                <a:cxn ang="0">
                  <a:pos x="97" y="19"/>
                </a:cxn>
                <a:cxn ang="0">
                  <a:pos x="119" y="30"/>
                </a:cxn>
                <a:cxn ang="0">
                  <a:pos x="126" y="41"/>
                </a:cxn>
              </a:cxnLst>
              <a:rect l="0" t="0" r="0" b="0"/>
              <a:pathLst>
                <a:path w="134" h="141">
                  <a:moveTo>
                    <a:pt x="126" y="41"/>
                  </a:moveTo>
                  <a:lnTo>
                    <a:pt x="134" y="59"/>
                  </a:lnTo>
                  <a:lnTo>
                    <a:pt x="126" y="74"/>
                  </a:lnTo>
                  <a:lnTo>
                    <a:pt x="119" y="89"/>
                  </a:lnTo>
                  <a:lnTo>
                    <a:pt x="104" y="111"/>
                  </a:lnTo>
                  <a:lnTo>
                    <a:pt x="71" y="118"/>
                  </a:lnTo>
                  <a:lnTo>
                    <a:pt x="0" y="141"/>
                  </a:lnTo>
                  <a:lnTo>
                    <a:pt x="52" y="126"/>
                  </a:lnTo>
                  <a:lnTo>
                    <a:pt x="71" y="111"/>
                  </a:lnTo>
                  <a:lnTo>
                    <a:pt x="89" y="89"/>
                  </a:lnTo>
                  <a:lnTo>
                    <a:pt x="97" y="63"/>
                  </a:lnTo>
                  <a:lnTo>
                    <a:pt x="93" y="44"/>
                  </a:lnTo>
                  <a:lnTo>
                    <a:pt x="78" y="26"/>
                  </a:lnTo>
                  <a:lnTo>
                    <a:pt x="56" y="15"/>
                  </a:lnTo>
                  <a:lnTo>
                    <a:pt x="26" y="0"/>
                  </a:lnTo>
                  <a:lnTo>
                    <a:pt x="67" y="7"/>
                  </a:lnTo>
                  <a:lnTo>
                    <a:pt x="97" y="19"/>
                  </a:lnTo>
                  <a:lnTo>
                    <a:pt x="119" y="30"/>
                  </a:lnTo>
                  <a:lnTo>
                    <a:pt x="126" y="4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8" name="図形 107"/>
            <p:cNvSpPr>
              <a:spLocks/>
            </p:cNvSpPr>
            <p:nvPr/>
          </p:nvSpPr>
          <p:spPr bwMode="auto">
            <a:xfrm>
              <a:off x="2102048" y="4827823"/>
              <a:ext cx="216184" cy="209046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85" y="7"/>
                </a:cxn>
                <a:cxn ang="0">
                  <a:pos x="115" y="26"/>
                </a:cxn>
                <a:cxn ang="0">
                  <a:pos x="130" y="41"/>
                </a:cxn>
                <a:cxn ang="0">
                  <a:pos x="137" y="44"/>
                </a:cxn>
                <a:cxn ang="0">
                  <a:pos x="141" y="63"/>
                </a:cxn>
                <a:cxn ang="0">
                  <a:pos x="137" y="85"/>
                </a:cxn>
                <a:cxn ang="0">
                  <a:pos x="119" y="100"/>
                </a:cxn>
                <a:cxn ang="0">
                  <a:pos x="104" y="115"/>
                </a:cxn>
                <a:cxn ang="0">
                  <a:pos x="67" y="133"/>
                </a:cxn>
                <a:cxn ang="0">
                  <a:pos x="15" y="144"/>
                </a:cxn>
                <a:cxn ang="0">
                  <a:pos x="0" y="148"/>
                </a:cxn>
                <a:cxn ang="0">
                  <a:pos x="26" y="141"/>
                </a:cxn>
                <a:cxn ang="0">
                  <a:pos x="56" y="118"/>
                </a:cxn>
                <a:cxn ang="0">
                  <a:pos x="82" y="96"/>
                </a:cxn>
                <a:cxn ang="0">
                  <a:pos x="89" y="78"/>
                </a:cxn>
                <a:cxn ang="0">
                  <a:pos x="96" y="63"/>
                </a:cxn>
                <a:cxn ang="0">
                  <a:pos x="96" y="59"/>
                </a:cxn>
                <a:cxn ang="0">
                  <a:pos x="85" y="41"/>
                </a:cxn>
                <a:cxn ang="0">
                  <a:pos x="82" y="26"/>
                </a:cxn>
                <a:cxn ang="0">
                  <a:pos x="67" y="15"/>
                </a:cxn>
                <a:cxn ang="0">
                  <a:pos x="41" y="4"/>
                </a:cxn>
                <a:cxn ang="0">
                  <a:pos x="11" y="0"/>
                </a:cxn>
                <a:cxn ang="0">
                  <a:pos x="45" y="0"/>
                </a:cxn>
              </a:cxnLst>
              <a:rect l="0" t="0" r="0" b="0"/>
              <a:pathLst>
                <a:path w="141" h="148">
                  <a:moveTo>
                    <a:pt x="45" y="0"/>
                  </a:moveTo>
                  <a:lnTo>
                    <a:pt x="85" y="7"/>
                  </a:lnTo>
                  <a:lnTo>
                    <a:pt x="115" y="26"/>
                  </a:lnTo>
                  <a:lnTo>
                    <a:pt x="130" y="41"/>
                  </a:lnTo>
                  <a:lnTo>
                    <a:pt x="137" y="44"/>
                  </a:lnTo>
                  <a:lnTo>
                    <a:pt x="141" y="63"/>
                  </a:lnTo>
                  <a:lnTo>
                    <a:pt x="137" y="85"/>
                  </a:lnTo>
                  <a:lnTo>
                    <a:pt x="119" y="100"/>
                  </a:lnTo>
                  <a:lnTo>
                    <a:pt x="104" y="115"/>
                  </a:lnTo>
                  <a:lnTo>
                    <a:pt x="67" y="133"/>
                  </a:lnTo>
                  <a:lnTo>
                    <a:pt x="15" y="144"/>
                  </a:lnTo>
                  <a:lnTo>
                    <a:pt x="0" y="148"/>
                  </a:lnTo>
                  <a:lnTo>
                    <a:pt x="26" y="141"/>
                  </a:lnTo>
                  <a:lnTo>
                    <a:pt x="56" y="118"/>
                  </a:lnTo>
                  <a:lnTo>
                    <a:pt x="82" y="96"/>
                  </a:lnTo>
                  <a:lnTo>
                    <a:pt x="89" y="78"/>
                  </a:lnTo>
                  <a:lnTo>
                    <a:pt x="96" y="63"/>
                  </a:lnTo>
                  <a:lnTo>
                    <a:pt x="96" y="59"/>
                  </a:lnTo>
                  <a:lnTo>
                    <a:pt x="85" y="41"/>
                  </a:lnTo>
                  <a:lnTo>
                    <a:pt x="82" y="26"/>
                  </a:lnTo>
                  <a:lnTo>
                    <a:pt x="67" y="15"/>
                  </a:lnTo>
                  <a:lnTo>
                    <a:pt x="41" y="4"/>
                  </a:lnTo>
                  <a:lnTo>
                    <a:pt x="11" y="0"/>
                  </a:lnTo>
                  <a:lnTo>
                    <a:pt x="45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9" name="図形 108"/>
            <p:cNvSpPr>
              <a:spLocks/>
            </p:cNvSpPr>
            <p:nvPr/>
          </p:nvSpPr>
          <p:spPr bwMode="auto">
            <a:xfrm>
              <a:off x="1994723" y="4827823"/>
              <a:ext cx="243782" cy="218933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59" y="0"/>
                </a:cxn>
                <a:cxn ang="0">
                  <a:pos x="100" y="4"/>
                </a:cxn>
                <a:cxn ang="0">
                  <a:pos x="126" y="15"/>
                </a:cxn>
                <a:cxn ang="0">
                  <a:pos x="144" y="30"/>
                </a:cxn>
                <a:cxn ang="0">
                  <a:pos x="155" y="41"/>
                </a:cxn>
                <a:cxn ang="0">
                  <a:pos x="159" y="59"/>
                </a:cxn>
                <a:cxn ang="0">
                  <a:pos x="159" y="63"/>
                </a:cxn>
                <a:cxn ang="0">
                  <a:pos x="155" y="85"/>
                </a:cxn>
                <a:cxn ang="0">
                  <a:pos x="144" y="100"/>
                </a:cxn>
                <a:cxn ang="0">
                  <a:pos x="111" y="129"/>
                </a:cxn>
                <a:cxn ang="0">
                  <a:pos x="74" y="144"/>
                </a:cxn>
                <a:cxn ang="0">
                  <a:pos x="59" y="148"/>
                </a:cxn>
                <a:cxn ang="0">
                  <a:pos x="15" y="155"/>
                </a:cxn>
                <a:cxn ang="0">
                  <a:pos x="59" y="133"/>
                </a:cxn>
                <a:cxn ang="0">
                  <a:pos x="74" y="118"/>
                </a:cxn>
                <a:cxn ang="0">
                  <a:pos x="89" y="100"/>
                </a:cxn>
                <a:cxn ang="0">
                  <a:pos x="96" y="78"/>
                </a:cxn>
                <a:cxn ang="0">
                  <a:pos x="89" y="63"/>
                </a:cxn>
                <a:cxn ang="0">
                  <a:pos x="70" y="33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159" h="155">
                  <a:moveTo>
                    <a:pt x="33" y="0"/>
                  </a:moveTo>
                  <a:lnTo>
                    <a:pt x="59" y="0"/>
                  </a:lnTo>
                  <a:lnTo>
                    <a:pt x="100" y="4"/>
                  </a:lnTo>
                  <a:lnTo>
                    <a:pt x="126" y="15"/>
                  </a:lnTo>
                  <a:lnTo>
                    <a:pt x="144" y="30"/>
                  </a:lnTo>
                  <a:lnTo>
                    <a:pt x="155" y="41"/>
                  </a:lnTo>
                  <a:lnTo>
                    <a:pt x="159" y="59"/>
                  </a:lnTo>
                  <a:lnTo>
                    <a:pt x="159" y="63"/>
                  </a:lnTo>
                  <a:lnTo>
                    <a:pt x="155" y="85"/>
                  </a:lnTo>
                  <a:lnTo>
                    <a:pt x="144" y="100"/>
                  </a:lnTo>
                  <a:lnTo>
                    <a:pt x="111" y="129"/>
                  </a:lnTo>
                  <a:lnTo>
                    <a:pt x="74" y="144"/>
                  </a:lnTo>
                  <a:lnTo>
                    <a:pt x="59" y="148"/>
                  </a:lnTo>
                  <a:lnTo>
                    <a:pt x="15" y="155"/>
                  </a:lnTo>
                  <a:lnTo>
                    <a:pt x="59" y="133"/>
                  </a:lnTo>
                  <a:lnTo>
                    <a:pt x="74" y="118"/>
                  </a:lnTo>
                  <a:lnTo>
                    <a:pt x="89" y="100"/>
                  </a:lnTo>
                  <a:lnTo>
                    <a:pt x="96" y="78"/>
                  </a:lnTo>
                  <a:lnTo>
                    <a:pt x="89" y="63"/>
                  </a:lnTo>
                  <a:lnTo>
                    <a:pt x="70" y="33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0" name="図形 109"/>
            <p:cNvSpPr>
              <a:spLocks/>
            </p:cNvSpPr>
            <p:nvPr/>
          </p:nvSpPr>
          <p:spPr bwMode="auto">
            <a:xfrm>
              <a:off x="1864399" y="4827823"/>
              <a:ext cx="266781" cy="240120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96" y="4"/>
                </a:cxn>
                <a:cxn ang="0">
                  <a:pos x="115" y="15"/>
                </a:cxn>
                <a:cxn ang="0">
                  <a:pos x="152" y="33"/>
                </a:cxn>
                <a:cxn ang="0">
                  <a:pos x="166" y="56"/>
                </a:cxn>
                <a:cxn ang="0">
                  <a:pos x="170" y="63"/>
                </a:cxn>
                <a:cxn ang="0">
                  <a:pos x="174" y="78"/>
                </a:cxn>
                <a:cxn ang="0">
                  <a:pos x="170" y="100"/>
                </a:cxn>
                <a:cxn ang="0">
                  <a:pos x="155" y="118"/>
                </a:cxn>
                <a:cxn ang="0">
                  <a:pos x="133" y="141"/>
                </a:cxn>
                <a:cxn ang="0">
                  <a:pos x="89" y="159"/>
                </a:cxn>
                <a:cxn ang="0">
                  <a:pos x="0" y="170"/>
                </a:cxn>
                <a:cxn ang="0">
                  <a:pos x="59" y="144"/>
                </a:cxn>
                <a:cxn ang="0">
                  <a:pos x="100" y="129"/>
                </a:cxn>
                <a:cxn ang="0">
                  <a:pos x="115" y="118"/>
                </a:cxn>
                <a:cxn ang="0">
                  <a:pos x="130" y="104"/>
                </a:cxn>
                <a:cxn ang="0">
                  <a:pos x="133" y="89"/>
                </a:cxn>
                <a:cxn ang="0">
                  <a:pos x="130" y="70"/>
                </a:cxn>
                <a:cxn ang="0">
                  <a:pos x="126" y="63"/>
                </a:cxn>
                <a:cxn ang="0">
                  <a:pos x="104" y="41"/>
                </a:cxn>
                <a:cxn ang="0">
                  <a:pos x="70" y="15"/>
                </a:cxn>
                <a:cxn ang="0">
                  <a:pos x="48" y="4"/>
                </a:cxn>
                <a:cxn ang="0">
                  <a:pos x="19" y="0"/>
                </a:cxn>
                <a:cxn ang="0">
                  <a:pos x="70" y="0"/>
                </a:cxn>
              </a:cxnLst>
              <a:rect l="0" t="0" r="0" b="0"/>
              <a:pathLst>
                <a:path w="174" h="170">
                  <a:moveTo>
                    <a:pt x="70" y="0"/>
                  </a:moveTo>
                  <a:lnTo>
                    <a:pt x="96" y="4"/>
                  </a:lnTo>
                  <a:lnTo>
                    <a:pt x="115" y="15"/>
                  </a:lnTo>
                  <a:lnTo>
                    <a:pt x="152" y="33"/>
                  </a:lnTo>
                  <a:lnTo>
                    <a:pt x="166" y="56"/>
                  </a:lnTo>
                  <a:lnTo>
                    <a:pt x="170" y="63"/>
                  </a:lnTo>
                  <a:lnTo>
                    <a:pt x="174" y="78"/>
                  </a:lnTo>
                  <a:lnTo>
                    <a:pt x="170" y="100"/>
                  </a:lnTo>
                  <a:lnTo>
                    <a:pt x="155" y="118"/>
                  </a:lnTo>
                  <a:lnTo>
                    <a:pt x="133" y="141"/>
                  </a:lnTo>
                  <a:lnTo>
                    <a:pt x="89" y="159"/>
                  </a:lnTo>
                  <a:lnTo>
                    <a:pt x="0" y="170"/>
                  </a:lnTo>
                  <a:lnTo>
                    <a:pt x="59" y="144"/>
                  </a:lnTo>
                  <a:lnTo>
                    <a:pt x="100" y="129"/>
                  </a:lnTo>
                  <a:lnTo>
                    <a:pt x="115" y="118"/>
                  </a:lnTo>
                  <a:lnTo>
                    <a:pt x="130" y="104"/>
                  </a:lnTo>
                  <a:lnTo>
                    <a:pt x="133" y="89"/>
                  </a:lnTo>
                  <a:lnTo>
                    <a:pt x="130" y="70"/>
                  </a:lnTo>
                  <a:lnTo>
                    <a:pt x="126" y="63"/>
                  </a:lnTo>
                  <a:lnTo>
                    <a:pt x="104" y="41"/>
                  </a:lnTo>
                  <a:lnTo>
                    <a:pt x="70" y="15"/>
                  </a:lnTo>
                  <a:lnTo>
                    <a:pt x="48" y="4"/>
                  </a:lnTo>
                  <a:lnTo>
                    <a:pt x="19" y="0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1" name="図形 110"/>
            <p:cNvSpPr>
              <a:spLocks/>
            </p:cNvSpPr>
            <p:nvPr/>
          </p:nvSpPr>
          <p:spPr bwMode="auto">
            <a:xfrm>
              <a:off x="1609884" y="4827823"/>
              <a:ext cx="453834" cy="240120"/>
            </a:xfrm>
            <a:custGeom>
              <a:avLst/>
              <a:gdLst/>
              <a:ahLst/>
              <a:cxnLst>
                <a:cxn ang="0">
                  <a:pos x="174" y="0"/>
                </a:cxn>
                <a:cxn ang="0">
                  <a:pos x="207" y="4"/>
                </a:cxn>
                <a:cxn ang="0">
                  <a:pos x="229" y="15"/>
                </a:cxn>
                <a:cxn ang="0">
                  <a:pos x="266" y="41"/>
                </a:cxn>
                <a:cxn ang="0">
                  <a:pos x="284" y="63"/>
                </a:cxn>
                <a:cxn ang="0">
                  <a:pos x="296" y="74"/>
                </a:cxn>
                <a:cxn ang="0">
                  <a:pos x="296" y="89"/>
                </a:cxn>
                <a:cxn ang="0">
                  <a:pos x="292" y="100"/>
                </a:cxn>
                <a:cxn ang="0">
                  <a:pos x="277" y="115"/>
                </a:cxn>
                <a:cxn ang="0">
                  <a:pos x="262" y="129"/>
                </a:cxn>
                <a:cxn ang="0">
                  <a:pos x="214" y="144"/>
                </a:cxn>
                <a:cxn ang="0">
                  <a:pos x="159" y="166"/>
                </a:cxn>
                <a:cxn ang="0">
                  <a:pos x="159" y="170"/>
                </a:cxn>
                <a:cxn ang="0">
                  <a:pos x="100" y="170"/>
                </a:cxn>
                <a:cxn ang="0">
                  <a:pos x="137" y="155"/>
                </a:cxn>
                <a:cxn ang="0">
                  <a:pos x="151" y="144"/>
                </a:cxn>
                <a:cxn ang="0">
                  <a:pos x="155" y="133"/>
                </a:cxn>
                <a:cxn ang="0">
                  <a:pos x="166" y="115"/>
                </a:cxn>
                <a:cxn ang="0">
                  <a:pos x="159" y="100"/>
                </a:cxn>
                <a:cxn ang="0">
                  <a:pos x="155" y="78"/>
                </a:cxn>
                <a:cxn ang="0">
                  <a:pos x="144" y="59"/>
                </a:cxn>
                <a:cxn ang="0">
                  <a:pos x="125" y="44"/>
                </a:cxn>
                <a:cxn ang="0">
                  <a:pos x="85" y="26"/>
                </a:cxn>
                <a:cxn ang="0">
                  <a:pos x="40" y="7"/>
                </a:cxn>
                <a:cxn ang="0">
                  <a:pos x="0" y="0"/>
                </a:cxn>
                <a:cxn ang="0">
                  <a:pos x="174" y="0"/>
                </a:cxn>
              </a:cxnLst>
              <a:rect l="0" t="0" r="0" b="0"/>
              <a:pathLst>
                <a:path w="296" h="170">
                  <a:moveTo>
                    <a:pt x="174" y="0"/>
                  </a:moveTo>
                  <a:lnTo>
                    <a:pt x="207" y="4"/>
                  </a:lnTo>
                  <a:lnTo>
                    <a:pt x="229" y="15"/>
                  </a:lnTo>
                  <a:lnTo>
                    <a:pt x="266" y="41"/>
                  </a:lnTo>
                  <a:lnTo>
                    <a:pt x="284" y="63"/>
                  </a:lnTo>
                  <a:lnTo>
                    <a:pt x="296" y="74"/>
                  </a:lnTo>
                  <a:lnTo>
                    <a:pt x="296" y="89"/>
                  </a:lnTo>
                  <a:lnTo>
                    <a:pt x="292" y="100"/>
                  </a:lnTo>
                  <a:lnTo>
                    <a:pt x="277" y="115"/>
                  </a:lnTo>
                  <a:lnTo>
                    <a:pt x="262" y="129"/>
                  </a:lnTo>
                  <a:lnTo>
                    <a:pt x="214" y="144"/>
                  </a:lnTo>
                  <a:lnTo>
                    <a:pt x="159" y="166"/>
                  </a:lnTo>
                  <a:lnTo>
                    <a:pt x="159" y="170"/>
                  </a:lnTo>
                  <a:lnTo>
                    <a:pt x="100" y="170"/>
                  </a:lnTo>
                  <a:lnTo>
                    <a:pt x="137" y="155"/>
                  </a:lnTo>
                  <a:lnTo>
                    <a:pt x="151" y="144"/>
                  </a:lnTo>
                  <a:lnTo>
                    <a:pt x="155" y="133"/>
                  </a:lnTo>
                  <a:lnTo>
                    <a:pt x="166" y="115"/>
                  </a:lnTo>
                  <a:lnTo>
                    <a:pt x="159" y="100"/>
                  </a:lnTo>
                  <a:lnTo>
                    <a:pt x="155" y="78"/>
                  </a:lnTo>
                  <a:lnTo>
                    <a:pt x="144" y="59"/>
                  </a:lnTo>
                  <a:lnTo>
                    <a:pt x="125" y="44"/>
                  </a:lnTo>
                  <a:lnTo>
                    <a:pt x="85" y="26"/>
                  </a:lnTo>
                  <a:lnTo>
                    <a:pt x="40" y="7"/>
                  </a:lnTo>
                  <a:lnTo>
                    <a:pt x="0" y="0"/>
                  </a:lnTo>
                  <a:lnTo>
                    <a:pt x="174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2" name="図形 111"/>
            <p:cNvSpPr>
              <a:spLocks/>
            </p:cNvSpPr>
            <p:nvPr/>
          </p:nvSpPr>
          <p:spPr bwMode="auto">
            <a:xfrm>
              <a:off x="1433563" y="4827823"/>
              <a:ext cx="420103" cy="255657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118" y="4"/>
                </a:cxn>
                <a:cxn ang="0">
                  <a:pos x="174" y="15"/>
                </a:cxn>
                <a:cxn ang="0">
                  <a:pos x="204" y="26"/>
                </a:cxn>
                <a:cxn ang="0">
                  <a:pos x="229" y="41"/>
                </a:cxn>
                <a:cxn ang="0">
                  <a:pos x="252" y="59"/>
                </a:cxn>
                <a:cxn ang="0">
                  <a:pos x="270" y="78"/>
                </a:cxn>
                <a:cxn ang="0">
                  <a:pos x="274" y="100"/>
                </a:cxn>
                <a:cxn ang="0">
                  <a:pos x="274" y="115"/>
                </a:cxn>
                <a:cxn ang="0">
                  <a:pos x="270" y="133"/>
                </a:cxn>
                <a:cxn ang="0">
                  <a:pos x="259" y="144"/>
                </a:cxn>
                <a:cxn ang="0">
                  <a:pos x="240" y="155"/>
                </a:cxn>
                <a:cxn ang="0">
                  <a:pos x="218" y="166"/>
                </a:cxn>
                <a:cxn ang="0">
                  <a:pos x="196" y="174"/>
                </a:cxn>
                <a:cxn ang="0">
                  <a:pos x="189" y="174"/>
                </a:cxn>
                <a:cxn ang="0">
                  <a:pos x="130" y="181"/>
                </a:cxn>
                <a:cxn ang="0">
                  <a:pos x="148" y="166"/>
                </a:cxn>
                <a:cxn ang="0">
                  <a:pos x="170" y="148"/>
                </a:cxn>
                <a:cxn ang="0">
                  <a:pos x="189" y="129"/>
                </a:cxn>
                <a:cxn ang="0">
                  <a:pos x="196" y="104"/>
                </a:cxn>
                <a:cxn ang="0">
                  <a:pos x="189" y="85"/>
                </a:cxn>
                <a:cxn ang="0">
                  <a:pos x="181" y="70"/>
                </a:cxn>
                <a:cxn ang="0">
                  <a:pos x="155" y="48"/>
                </a:cxn>
                <a:cxn ang="0">
                  <a:pos x="126" y="33"/>
                </a:cxn>
                <a:cxn ang="0">
                  <a:pos x="89" y="19"/>
                </a:cxn>
                <a:cxn ang="0">
                  <a:pos x="48" y="7"/>
                </a:cxn>
                <a:cxn ang="0">
                  <a:pos x="0" y="0"/>
                </a:cxn>
                <a:cxn ang="0">
                  <a:pos x="78" y="0"/>
                </a:cxn>
              </a:cxnLst>
              <a:rect l="0" t="0" r="0" b="0"/>
              <a:pathLst>
                <a:path w="274" h="181">
                  <a:moveTo>
                    <a:pt x="78" y="0"/>
                  </a:moveTo>
                  <a:lnTo>
                    <a:pt x="118" y="4"/>
                  </a:lnTo>
                  <a:lnTo>
                    <a:pt x="174" y="15"/>
                  </a:lnTo>
                  <a:lnTo>
                    <a:pt x="204" y="26"/>
                  </a:lnTo>
                  <a:lnTo>
                    <a:pt x="229" y="41"/>
                  </a:lnTo>
                  <a:lnTo>
                    <a:pt x="252" y="59"/>
                  </a:lnTo>
                  <a:lnTo>
                    <a:pt x="270" y="78"/>
                  </a:lnTo>
                  <a:lnTo>
                    <a:pt x="274" y="100"/>
                  </a:lnTo>
                  <a:lnTo>
                    <a:pt x="274" y="115"/>
                  </a:lnTo>
                  <a:lnTo>
                    <a:pt x="270" y="133"/>
                  </a:lnTo>
                  <a:lnTo>
                    <a:pt x="259" y="144"/>
                  </a:lnTo>
                  <a:lnTo>
                    <a:pt x="240" y="155"/>
                  </a:lnTo>
                  <a:lnTo>
                    <a:pt x="218" y="166"/>
                  </a:lnTo>
                  <a:lnTo>
                    <a:pt x="196" y="174"/>
                  </a:lnTo>
                  <a:lnTo>
                    <a:pt x="189" y="174"/>
                  </a:lnTo>
                  <a:lnTo>
                    <a:pt x="130" y="181"/>
                  </a:lnTo>
                  <a:lnTo>
                    <a:pt x="148" y="166"/>
                  </a:lnTo>
                  <a:lnTo>
                    <a:pt x="170" y="148"/>
                  </a:lnTo>
                  <a:lnTo>
                    <a:pt x="189" y="129"/>
                  </a:lnTo>
                  <a:lnTo>
                    <a:pt x="196" y="104"/>
                  </a:lnTo>
                  <a:lnTo>
                    <a:pt x="189" y="85"/>
                  </a:lnTo>
                  <a:lnTo>
                    <a:pt x="181" y="70"/>
                  </a:lnTo>
                  <a:lnTo>
                    <a:pt x="155" y="48"/>
                  </a:lnTo>
                  <a:lnTo>
                    <a:pt x="126" y="33"/>
                  </a:lnTo>
                  <a:lnTo>
                    <a:pt x="89" y="19"/>
                  </a:lnTo>
                  <a:lnTo>
                    <a:pt x="48" y="7"/>
                  </a:lnTo>
                  <a:lnTo>
                    <a:pt x="0" y="0"/>
                  </a:lnTo>
                  <a:lnTo>
                    <a:pt x="78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3" name="図形 112"/>
            <p:cNvSpPr>
              <a:spLocks/>
            </p:cNvSpPr>
            <p:nvPr/>
          </p:nvSpPr>
          <p:spPr bwMode="auto">
            <a:xfrm>
              <a:off x="1359968" y="4827823"/>
              <a:ext cx="363374" cy="261307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26" y="0"/>
                </a:cxn>
                <a:cxn ang="0">
                  <a:pos x="81" y="7"/>
                </a:cxn>
                <a:cxn ang="0">
                  <a:pos x="126" y="26"/>
                </a:cxn>
                <a:cxn ang="0">
                  <a:pos x="174" y="41"/>
                </a:cxn>
                <a:cxn ang="0">
                  <a:pos x="203" y="56"/>
                </a:cxn>
                <a:cxn ang="0">
                  <a:pos x="222" y="70"/>
                </a:cxn>
                <a:cxn ang="0">
                  <a:pos x="237" y="89"/>
                </a:cxn>
                <a:cxn ang="0">
                  <a:pos x="237" y="104"/>
                </a:cxn>
                <a:cxn ang="0">
                  <a:pos x="237" y="118"/>
                </a:cxn>
                <a:cxn ang="0">
                  <a:pos x="233" y="129"/>
                </a:cxn>
                <a:cxn ang="0">
                  <a:pos x="207" y="148"/>
                </a:cxn>
                <a:cxn ang="0">
                  <a:pos x="181" y="170"/>
                </a:cxn>
                <a:cxn ang="0">
                  <a:pos x="166" y="181"/>
                </a:cxn>
                <a:cxn ang="0">
                  <a:pos x="137" y="185"/>
                </a:cxn>
                <a:cxn ang="0">
                  <a:pos x="174" y="159"/>
                </a:cxn>
                <a:cxn ang="0">
                  <a:pos x="189" y="144"/>
                </a:cxn>
                <a:cxn ang="0">
                  <a:pos x="196" y="126"/>
                </a:cxn>
                <a:cxn ang="0">
                  <a:pos x="192" y="100"/>
                </a:cxn>
                <a:cxn ang="0">
                  <a:pos x="178" y="70"/>
                </a:cxn>
                <a:cxn ang="0">
                  <a:pos x="122" y="41"/>
                </a:cxn>
                <a:cxn ang="0">
                  <a:pos x="67" y="19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237" h="185">
                  <a:moveTo>
                    <a:pt x="33" y="0"/>
                  </a:moveTo>
                  <a:lnTo>
                    <a:pt x="26" y="0"/>
                  </a:lnTo>
                  <a:lnTo>
                    <a:pt x="81" y="7"/>
                  </a:lnTo>
                  <a:lnTo>
                    <a:pt x="126" y="26"/>
                  </a:lnTo>
                  <a:lnTo>
                    <a:pt x="174" y="41"/>
                  </a:lnTo>
                  <a:lnTo>
                    <a:pt x="203" y="56"/>
                  </a:lnTo>
                  <a:lnTo>
                    <a:pt x="222" y="70"/>
                  </a:lnTo>
                  <a:lnTo>
                    <a:pt x="237" y="89"/>
                  </a:lnTo>
                  <a:lnTo>
                    <a:pt x="237" y="104"/>
                  </a:lnTo>
                  <a:lnTo>
                    <a:pt x="237" y="118"/>
                  </a:lnTo>
                  <a:lnTo>
                    <a:pt x="233" y="129"/>
                  </a:lnTo>
                  <a:lnTo>
                    <a:pt x="207" y="148"/>
                  </a:lnTo>
                  <a:lnTo>
                    <a:pt x="181" y="170"/>
                  </a:lnTo>
                  <a:lnTo>
                    <a:pt x="166" y="181"/>
                  </a:lnTo>
                  <a:lnTo>
                    <a:pt x="137" y="185"/>
                  </a:lnTo>
                  <a:lnTo>
                    <a:pt x="174" y="159"/>
                  </a:lnTo>
                  <a:lnTo>
                    <a:pt x="189" y="144"/>
                  </a:lnTo>
                  <a:lnTo>
                    <a:pt x="196" y="126"/>
                  </a:lnTo>
                  <a:lnTo>
                    <a:pt x="192" y="100"/>
                  </a:lnTo>
                  <a:lnTo>
                    <a:pt x="178" y="70"/>
                  </a:lnTo>
                  <a:lnTo>
                    <a:pt x="122" y="41"/>
                  </a:lnTo>
                  <a:lnTo>
                    <a:pt x="67" y="19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4" name="図形 113"/>
            <p:cNvSpPr>
              <a:spLocks/>
            </p:cNvSpPr>
            <p:nvPr/>
          </p:nvSpPr>
          <p:spPr bwMode="auto">
            <a:xfrm>
              <a:off x="985862" y="4827823"/>
              <a:ext cx="668485" cy="673748"/>
            </a:xfrm>
            <a:custGeom>
              <a:avLst/>
              <a:gdLst/>
              <a:ahLst/>
              <a:cxnLst>
                <a:cxn ang="0">
                  <a:pos x="222" y="0"/>
                </a:cxn>
                <a:cxn ang="0">
                  <a:pos x="255" y="4"/>
                </a:cxn>
                <a:cxn ang="0">
                  <a:pos x="292" y="15"/>
                </a:cxn>
                <a:cxn ang="0">
                  <a:pos x="355" y="41"/>
                </a:cxn>
                <a:cxn ang="0">
                  <a:pos x="422" y="74"/>
                </a:cxn>
                <a:cxn ang="0">
                  <a:pos x="433" y="100"/>
                </a:cxn>
                <a:cxn ang="0">
                  <a:pos x="436" y="126"/>
                </a:cxn>
                <a:cxn ang="0">
                  <a:pos x="433" y="141"/>
                </a:cxn>
                <a:cxn ang="0">
                  <a:pos x="422" y="144"/>
                </a:cxn>
                <a:cxn ang="0">
                  <a:pos x="403" y="170"/>
                </a:cxn>
                <a:cxn ang="0">
                  <a:pos x="370" y="189"/>
                </a:cxn>
                <a:cxn ang="0">
                  <a:pos x="337" y="200"/>
                </a:cxn>
                <a:cxn ang="0">
                  <a:pos x="314" y="211"/>
                </a:cxn>
                <a:cxn ang="0">
                  <a:pos x="266" y="229"/>
                </a:cxn>
                <a:cxn ang="0">
                  <a:pos x="207" y="240"/>
                </a:cxn>
                <a:cxn ang="0">
                  <a:pos x="144" y="251"/>
                </a:cxn>
                <a:cxn ang="0">
                  <a:pos x="96" y="266"/>
                </a:cxn>
                <a:cxn ang="0">
                  <a:pos x="59" y="281"/>
                </a:cxn>
                <a:cxn ang="0">
                  <a:pos x="45" y="296"/>
                </a:cxn>
                <a:cxn ang="0">
                  <a:pos x="33" y="307"/>
                </a:cxn>
                <a:cxn ang="0">
                  <a:pos x="30" y="329"/>
                </a:cxn>
                <a:cxn ang="0">
                  <a:pos x="30" y="336"/>
                </a:cxn>
                <a:cxn ang="0">
                  <a:pos x="41" y="366"/>
                </a:cxn>
                <a:cxn ang="0">
                  <a:pos x="48" y="392"/>
                </a:cxn>
                <a:cxn ang="0">
                  <a:pos x="74" y="410"/>
                </a:cxn>
                <a:cxn ang="0">
                  <a:pos x="104" y="421"/>
                </a:cxn>
                <a:cxn ang="0">
                  <a:pos x="159" y="436"/>
                </a:cxn>
                <a:cxn ang="0">
                  <a:pos x="185" y="440"/>
                </a:cxn>
                <a:cxn ang="0">
                  <a:pos x="311" y="462"/>
                </a:cxn>
                <a:cxn ang="0">
                  <a:pos x="425" y="477"/>
                </a:cxn>
                <a:cxn ang="0">
                  <a:pos x="381" y="477"/>
                </a:cxn>
                <a:cxn ang="0">
                  <a:pos x="322" y="466"/>
                </a:cxn>
                <a:cxn ang="0">
                  <a:pos x="255" y="462"/>
                </a:cxn>
                <a:cxn ang="0">
                  <a:pos x="185" y="447"/>
                </a:cxn>
                <a:cxn ang="0">
                  <a:pos x="115" y="436"/>
                </a:cxn>
                <a:cxn ang="0">
                  <a:pos x="48" y="410"/>
                </a:cxn>
                <a:cxn ang="0">
                  <a:pos x="33" y="396"/>
                </a:cxn>
                <a:cxn ang="0">
                  <a:pos x="15" y="377"/>
                </a:cxn>
                <a:cxn ang="0">
                  <a:pos x="4" y="355"/>
                </a:cxn>
                <a:cxn ang="0">
                  <a:pos x="0" y="336"/>
                </a:cxn>
                <a:cxn ang="0">
                  <a:pos x="0" y="322"/>
                </a:cxn>
                <a:cxn ang="0">
                  <a:pos x="4" y="311"/>
                </a:cxn>
                <a:cxn ang="0">
                  <a:pos x="19" y="296"/>
                </a:cxn>
                <a:cxn ang="0">
                  <a:pos x="33" y="274"/>
                </a:cxn>
                <a:cxn ang="0">
                  <a:pos x="56" y="259"/>
                </a:cxn>
                <a:cxn ang="0">
                  <a:pos x="89" y="251"/>
                </a:cxn>
                <a:cxn ang="0">
                  <a:pos x="141" y="240"/>
                </a:cxn>
                <a:cxn ang="0">
                  <a:pos x="170" y="237"/>
                </a:cxn>
                <a:cxn ang="0">
                  <a:pos x="229" y="226"/>
                </a:cxn>
                <a:cxn ang="0">
                  <a:pos x="266" y="214"/>
                </a:cxn>
                <a:cxn ang="0">
                  <a:pos x="307" y="200"/>
                </a:cxn>
                <a:cxn ang="0">
                  <a:pos x="337" y="185"/>
                </a:cxn>
                <a:cxn ang="0">
                  <a:pos x="366" y="159"/>
                </a:cxn>
                <a:cxn ang="0">
                  <a:pos x="370" y="141"/>
                </a:cxn>
                <a:cxn ang="0">
                  <a:pos x="377" y="115"/>
                </a:cxn>
                <a:cxn ang="0">
                  <a:pos x="370" y="85"/>
                </a:cxn>
                <a:cxn ang="0">
                  <a:pos x="351" y="59"/>
                </a:cxn>
                <a:cxn ang="0">
                  <a:pos x="333" y="41"/>
                </a:cxn>
                <a:cxn ang="0">
                  <a:pos x="296" y="26"/>
                </a:cxn>
                <a:cxn ang="0">
                  <a:pos x="255" y="15"/>
                </a:cxn>
                <a:cxn ang="0">
                  <a:pos x="244" y="7"/>
                </a:cxn>
                <a:cxn ang="0">
                  <a:pos x="207" y="0"/>
                </a:cxn>
                <a:cxn ang="0">
                  <a:pos x="222" y="0"/>
                </a:cxn>
              </a:cxnLst>
              <a:rect l="0" t="0" r="0" b="0"/>
              <a:pathLst>
                <a:path w="436" h="477">
                  <a:moveTo>
                    <a:pt x="222" y="0"/>
                  </a:moveTo>
                  <a:lnTo>
                    <a:pt x="255" y="4"/>
                  </a:lnTo>
                  <a:lnTo>
                    <a:pt x="292" y="15"/>
                  </a:lnTo>
                  <a:lnTo>
                    <a:pt x="355" y="41"/>
                  </a:lnTo>
                  <a:lnTo>
                    <a:pt x="422" y="74"/>
                  </a:lnTo>
                  <a:lnTo>
                    <a:pt x="433" y="100"/>
                  </a:lnTo>
                  <a:lnTo>
                    <a:pt x="436" y="126"/>
                  </a:lnTo>
                  <a:lnTo>
                    <a:pt x="433" y="141"/>
                  </a:lnTo>
                  <a:lnTo>
                    <a:pt x="422" y="144"/>
                  </a:lnTo>
                  <a:lnTo>
                    <a:pt x="403" y="170"/>
                  </a:lnTo>
                  <a:lnTo>
                    <a:pt x="370" y="189"/>
                  </a:lnTo>
                  <a:lnTo>
                    <a:pt x="337" y="200"/>
                  </a:lnTo>
                  <a:lnTo>
                    <a:pt x="314" y="211"/>
                  </a:lnTo>
                  <a:lnTo>
                    <a:pt x="266" y="229"/>
                  </a:lnTo>
                  <a:lnTo>
                    <a:pt x="207" y="240"/>
                  </a:lnTo>
                  <a:lnTo>
                    <a:pt x="144" y="251"/>
                  </a:lnTo>
                  <a:lnTo>
                    <a:pt x="96" y="266"/>
                  </a:lnTo>
                  <a:lnTo>
                    <a:pt x="59" y="281"/>
                  </a:lnTo>
                  <a:lnTo>
                    <a:pt x="45" y="296"/>
                  </a:lnTo>
                  <a:lnTo>
                    <a:pt x="33" y="307"/>
                  </a:lnTo>
                  <a:lnTo>
                    <a:pt x="30" y="329"/>
                  </a:lnTo>
                  <a:lnTo>
                    <a:pt x="30" y="336"/>
                  </a:lnTo>
                  <a:lnTo>
                    <a:pt x="41" y="366"/>
                  </a:lnTo>
                  <a:lnTo>
                    <a:pt x="48" y="392"/>
                  </a:lnTo>
                  <a:lnTo>
                    <a:pt x="74" y="410"/>
                  </a:lnTo>
                  <a:lnTo>
                    <a:pt x="104" y="421"/>
                  </a:lnTo>
                  <a:lnTo>
                    <a:pt x="159" y="436"/>
                  </a:lnTo>
                  <a:lnTo>
                    <a:pt x="185" y="440"/>
                  </a:lnTo>
                  <a:lnTo>
                    <a:pt x="311" y="462"/>
                  </a:lnTo>
                  <a:lnTo>
                    <a:pt x="425" y="477"/>
                  </a:lnTo>
                  <a:lnTo>
                    <a:pt x="381" y="477"/>
                  </a:lnTo>
                  <a:lnTo>
                    <a:pt x="322" y="466"/>
                  </a:lnTo>
                  <a:lnTo>
                    <a:pt x="255" y="462"/>
                  </a:lnTo>
                  <a:lnTo>
                    <a:pt x="185" y="447"/>
                  </a:lnTo>
                  <a:lnTo>
                    <a:pt x="115" y="436"/>
                  </a:lnTo>
                  <a:lnTo>
                    <a:pt x="48" y="410"/>
                  </a:lnTo>
                  <a:lnTo>
                    <a:pt x="33" y="396"/>
                  </a:lnTo>
                  <a:lnTo>
                    <a:pt x="15" y="377"/>
                  </a:lnTo>
                  <a:lnTo>
                    <a:pt x="4" y="355"/>
                  </a:lnTo>
                  <a:lnTo>
                    <a:pt x="0" y="336"/>
                  </a:lnTo>
                  <a:lnTo>
                    <a:pt x="0" y="322"/>
                  </a:lnTo>
                  <a:lnTo>
                    <a:pt x="4" y="311"/>
                  </a:lnTo>
                  <a:lnTo>
                    <a:pt x="19" y="296"/>
                  </a:lnTo>
                  <a:lnTo>
                    <a:pt x="33" y="274"/>
                  </a:lnTo>
                  <a:lnTo>
                    <a:pt x="56" y="259"/>
                  </a:lnTo>
                  <a:lnTo>
                    <a:pt x="89" y="251"/>
                  </a:lnTo>
                  <a:lnTo>
                    <a:pt x="141" y="240"/>
                  </a:lnTo>
                  <a:lnTo>
                    <a:pt x="170" y="237"/>
                  </a:lnTo>
                  <a:lnTo>
                    <a:pt x="229" y="226"/>
                  </a:lnTo>
                  <a:lnTo>
                    <a:pt x="266" y="214"/>
                  </a:lnTo>
                  <a:lnTo>
                    <a:pt x="307" y="200"/>
                  </a:lnTo>
                  <a:lnTo>
                    <a:pt x="337" y="185"/>
                  </a:lnTo>
                  <a:lnTo>
                    <a:pt x="366" y="159"/>
                  </a:lnTo>
                  <a:lnTo>
                    <a:pt x="370" y="141"/>
                  </a:lnTo>
                  <a:lnTo>
                    <a:pt x="377" y="115"/>
                  </a:lnTo>
                  <a:lnTo>
                    <a:pt x="370" y="85"/>
                  </a:lnTo>
                  <a:lnTo>
                    <a:pt x="351" y="59"/>
                  </a:lnTo>
                  <a:lnTo>
                    <a:pt x="333" y="41"/>
                  </a:lnTo>
                  <a:lnTo>
                    <a:pt x="296" y="26"/>
                  </a:lnTo>
                  <a:lnTo>
                    <a:pt x="255" y="15"/>
                  </a:lnTo>
                  <a:lnTo>
                    <a:pt x="244" y="7"/>
                  </a:lnTo>
                  <a:lnTo>
                    <a:pt x="207" y="0"/>
                  </a:lnTo>
                  <a:lnTo>
                    <a:pt x="222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5" name="図形 114"/>
            <p:cNvSpPr>
              <a:spLocks/>
            </p:cNvSpPr>
            <p:nvPr/>
          </p:nvSpPr>
          <p:spPr bwMode="auto">
            <a:xfrm>
              <a:off x="662352" y="5147041"/>
              <a:ext cx="884670" cy="360180"/>
            </a:xfrm>
            <a:custGeom>
              <a:avLst/>
              <a:gdLst/>
              <a:ahLst/>
              <a:cxnLst>
                <a:cxn ang="0">
                  <a:pos x="0" y="110"/>
                </a:cxn>
                <a:cxn ang="0">
                  <a:pos x="0" y="99"/>
                </a:cxn>
                <a:cxn ang="0">
                  <a:pos x="4" y="88"/>
                </a:cxn>
                <a:cxn ang="0">
                  <a:pos x="19" y="73"/>
                </a:cxn>
                <a:cxn ang="0">
                  <a:pos x="49" y="55"/>
                </a:cxn>
                <a:cxn ang="0">
                  <a:pos x="111" y="33"/>
                </a:cxn>
                <a:cxn ang="0">
                  <a:pos x="196" y="14"/>
                </a:cxn>
                <a:cxn ang="0">
                  <a:pos x="293" y="0"/>
                </a:cxn>
                <a:cxn ang="0">
                  <a:pos x="226" y="14"/>
                </a:cxn>
                <a:cxn ang="0">
                  <a:pos x="156" y="40"/>
                </a:cxn>
                <a:cxn ang="0">
                  <a:pos x="119" y="55"/>
                </a:cxn>
                <a:cxn ang="0">
                  <a:pos x="97" y="70"/>
                </a:cxn>
                <a:cxn ang="0">
                  <a:pos x="74" y="96"/>
                </a:cxn>
                <a:cxn ang="0">
                  <a:pos x="63" y="118"/>
                </a:cxn>
                <a:cxn ang="0">
                  <a:pos x="63" y="125"/>
                </a:cxn>
                <a:cxn ang="0">
                  <a:pos x="71" y="133"/>
                </a:cxn>
                <a:cxn ang="0">
                  <a:pos x="86" y="151"/>
                </a:cxn>
                <a:cxn ang="0">
                  <a:pos x="126" y="170"/>
                </a:cxn>
                <a:cxn ang="0">
                  <a:pos x="189" y="195"/>
                </a:cxn>
                <a:cxn ang="0">
                  <a:pos x="285" y="221"/>
                </a:cxn>
                <a:cxn ang="0">
                  <a:pos x="448" y="236"/>
                </a:cxn>
                <a:cxn ang="0">
                  <a:pos x="522" y="244"/>
                </a:cxn>
                <a:cxn ang="0">
                  <a:pos x="577" y="251"/>
                </a:cxn>
                <a:cxn ang="0">
                  <a:pos x="525" y="255"/>
                </a:cxn>
                <a:cxn ang="0">
                  <a:pos x="511" y="251"/>
                </a:cxn>
                <a:cxn ang="0">
                  <a:pos x="507" y="251"/>
                </a:cxn>
                <a:cxn ang="0">
                  <a:pos x="448" y="251"/>
                </a:cxn>
                <a:cxn ang="0">
                  <a:pos x="378" y="240"/>
                </a:cxn>
                <a:cxn ang="0">
                  <a:pos x="226" y="214"/>
                </a:cxn>
                <a:cxn ang="0">
                  <a:pos x="141" y="195"/>
                </a:cxn>
                <a:cxn ang="0">
                  <a:pos x="71" y="170"/>
                </a:cxn>
                <a:cxn ang="0">
                  <a:pos x="41" y="155"/>
                </a:cxn>
                <a:cxn ang="0">
                  <a:pos x="19" y="140"/>
                </a:cxn>
                <a:cxn ang="0">
                  <a:pos x="4" y="125"/>
                </a:cxn>
                <a:cxn ang="0">
                  <a:pos x="0" y="110"/>
                </a:cxn>
              </a:cxnLst>
              <a:rect l="0" t="0" r="0" b="0"/>
              <a:pathLst>
                <a:path w="577" h="255">
                  <a:moveTo>
                    <a:pt x="0" y="110"/>
                  </a:moveTo>
                  <a:lnTo>
                    <a:pt x="0" y="99"/>
                  </a:lnTo>
                  <a:lnTo>
                    <a:pt x="4" y="88"/>
                  </a:lnTo>
                  <a:lnTo>
                    <a:pt x="19" y="73"/>
                  </a:lnTo>
                  <a:lnTo>
                    <a:pt x="49" y="55"/>
                  </a:lnTo>
                  <a:lnTo>
                    <a:pt x="111" y="33"/>
                  </a:lnTo>
                  <a:lnTo>
                    <a:pt x="196" y="14"/>
                  </a:lnTo>
                  <a:lnTo>
                    <a:pt x="293" y="0"/>
                  </a:lnTo>
                  <a:lnTo>
                    <a:pt x="226" y="14"/>
                  </a:lnTo>
                  <a:lnTo>
                    <a:pt x="156" y="40"/>
                  </a:lnTo>
                  <a:lnTo>
                    <a:pt x="119" y="55"/>
                  </a:lnTo>
                  <a:lnTo>
                    <a:pt x="97" y="70"/>
                  </a:lnTo>
                  <a:lnTo>
                    <a:pt x="74" y="96"/>
                  </a:lnTo>
                  <a:lnTo>
                    <a:pt x="63" y="118"/>
                  </a:lnTo>
                  <a:lnTo>
                    <a:pt x="63" y="125"/>
                  </a:lnTo>
                  <a:lnTo>
                    <a:pt x="71" y="133"/>
                  </a:lnTo>
                  <a:lnTo>
                    <a:pt x="86" y="151"/>
                  </a:lnTo>
                  <a:lnTo>
                    <a:pt x="126" y="170"/>
                  </a:lnTo>
                  <a:lnTo>
                    <a:pt x="189" y="195"/>
                  </a:lnTo>
                  <a:lnTo>
                    <a:pt x="285" y="221"/>
                  </a:lnTo>
                  <a:lnTo>
                    <a:pt x="448" y="236"/>
                  </a:lnTo>
                  <a:lnTo>
                    <a:pt x="522" y="244"/>
                  </a:lnTo>
                  <a:lnTo>
                    <a:pt x="577" y="251"/>
                  </a:lnTo>
                  <a:lnTo>
                    <a:pt x="525" y="255"/>
                  </a:lnTo>
                  <a:lnTo>
                    <a:pt x="511" y="251"/>
                  </a:lnTo>
                  <a:lnTo>
                    <a:pt x="507" y="251"/>
                  </a:lnTo>
                  <a:lnTo>
                    <a:pt x="448" y="251"/>
                  </a:lnTo>
                  <a:lnTo>
                    <a:pt x="378" y="240"/>
                  </a:lnTo>
                  <a:lnTo>
                    <a:pt x="226" y="214"/>
                  </a:lnTo>
                  <a:lnTo>
                    <a:pt x="141" y="195"/>
                  </a:lnTo>
                  <a:lnTo>
                    <a:pt x="71" y="170"/>
                  </a:lnTo>
                  <a:lnTo>
                    <a:pt x="41" y="155"/>
                  </a:lnTo>
                  <a:lnTo>
                    <a:pt x="19" y="140"/>
                  </a:lnTo>
                  <a:lnTo>
                    <a:pt x="4" y="125"/>
                  </a:lnTo>
                  <a:lnTo>
                    <a:pt x="0" y="11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6" name="図形 115"/>
            <p:cNvSpPr>
              <a:spLocks/>
            </p:cNvSpPr>
            <p:nvPr/>
          </p:nvSpPr>
          <p:spPr bwMode="auto">
            <a:xfrm>
              <a:off x="578025" y="5135742"/>
              <a:ext cx="748213" cy="365830"/>
            </a:xfrm>
            <a:custGeom>
              <a:avLst/>
              <a:gdLst/>
              <a:ahLst/>
              <a:cxnLst>
                <a:cxn ang="0">
                  <a:pos x="174" y="207"/>
                </a:cxn>
                <a:cxn ang="0">
                  <a:pos x="96" y="189"/>
                </a:cxn>
                <a:cxn ang="0">
                  <a:pos x="41" y="167"/>
                </a:cxn>
                <a:cxn ang="0">
                  <a:pos x="11" y="141"/>
                </a:cxn>
                <a:cxn ang="0">
                  <a:pos x="0" y="122"/>
                </a:cxn>
                <a:cxn ang="0">
                  <a:pos x="0" y="111"/>
                </a:cxn>
                <a:cxn ang="0">
                  <a:pos x="0" y="96"/>
                </a:cxn>
                <a:cxn ang="0">
                  <a:pos x="4" y="93"/>
                </a:cxn>
                <a:cxn ang="0">
                  <a:pos x="19" y="78"/>
                </a:cxn>
                <a:cxn ang="0">
                  <a:pos x="33" y="63"/>
                </a:cxn>
                <a:cxn ang="0">
                  <a:pos x="85" y="41"/>
                </a:cxn>
                <a:cxn ang="0">
                  <a:pos x="141" y="26"/>
                </a:cxn>
                <a:cxn ang="0">
                  <a:pos x="200" y="19"/>
                </a:cxn>
                <a:cxn ang="0">
                  <a:pos x="307" y="8"/>
                </a:cxn>
                <a:cxn ang="0">
                  <a:pos x="348" y="8"/>
                </a:cxn>
                <a:cxn ang="0">
                  <a:pos x="377" y="0"/>
                </a:cxn>
                <a:cxn ang="0">
                  <a:pos x="362" y="0"/>
                </a:cxn>
                <a:cxn ang="0">
                  <a:pos x="251" y="19"/>
                </a:cxn>
                <a:cxn ang="0">
                  <a:pos x="166" y="37"/>
                </a:cxn>
                <a:cxn ang="0">
                  <a:pos x="111" y="56"/>
                </a:cxn>
                <a:cxn ang="0">
                  <a:pos x="74" y="78"/>
                </a:cxn>
                <a:cxn ang="0">
                  <a:pos x="55" y="96"/>
                </a:cxn>
                <a:cxn ang="0">
                  <a:pos x="48" y="107"/>
                </a:cxn>
                <a:cxn ang="0">
                  <a:pos x="48" y="118"/>
                </a:cxn>
                <a:cxn ang="0">
                  <a:pos x="55" y="133"/>
                </a:cxn>
                <a:cxn ang="0">
                  <a:pos x="67" y="148"/>
                </a:cxn>
                <a:cxn ang="0">
                  <a:pos x="85" y="163"/>
                </a:cxn>
                <a:cxn ang="0">
                  <a:pos x="104" y="174"/>
                </a:cxn>
                <a:cxn ang="0">
                  <a:pos x="170" y="196"/>
                </a:cxn>
                <a:cxn ang="0">
                  <a:pos x="240" y="218"/>
                </a:cxn>
                <a:cxn ang="0">
                  <a:pos x="381" y="244"/>
                </a:cxn>
                <a:cxn ang="0">
                  <a:pos x="488" y="259"/>
                </a:cxn>
                <a:cxn ang="0">
                  <a:pos x="447" y="259"/>
                </a:cxn>
                <a:cxn ang="0">
                  <a:pos x="447" y="252"/>
                </a:cxn>
                <a:cxn ang="0">
                  <a:pos x="348" y="244"/>
                </a:cxn>
                <a:cxn ang="0">
                  <a:pos x="266" y="229"/>
                </a:cxn>
                <a:cxn ang="0">
                  <a:pos x="174" y="207"/>
                </a:cxn>
              </a:cxnLst>
              <a:rect l="0" t="0" r="0" b="0"/>
              <a:pathLst>
                <a:path w="488" h="259">
                  <a:moveTo>
                    <a:pt x="174" y="207"/>
                  </a:moveTo>
                  <a:lnTo>
                    <a:pt x="96" y="189"/>
                  </a:lnTo>
                  <a:lnTo>
                    <a:pt x="41" y="167"/>
                  </a:lnTo>
                  <a:lnTo>
                    <a:pt x="11" y="141"/>
                  </a:lnTo>
                  <a:lnTo>
                    <a:pt x="0" y="122"/>
                  </a:lnTo>
                  <a:lnTo>
                    <a:pt x="0" y="111"/>
                  </a:lnTo>
                  <a:lnTo>
                    <a:pt x="0" y="96"/>
                  </a:lnTo>
                  <a:lnTo>
                    <a:pt x="4" y="93"/>
                  </a:lnTo>
                  <a:lnTo>
                    <a:pt x="19" y="78"/>
                  </a:lnTo>
                  <a:lnTo>
                    <a:pt x="33" y="63"/>
                  </a:lnTo>
                  <a:lnTo>
                    <a:pt x="85" y="41"/>
                  </a:lnTo>
                  <a:lnTo>
                    <a:pt x="141" y="26"/>
                  </a:lnTo>
                  <a:lnTo>
                    <a:pt x="200" y="19"/>
                  </a:lnTo>
                  <a:lnTo>
                    <a:pt x="307" y="8"/>
                  </a:lnTo>
                  <a:lnTo>
                    <a:pt x="348" y="8"/>
                  </a:lnTo>
                  <a:lnTo>
                    <a:pt x="377" y="0"/>
                  </a:lnTo>
                  <a:lnTo>
                    <a:pt x="362" y="0"/>
                  </a:lnTo>
                  <a:lnTo>
                    <a:pt x="251" y="19"/>
                  </a:lnTo>
                  <a:lnTo>
                    <a:pt x="166" y="37"/>
                  </a:lnTo>
                  <a:lnTo>
                    <a:pt x="111" y="56"/>
                  </a:lnTo>
                  <a:lnTo>
                    <a:pt x="74" y="78"/>
                  </a:lnTo>
                  <a:lnTo>
                    <a:pt x="55" y="96"/>
                  </a:lnTo>
                  <a:lnTo>
                    <a:pt x="48" y="107"/>
                  </a:lnTo>
                  <a:lnTo>
                    <a:pt x="48" y="118"/>
                  </a:lnTo>
                  <a:lnTo>
                    <a:pt x="55" y="133"/>
                  </a:lnTo>
                  <a:lnTo>
                    <a:pt x="67" y="148"/>
                  </a:lnTo>
                  <a:lnTo>
                    <a:pt x="85" y="163"/>
                  </a:lnTo>
                  <a:lnTo>
                    <a:pt x="104" y="174"/>
                  </a:lnTo>
                  <a:lnTo>
                    <a:pt x="170" y="196"/>
                  </a:lnTo>
                  <a:lnTo>
                    <a:pt x="240" y="218"/>
                  </a:lnTo>
                  <a:lnTo>
                    <a:pt x="381" y="244"/>
                  </a:lnTo>
                  <a:lnTo>
                    <a:pt x="488" y="259"/>
                  </a:lnTo>
                  <a:lnTo>
                    <a:pt x="447" y="259"/>
                  </a:lnTo>
                  <a:lnTo>
                    <a:pt x="447" y="252"/>
                  </a:lnTo>
                  <a:lnTo>
                    <a:pt x="348" y="244"/>
                  </a:lnTo>
                  <a:lnTo>
                    <a:pt x="266" y="229"/>
                  </a:lnTo>
                  <a:lnTo>
                    <a:pt x="174" y="20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7" name="図形 116"/>
            <p:cNvSpPr>
              <a:spLocks/>
            </p:cNvSpPr>
            <p:nvPr/>
          </p:nvSpPr>
          <p:spPr bwMode="auto">
            <a:xfrm>
              <a:off x="771211" y="4827823"/>
              <a:ext cx="781944" cy="637024"/>
            </a:xfrm>
            <a:custGeom>
              <a:avLst/>
              <a:gdLst/>
              <a:ahLst/>
              <a:cxnLst>
                <a:cxn ang="0">
                  <a:pos x="321" y="0"/>
                </a:cxn>
                <a:cxn ang="0">
                  <a:pos x="377" y="7"/>
                </a:cxn>
                <a:cxn ang="0">
                  <a:pos x="395" y="15"/>
                </a:cxn>
                <a:cxn ang="0">
                  <a:pos x="436" y="30"/>
                </a:cxn>
                <a:cxn ang="0">
                  <a:pos x="465" y="44"/>
                </a:cxn>
                <a:cxn ang="0">
                  <a:pos x="491" y="59"/>
                </a:cxn>
                <a:cxn ang="0">
                  <a:pos x="506" y="85"/>
                </a:cxn>
                <a:cxn ang="0">
                  <a:pos x="510" y="115"/>
                </a:cxn>
                <a:cxn ang="0">
                  <a:pos x="510" y="141"/>
                </a:cxn>
                <a:cxn ang="0">
                  <a:pos x="502" y="159"/>
                </a:cxn>
                <a:cxn ang="0">
                  <a:pos x="477" y="181"/>
                </a:cxn>
                <a:cxn ang="0">
                  <a:pos x="440" y="200"/>
                </a:cxn>
                <a:cxn ang="0">
                  <a:pos x="406" y="211"/>
                </a:cxn>
                <a:cxn ang="0">
                  <a:pos x="366" y="218"/>
                </a:cxn>
                <a:cxn ang="0">
                  <a:pos x="307" y="237"/>
                </a:cxn>
                <a:cxn ang="0">
                  <a:pos x="281" y="237"/>
                </a:cxn>
                <a:cxn ang="0">
                  <a:pos x="229" y="244"/>
                </a:cxn>
                <a:cxn ang="0">
                  <a:pos x="188" y="259"/>
                </a:cxn>
                <a:cxn ang="0">
                  <a:pos x="173" y="274"/>
                </a:cxn>
                <a:cxn ang="0">
                  <a:pos x="155" y="288"/>
                </a:cxn>
                <a:cxn ang="0">
                  <a:pos x="144" y="307"/>
                </a:cxn>
                <a:cxn ang="0">
                  <a:pos x="136" y="322"/>
                </a:cxn>
                <a:cxn ang="0">
                  <a:pos x="136" y="336"/>
                </a:cxn>
                <a:cxn ang="0">
                  <a:pos x="140" y="355"/>
                </a:cxn>
                <a:cxn ang="0">
                  <a:pos x="151" y="377"/>
                </a:cxn>
                <a:cxn ang="0">
                  <a:pos x="170" y="396"/>
                </a:cxn>
                <a:cxn ang="0">
                  <a:pos x="185" y="410"/>
                </a:cxn>
                <a:cxn ang="0">
                  <a:pos x="244" y="436"/>
                </a:cxn>
                <a:cxn ang="0">
                  <a:pos x="310" y="451"/>
                </a:cxn>
                <a:cxn ang="0">
                  <a:pos x="214" y="440"/>
                </a:cxn>
                <a:cxn ang="0">
                  <a:pos x="151" y="425"/>
                </a:cxn>
                <a:cxn ang="0">
                  <a:pos x="88" y="407"/>
                </a:cxn>
                <a:cxn ang="0">
                  <a:pos x="48" y="392"/>
                </a:cxn>
                <a:cxn ang="0">
                  <a:pos x="26" y="377"/>
                </a:cxn>
                <a:cxn ang="0">
                  <a:pos x="11" y="366"/>
                </a:cxn>
                <a:cxn ang="0">
                  <a:pos x="0" y="355"/>
                </a:cxn>
                <a:cxn ang="0">
                  <a:pos x="0" y="344"/>
                </a:cxn>
                <a:cxn ang="0">
                  <a:pos x="3" y="325"/>
                </a:cxn>
                <a:cxn ang="0">
                  <a:pos x="15" y="311"/>
                </a:cxn>
                <a:cxn ang="0">
                  <a:pos x="29" y="296"/>
                </a:cxn>
                <a:cxn ang="0">
                  <a:pos x="48" y="285"/>
                </a:cxn>
                <a:cxn ang="0">
                  <a:pos x="96" y="266"/>
                </a:cxn>
                <a:cxn ang="0">
                  <a:pos x="144" y="251"/>
                </a:cxn>
                <a:cxn ang="0">
                  <a:pos x="236" y="229"/>
                </a:cxn>
                <a:cxn ang="0">
                  <a:pos x="281" y="226"/>
                </a:cxn>
                <a:cxn ang="0">
                  <a:pos x="336" y="214"/>
                </a:cxn>
                <a:cxn ang="0">
                  <a:pos x="380" y="200"/>
                </a:cxn>
                <a:cxn ang="0">
                  <a:pos x="417" y="181"/>
                </a:cxn>
                <a:cxn ang="0">
                  <a:pos x="436" y="155"/>
                </a:cxn>
                <a:cxn ang="0">
                  <a:pos x="451" y="141"/>
                </a:cxn>
                <a:cxn ang="0">
                  <a:pos x="454" y="118"/>
                </a:cxn>
                <a:cxn ang="0">
                  <a:pos x="462" y="104"/>
                </a:cxn>
                <a:cxn ang="0">
                  <a:pos x="454" y="78"/>
                </a:cxn>
                <a:cxn ang="0">
                  <a:pos x="440" y="63"/>
                </a:cxn>
                <a:cxn ang="0">
                  <a:pos x="421" y="44"/>
                </a:cxn>
                <a:cxn ang="0">
                  <a:pos x="403" y="33"/>
                </a:cxn>
                <a:cxn ang="0">
                  <a:pos x="351" y="7"/>
                </a:cxn>
                <a:cxn ang="0">
                  <a:pos x="321" y="0"/>
                </a:cxn>
              </a:cxnLst>
              <a:rect l="0" t="0" r="0" b="0"/>
              <a:pathLst>
                <a:path w="510" h="451">
                  <a:moveTo>
                    <a:pt x="321" y="0"/>
                  </a:moveTo>
                  <a:lnTo>
                    <a:pt x="377" y="7"/>
                  </a:lnTo>
                  <a:lnTo>
                    <a:pt x="395" y="15"/>
                  </a:lnTo>
                  <a:lnTo>
                    <a:pt x="436" y="30"/>
                  </a:lnTo>
                  <a:lnTo>
                    <a:pt x="465" y="44"/>
                  </a:lnTo>
                  <a:lnTo>
                    <a:pt x="491" y="59"/>
                  </a:lnTo>
                  <a:lnTo>
                    <a:pt x="506" y="85"/>
                  </a:lnTo>
                  <a:lnTo>
                    <a:pt x="510" y="115"/>
                  </a:lnTo>
                  <a:lnTo>
                    <a:pt x="510" y="141"/>
                  </a:lnTo>
                  <a:lnTo>
                    <a:pt x="502" y="159"/>
                  </a:lnTo>
                  <a:lnTo>
                    <a:pt x="477" y="181"/>
                  </a:lnTo>
                  <a:lnTo>
                    <a:pt x="440" y="200"/>
                  </a:lnTo>
                  <a:lnTo>
                    <a:pt x="406" y="211"/>
                  </a:lnTo>
                  <a:lnTo>
                    <a:pt x="366" y="218"/>
                  </a:lnTo>
                  <a:lnTo>
                    <a:pt x="307" y="237"/>
                  </a:lnTo>
                  <a:lnTo>
                    <a:pt x="281" y="237"/>
                  </a:lnTo>
                  <a:lnTo>
                    <a:pt x="229" y="244"/>
                  </a:lnTo>
                  <a:lnTo>
                    <a:pt x="188" y="259"/>
                  </a:lnTo>
                  <a:lnTo>
                    <a:pt x="173" y="274"/>
                  </a:lnTo>
                  <a:lnTo>
                    <a:pt x="155" y="288"/>
                  </a:lnTo>
                  <a:lnTo>
                    <a:pt x="144" y="307"/>
                  </a:lnTo>
                  <a:lnTo>
                    <a:pt x="136" y="322"/>
                  </a:lnTo>
                  <a:lnTo>
                    <a:pt x="136" y="336"/>
                  </a:lnTo>
                  <a:lnTo>
                    <a:pt x="140" y="355"/>
                  </a:lnTo>
                  <a:lnTo>
                    <a:pt x="151" y="377"/>
                  </a:lnTo>
                  <a:lnTo>
                    <a:pt x="170" y="396"/>
                  </a:lnTo>
                  <a:lnTo>
                    <a:pt x="185" y="410"/>
                  </a:lnTo>
                  <a:lnTo>
                    <a:pt x="244" y="436"/>
                  </a:lnTo>
                  <a:lnTo>
                    <a:pt x="310" y="451"/>
                  </a:lnTo>
                  <a:lnTo>
                    <a:pt x="214" y="440"/>
                  </a:lnTo>
                  <a:lnTo>
                    <a:pt x="151" y="425"/>
                  </a:lnTo>
                  <a:lnTo>
                    <a:pt x="88" y="407"/>
                  </a:lnTo>
                  <a:lnTo>
                    <a:pt x="48" y="392"/>
                  </a:lnTo>
                  <a:lnTo>
                    <a:pt x="26" y="377"/>
                  </a:lnTo>
                  <a:lnTo>
                    <a:pt x="11" y="366"/>
                  </a:lnTo>
                  <a:lnTo>
                    <a:pt x="0" y="355"/>
                  </a:lnTo>
                  <a:lnTo>
                    <a:pt x="0" y="344"/>
                  </a:lnTo>
                  <a:lnTo>
                    <a:pt x="3" y="325"/>
                  </a:lnTo>
                  <a:lnTo>
                    <a:pt x="15" y="311"/>
                  </a:lnTo>
                  <a:lnTo>
                    <a:pt x="29" y="296"/>
                  </a:lnTo>
                  <a:lnTo>
                    <a:pt x="48" y="285"/>
                  </a:lnTo>
                  <a:lnTo>
                    <a:pt x="96" y="266"/>
                  </a:lnTo>
                  <a:lnTo>
                    <a:pt x="144" y="251"/>
                  </a:lnTo>
                  <a:lnTo>
                    <a:pt x="236" y="229"/>
                  </a:lnTo>
                  <a:lnTo>
                    <a:pt x="281" y="226"/>
                  </a:lnTo>
                  <a:lnTo>
                    <a:pt x="336" y="214"/>
                  </a:lnTo>
                  <a:lnTo>
                    <a:pt x="380" y="200"/>
                  </a:lnTo>
                  <a:lnTo>
                    <a:pt x="417" y="181"/>
                  </a:lnTo>
                  <a:lnTo>
                    <a:pt x="436" y="155"/>
                  </a:lnTo>
                  <a:lnTo>
                    <a:pt x="451" y="141"/>
                  </a:lnTo>
                  <a:lnTo>
                    <a:pt x="454" y="118"/>
                  </a:lnTo>
                  <a:lnTo>
                    <a:pt x="462" y="104"/>
                  </a:lnTo>
                  <a:lnTo>
                    <a:pt x="454" y="78"/>
                  </a:lnTo>
                  <a:lnTo>
                    <a:pt x="440" y="63"/>
                  </a:lnTo>
                  <a:lnTo>
                    <a:pt x="421" y="44"/>
                  </a:lnTo>
                  <a:lnTo>
                    <a:pt x="403" y="33"/>
                  </a:lnTo>
                  <a:lnTo>
                    <a:pt x="351" y="7"/>
                  </a:lnTo>
                  <a:lnTo>
                    <a:pt x="321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8" name="図形 117"/>
            <p:cNvSpPr>
              <a:spLocks/>
            </p:cNvSpPr>
            <p:nvPr/>
          </p:nvSpPr>
          <p:spPr bwMode="auto">
            <a:xfrm>
              <a:off x="1139184" y="4827823"/>
              <a:ext cx="328110" cy="319218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85" y="4"/>
                </a:cxn>
                <a:cxn ang="0">
                  <a:pos x="137" y="26"/>
                </a:cxn>
                <a:cxn ang="0">
                  <a:pos x="166" y="41"/>
                </a:cxn>
                <a:cxn ang="0">
                  <a:pos x="192" y="59"/>
                </a:cxn>
                <a:cxn ang="0">
                  <a:pos x="207" y="78"/>
                </a:cxn>
                <a:cxn ang="0">
                  <a:pos x="214" y="104"/>
                </a:cxn>
                <a:cxn ang="0">
                  <a:pos x="214" y="118"/>
                </a:cxn>
                <a:cxn ang="0">
                  <a:pos x="207" y="141"/>
                </a:cxn>
                <a:cxn ang="0">
                  <a:pos x="196" y="155"/>
                </a:cxn>
                <a:cxn ang="0">
                  <a:pos x="170" y="174"/>
                </a:cxn>
                <a:cxn ang="0">
                  <a:pos x="140" y="196"/>
                </a:cxn>
                <a:cxn ang="0">
                  <a:pos x="96" y="211"/>
                </a:cxn>
                <a:cxn ang="0">
                  <a:pos x="41" y="218"/>
                </a:cxn>
                <a:cxn ang="0">
                  <a:pos x="0" y="226"/>
                </a:cxn>
                <a:cxn ang="0">
                  <a:pos x="55" y="211"/>
                </a:cxn>
                <a:cxn ang="0">
                  <a:pos x="85" y="200"/>
                </a:cxn>
                <a:cxn ang="0">
                  <a:pos x="111" y="181"/>
                </a:cxn>
                <a:cxn ang="0">
                  <a:pos x="129" y="166"/>
                </a:cxn>
                <a:cxn ang="0">
                  <a:pos x="140" y="144"/>
                </a:cxn>
                <a:cxn ang="0">
                  <a:pos x="144" y="133"/>
                </a:cxn>
                <a:cxn ang="0">
                  <a:pos x="144" y="115"/>
                </a:cxn>
                <a:cxn ang="0">
                  <a:pos x="140" y="96"/>
                </a:cxn>
                <a:cxn ang="0">
                  <a:pos x="129" y="74"/>
                </a:cxn>
                <a:cxn ang="0">
                  <a:pos x="92" y="44"/>
                </a:cxn>
                <a:cxn ang="0">
                  <a:pos x="52" y="19"/>
                </a:cxn>
                <a:cxn ang="0">
                  <a:pos x="0" y="0"/>
                </a:cxn>
                <a:cxn ang="0">
                  <a:pos x="59" y="0"/>
                </a:cxn>
              </a:cxnLst>
              <a:rect l="0" t="0" r="0" b="0"/>
              <a:pathLst>
                <a:path w="214" h="226">
                  <a:moveTo>
                    <a:pt x="59" y="0"/>
                  </a:moveTo>
                  <a:lnTo>
                    <a:pt x="85" y="4"/>
                  </a:lnTo>
                  <a:lnTo>
                    <a:pt x="137" y="26"/>
                  </a:lnTo>
                  <a:lnTo>
                    <a:pt x="166" y="41"/>
                  </a:lnTo>
                  <a:lnTo>
                    <a:pt x="192" y="59"/>
                  </a:lnTo>
                  <a:lnTo>
                    <a:pt x="207" y="78"/>
                  </a:lnTo>
                  <a:lnTo>
                    <a:pt x="214" y="104"/>
                  </a:lnTo>
                  <a:lnTo>
                    <a:pt x="214" y="118"/>
                  </a:lnTo>
                  <a:lnTo>
                    <a:pt x="207" y="141"/>
                  </a:lnTo>
                  <a:lnTo>
                    <a:pt x="196" y="155"/>
                  </a:lnTo>
                  <a:lnTo>
                    <a:pt x="170" y="174"/>
                  </a:lnTo>
                  <a:lnTo>
                    <a:pt x="140" y="196"/>
                  </a:lnTo>
                  <a:lnTo>
                    <a:pt x="96" y="211"/>
                  </a:lnTo>
                  <a:lnTo>
                    <a:pt x="41" y="218"/>
                  </a:lnTo>
                  <a:lnTo>
                    <a:pt x="0" y="226"/>
                  </a:lnTo>
                  <a:lnTo>
                    <a:pt x="55" y="211"/>
                  </a:lnTo>
                  <a:lnTo>
                    <a:pt x="85" y="200"/>
                  </a:lnTo>
                  <a:lnTo>
                    <a:pt x="111" y="181"/>
                  </a:lnTo>
                  <a:lnTo>
                    <a:pt x="129" y="166"/>
                  </a:lnTo>
                  <a:lnTo>
                    <a:pt x="140" y="144"/>
                  </a:lnTo>
                  <a:lnTo>
                    <a:pt x="144" y="133"/>
                  </a:lnTo>
                  <a:lnTo>
                    <a:pt x="144" y="115"/>
                  </a:lnTo>
                  <a:lnTo>
                    <a:pt x="140" y="96"/>
                  </a:lnTo>
                  <a:lnTo>
                    <a:pt x="129" y="74"/>
                  </a:lnTo>
                  <a:lnTo>
                    <a:pt x="92" y="44"/>
                  </a:lnTo>
                  <a:lnTo>
                    <a:pt x="52" y="19"/>
                  </a:lnTo>
                  <a:lnTo>
                    <a:pt x="0" y="0"/>
                  </a:lnTo>
                  <a:lnTo>
                    <a:pt x="59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9" name="図形 118"/>
            <p:cNvSpPr>
              <a:spLocks/>
            </p:cNvSpPr>
            <p:nvPr/>
          </p:nvSpPr>
          <p:spPr bwMode="auto">
            <a:xfrm>
              <a:off x="470699" y="4889972"/>
              <a:ext cx="243782" cy="261307"/>
            </a:xfrm>
            <a:custGeom>
              <a:avLst/>
              <a:gdLst/>
              <a:ahLst/>
              <a:cxnLst>
                <a:cxn ang="0">
                  <a:pos x="59" y="182"/>
                </a:cxn>
                <a:cxn ang="0">
                  <a:pos x="29" y="185"/>
                </a:cxn>
                <a:cxn ang="0">
                  <a:pos x="70" y="159"/>
                </a:cxn>
                <a:cxn ang="0">
                  <a:pos x="96" y="145"/>
                </a:cxn>
                <a:cxn ang="0">
                  <a:pos x="111" y="122"/>
                </a:cxn>
                <a:cxn ang="0">
                  <a:pos x="114" y="97"/>
                </a:cxn>
                <a:cxn ang="0">
                  <a:pos x="114" y="74"/>
                </a:cxn>
                <a:cxn ang="0">
                  <a:pos x="103" y="67"/>
                </a:cxn>
                <a:cxn ang="0">
                  <a:pos x="85" y="45"/>
                </a:cxn>
                <a:cxn ang="0">
                  <a:pos x="48" y="19"/>
                </a:cxn>
                <a:cxn ang="0">
                  <a:pos x="29" y="12"/>
                </a:cxn>
                <a:cxn ang="0">
                  <a:pos x="0" y="0"/>
                </a:cxn>
                <a:cxn ang="0">
                  <a:pos x="33" y="0"/>
                </a:cxn>
                <a:cxn ang="0">
                  <a:pos x="55" y="4"/>
                </a:cxn>
                <a:cxn ang="0">
                  <a:pos x="100" y="19"/>
                </a:cxn>
                <a:cxn ang="0">
                  <a:pos x="125" y="34"/>
                </a:cxn>
                <a:cxn ang="0">
                  <a:pos x="144" y="52"/>
                </a:cxn>
                <a:cxn ang="0">
                  <a:pos x="155" y="74"/>
                </a:cxn>
                <a:cxn ang="0">
                  <a:pos x="159" y="100"/>
                </a:cxn>
                <a:cxn ang="0">
                  <a:pos x="155" y="111"/>
                </a:cxn>
                <a:cxn ang="0">
                  <a:pos x="140" y="137"/>
                </a:cxn>
                <a:cxn ang="0">
                  <a:pos x="125" y="152"/>
                </a:cxn>
                <a:cxn ang="0">
                  <a:pos x="111" y="167"/>
                </a:cxn>
                <a:cxn ang="0">
                  <a:pos x="89" y="174"/>
                </a:cxn>
                <a:cxn ang="0">
                  <a:pos x="59" y="182"/>
                </a:cxn>
              </a:cxnLst>
              <a:rect l="0" t="0" r="0" b="0"/>
              <a:pathLst>
                <a:path w="159" h="185">
                  <a:moveTo>
                    <a:pt x="59" y="182"/>
                  </a:moveTo>
                  <a:lnTo>
                    <a:pt x="29" y="185"/>
                  </a:lnTo>
                  <a:lnTo>
                    <a:pt x="70" y="159"/>
                  </a:lnTo>
                  <a:lnTo>
                    <a:pt x="96" y="145"/>
                  </a:lnTo>
                  <a:lnTo>
                    <a:pt x="111" y="122"/>
                  </a:lnTo>
                  <a:lnTo>
                    <a:pt x="114" y="97"/>
                  </a:lnTo>
                  <a:lnTo>
                    <a:pt x="114" y="74"/>
                  </a:lnTo>
                  <a:lnTo>
                    <a:pt x="103" y="67"/>
                  </a:lnTo>
                  <a:lnTo>
                    <a:pt x="85" y="45"/>
                  </a:lnTo>
                  <a:lnTo>
                    <a:pt x="48" y="19"/>
                  </a:lnTo>
                  <a:lnTo>
                    <a:pt x="29" y="12"/>
                  </a:lnTo>
                  <a:lnTo>
                    <a:pt x="0" y="0"/>
                  </a:lnTo>
                  <a:lnTo>
                    <a:pt x="33" y="0"/>
                  </a:lnTo>
                  <a:lnTo>
                    <a:pt x="55" y="4"/>
                  </a:lnTo>
                  <a:lnTo>
                    <a:pt x="100" y="19"/>
                  </a:lnTo>
                  <a:lnTo>
                    <a:pt x="125" y="34"/>
                  </a:lnTo>
                  <a:lnTo>
                    <a:pt x="144" y="52"/>
                  </a:lnTo>
                  <a:lnTo>
                    <a:pt x="155" y="74"/>
                  </a:lnTo>
                  <a:lnTo>
                    <a:pt x="159" y="100"/>
                  </a:lnTo>
                  <a:lnTo>
                    <a:pt x="155" y="111"/>
                  </a:lnTo>
                  <a:lnTo>
                    <a:pt x="140" y="137"/>
                  </a:lnTo>
                  <a:lnTo>
                    <a:pt x="125" y="152"/>
                  </a:lnTo>
                  <a:lnTo>
                    <a:pt x="111" y="167"/>
                  </a:lnTo>
                  <a:lnTo>
                    <a:pt x="89" y="174"/>
                  </a:lnTo>
                  <a:lnTo>
                    <a:pt x="59" y="182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0" name="図形 119"/>
            <p:cNvSpPr>
              <a:spLocks/>
            </p:cNvSpPr>
            <p:nvPr/>
          </p:nvSpPr>
          <p:spPr bwMode="auto">
            <a:xfrm>
              <a:off x="617888" y="4911159"/>
              <a:ext cx="277513" cy="224583"/>
            </a:xfrm>
            <a:custGeom>
              <a:avLst/>
              <a:gdLst/>
              <a:ahLst/>
              <a:cxnLst>
                <a:cxn ang="0">
                  <a:pos x="118" y="144"/>
                </a:cxn>
                <a:cxn ang="0">
                  <a:pos x="78" y="152"/>
                </a:cxn>
                <a:cxn ang="0">
                  <a:pos x="0" y="159"/>
                </a:cxn>
                <a:cxn ang="0">
                  <a:pos x="33" y="141"/>
                </a:cxn>
                <a:cxn ang="0">
                  <a:pos x="55" y="115"/>
                </a:cxn>
                <a:cxn ang="0">
                  <a:pos x="70" y="85"/>
                </a:cxn>
                <a:cxn ang="0">
                  <a:pos x="63" y="59"/>
                </a:cxn>
                <a:cxn ang="0">
                  <a:pos x="55" y="37"/>
                </a:cxn>
                <a:cxn ang="0">
                  <a:pos x="33" y="15"/>
                </a:cxn>
                <a:cxn ang="0">
                  <a:pos x="7" y="0"/>
                </a:cxn>
                <a:cxn ang="0">
                  <a:pos x="74" y="15"/>
                </a:cxn>
                <a:cxn ang="0">
                  <a:pos x="115" y="26"/>
                </a:cxn>
                <a:cxn ang="0">
                  <a:pos x="140" y="41"/>
                </a:cxn>
                <a:cxn ang="0">
                  <a:pos x="144" y="45"/>
                </a:cxn>
                <a:cxn ang="0">
                  <a:pos x="170" y="67"/>
                </a:cxn>
                <a:cxn ang="0">
                  <a:pos x="174" y="82"/>
                </a:cxn>
                <a:cxn ang="0">
                  <a:pos x="181" y="85"/>
                </a:cxn>
                <a:cxn ang="0">
                  <a:pos x="170" y="107"/>
                </a:cxn>
                <a:cxn ang="0">
                  <a:pos x="148" y="126"/>
                </a:cxn>
                <a:cxn ang="0">
                  <a:pos x="118" y="144"/>
                </a:cxn>
              </a:cxnLst>
              <a:rect l="0" t="0" r="0" b="0"/>
              <a:pathLst>
                <a:path w="181" h="159">
                  <a:moveTo>
                    <a:pt x="118" y="144"/>
                  </a:moveTo>
                  <a:lnTo>
                    <a:pt x="78" y="152"/>
                  </a:lnTo>
                  <a:lnTo>
                    <a:pt x="0" y="159"/>
                  </a:lnTo>
                  <a:lnTo>
                    <a:pt x="33" y="141"/>
                  </a:lnTo>
                  <a:lnTo>
                    <a:pt x="55" y="115"/>
                  </a:lnTo>
                  <a:lnTo>
                    <a:pt x="70" y="85"/>
                  </a:lnTo>
                  <a:lnTo>
                    <a:pt x="63" y="59"/>
                  </a:lnTo>
                  <a:lnTo>
                    <a:pt x="55" y="37"/>
                  </a:lnTo>
                  <a:lnTo>
                    <a:pt x="33" y="15"/>
                  </a:lnTo>
                  <a:lnTo>
                    <a:pt x="7" y="0"/>
                  </a:lnTo>
                  <a:lnTo>
                    <a:pt x="74" y="15"/>
                  </a:lnTo>
                  <a:lnTo>
                    <a:pt x="115" y="26"/>
                  </a:lnTo>
                  <a:lnTo>
                    <a:pt x="140" y="41"/>
                  </a:lnTo>
                  <a:lnTo>
                    <a:pt x="144" y="45"/>
                  </a:lnTo>
                  <a:lnTo>
                    <a:pt x="170" y="67"/>
                  </a:lnTo>
                  <a:lnTo>
                    <a:pt x="174" y="82"/>
                  </a:lnTo>
                  <a:lnTo>
                    <a:pt x="181" y="85"/>
                  </a:lnTo>
                  <a:lnTo>
                    <a:pt x="170" y="107"/>
                  </a:lnTo>
                  <a:lnTo>
                    <a:pt x="148" y="126"/>
                  </a:lnTo>
                  <a:lnTo>
                    <a:pt x="118" y="14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1" name="図形 120"/>
            <p:cNvSpPr>
              <a:spLocks/>
            </p:cNvSpPr>
            <p:nvPr/>
          </p:nvSpPr>
          <p:spPr bwMode="auto">
            <a:xfrm>
              <a:off x="538161" y="4885735"/>
              <a:ext cx="441568" cy="224583"/>
            </a:xfrm>
            <a:custGeom>
              <a:avLst/>
              <a:gdLst/>
              <a:ahLst/>
              <a:cxnLst>
                <a:cxn ang="0">
                  <a:pos x="277" y="59"/>
                </a:cxn>
                <a:cxn ang="0">
                  <a:pos x="281" y="70"/>
                </a:cxn>
                <a:cxn ang="0">
                  <a:pos x="288" y="85"/>
                </a:cxn>
                <a:cxn ang="0">
                  <a:pos x="288" y="92"/>
                </a:cxn>
                <a:cxn ang="0">
                  <a:pos x="281" y="103"/>
                </a:cxn>
                <a:cxn ang="0">
                  <a:pos x="277" y="114"/>
                </a:cxn>
                <a:cxn ang="0">
                  <a:pos x="252" y="140"/>
                </a:cxn>
                <a:cxn ang="0">
                  <a:pos x="218" y="155"/>
                </a:cxn>
                <a:cxn ang="0">
                  <a:pos x="181" y="159"/>
                </a:cxn>
                <a:cxn ang="0">
                  <a:pos x="211" y="140"/>
                </a:cxn>
                <a:cxn ang="0">
                  <a:pos x="226" y="125"/>
                </a:cxn>
                <a:cxn ang="0">
                  <a:pos x="233" y="103"/>
                </a:cxn>
                <a:cxn ang="0">
                  <a:pos x="233" y="92"/>
                </a:cxn>
                <a:cxn ang="0">
                  <a:pos x="226" y="85"/>
                </a:cxn>
                <a:cxn ang="0">
                  <a:pos x="200" y="59"/>
                </a:cxn>
                <a:cxn ang="0">
                  <a:pos x="192" y="55"/>
                </a:cxn>
                <a:cxn ang="0">
                  <a:pos x="167" y="44"/>
                </a:cxn>
                <a:cxn ang="0">
                  <a:pos x="122" y="29"/>
                </a:cxn>
                <a:cxn ang="0">
                  <a:pos x="52" y="18"/>
                </a:cxn>
                <a:cxn ang="0">
                  <a:pos x="0" y="3"/>
                </a:cxn>
                <a:cxn ang="0">
                  <a:pos x="37" y="0"/>
                </a:cxn>
                <a:cxn ang="0">
                  <a:pos x="67" y="0"/>
                </a:cxn>
                <a:cxn ang="0">
                  <a:pos x="155" y="7"/>
                </a:cxn>
                <a:cxn ang="0">
                  <a:pos x="218" y="18"/>
                </a:cxn>
                <a:cxn ang="0">
                  <a:pos x="255" y="37"/>
                </a:cxn>
                <a:cxn ang="0">
                  <a:pos x="277" y="59"/>
                </a:cxn>
              </a:cxnLst>
              <a:rect l="0" t="0" r="0" b="0"/>
              <a:pathLst>
                <a:path w="288" h="159">
                  <a:moveTo>
                    <a:pt x="277" y="59"/>
                  </a:moveTo>
                  <a:lnTo>
                    <a:pt x="281" y="70"/>
                  </a:lnTo>
                  <a:lnTo>
                    <a:pt x="288" y="85"/>
                  </a:lnTo>
                  <a:lnTo>
                    <a:pt x="288" y="92"/>
                  </a:lnTo>
                  <a:lnTo>
                    <a:pt x="281" y="103"/>
                  </a:lnTo>
                  <a:lnTo>
                    <a:pt x="277" y="114"/>
                  </a:lnTo>
                  <a:lnTo>
                    <a:pt x="252" y="140"/>
                  </a:lnTo>
                  <a:lnTo>
                    <a:pt x="218" y="155"/>
                  </a:lnTo>
                  <a:lnTo>
                    <a:pt x="181" y="159"/>
                  </a:lnTo>
                  <a:lnTo>
                    <a:pt x="211" y="140"/>
                  </a:lnTo>
                  <a:lnTo>
                    <a:pt x="226" y="125"/>
                  </a:lnTo>
                  <a:lnTo>
                    <a:pt x="233" y="103"/>
                  </a:lnTo>
                  <a:lnTo>
                    <a:pt x="233" y="92"/>
                  </a:lnTo>
                  <a:lnTo>
                    <a:pt x="226" y="85"/>
                  </a:lnTo>
                  <a:lnTo>
                    <a:pt x="200" y="59"/>
                  </a:lnTo>
                  <a:lnTo>
                    <a:pt x="192" y="55"/>
                  </a:lnTo>
                  <a:lnTo>
                    <a:pt x="167" y="44"/>
                  </a:lnTo>
                  <a:lnTo>
                    <a:pt x="122" y="29"/>
                  </a:lnTo>
                  <a:lnTo>
                    <a:pt x="52" y="18"/>
                  </a:lnTo>
                  <a:lnTo>
                    <a:pt x="0" y="3"/>
                  </a:lnTo>
                  <a:lnTo>
                    <a:pt x="37" y="0"/>
                  </a:lnTo>
                  <a:lnTo>
                    <a:pt x="67" y="0"/>
                  </a:lnTo>
                  <a:lnTo>
                    <a:pt x="155" y="7"/>
                  </a:lnTo>
                  <a:lnTo>
                    <a:pt x="218" y="18"/>
                  </a:lnTo>
                  <a:lnTo>
                    <a:pt x="255" y="37"/>
                  </a:lnTo>
                  <a:lnTo>
                    <a:pt x="277" y="59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2" name="図形 121"/>
            <p:cNvSpPr>
              <a:spLocks/>
            </p:cNvSpPr>
            <p:nvPr/>
          </p:nvSpPr>
          <p:spPr bwMode="auto">
            <a:xfrm>
              <a:off x="680751" y="4885735"/>
              <a:ext cx="107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0" y="0"/>
                </a:cxn>
              </a:cxnLst>
              <a:rect l="0" t="0" r="0" b="0"/>
              <a:pathLst>
                <a:path w="7">
                  <a:moveTo>
                    <a:pt x="0" y="0"/>
                  </a:move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3" name="図形 122"/>
            <p:cNvSpPr>
              <a:spLocks/>
            </p:cNvSpPr>
            <p:nvPr/>
          </p:nvSpPr>
          <p:spPr bwMode="auto">
            <a:xfrm>
              <a:off x="628621" y="4827823"/>
              <a:ext cx="102726" cy="46612"/>
            </a:xfrm>
            <a:custGeom>
              <a:avLst/>
              <a:gdLst/>
              <a:ahLst/>
              <a:cxnLst>
                <a:cxn ang="0">
                  <a:pos x="52" y="33"/>
                </a:cxn>
                <a:cxn ang="0">
                  <a:pos x="8" y="33"/>
                </a:cxn>
                <a:cxn ang="0">
                  <a:pos x="22" y="30"/>
                </a:cxn>
                <a:cxn ang="0">
                  <a:pos x="26" y="19"/>
                </a:cxn>
                <a:cxn ang="0">
                  <a:pos x="22" y="7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63" y="7"/>
                </a:cxn>
                <a:cxn ang="0">
                  <a:pos x="67" y="15"/>
                </a:cxn>
                <a:cxn ang="0">
                  <a:pos x="63" y="26"/>
                </a:cxn>
                <a:cxn ang="0">
                  <a:pos x="52" y="33"/>
                </a:cxn>
              </a:cxnLst>
              <a:rect l="0" t="0" r="0" b="0"/>
              <a:pathLst>
                <a:path w="67" h="33">
                  <a:moveTo>
                    <a:pt x="52" y="33"/>
                  </a:moveTo>
                  <a:lnTo>
                    <a:pt x="8" y="33"/>
                  </a:lnTo>
                  <a:lnTo>
                    <a:pt x="22" y="30"/>
                  </a:lnTo>
                  <a:lnTo>
                    <a:pt x="26" y="19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63" y="7"/>
                  </a:lnTo>
                  <a:lnTo>
                    <a:pt x="67" y="15"/>
                  </a:lnTo>
                  <a:lnTo>
                    <a:pt x="63" y="26"/>
                  </a:lnTo>
                  <a:lnTo>
                    <a:pt x="52" y="33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4" name="図形 123"/>
            <p:cNvSpPr>
              <a:spLocks/>
            </p:cNvSpPr>
            <p:nvPr/>
          </p:nvSpPr>
          <p:spPr bwMode="auto">
            <a:xfrm>
              <a:off x="708349" y="4827823"/>
              <a:ext cx="90460" cy="46612"/>
            </a:xfrm>
            <a:custGeom>
              <a:avLst/>
              <a:gdLst/>
              <a:ahLst/>
              <a:cxnLst>
                <a:cxn ang="0">
                  <a:pos x="33" y="30"/>
                </a:cxn>
                <a:cxn ang="0">
                  <a:pos x="4" y="33"/>
                </a:cxn>
                <a:cxn ang="0">
                  <a:pos x="15" y="26"/>
                </a:cxn>
                <a:cxn ang="0">
                  <a:pos x="19" y="15"/>
                </a:cxn>
                <a:cxn ang="0">
                  <a:pos x="15" y="7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52" y="7"/>
                </a:cxn>
                <a:cxn ang="0">
                  <a:pos x="59" y="15"/>
                </a:cxn>
                <a:cxn ang="0">
                  <a:pos x="56" y="26"/>
                </a:cxn>
                <a:cxn ang="0">
                  <a:pos x="33" y="30"/>
                </a:cxn>
              </a:cxnLst>
              <a:rect l="0" t="0" r="0" b="0"/>
              <a:pathLst>
                <a:path w="59" h="33">
                  <a:moveTo>
                    <a:pt x="33" y="30"/>
                  </a:moveTo>
                  <a:lnTo>
                    <a:pt x="4" y="33"/>
                  </a:lnTo>
                  <a:lnTo>
                    <a:pt x="15" y="26"/>
                  </a:lnTo>
                  <a:lnTo>
                    <a:pt x="19" y="15"/>
                  </a:lnTo>
                  <a:lnTo>
                    <a:pt x="15" y="7"/>
                  </a:lnTo>
                  <a:lnTo>
                    <a:pt x="0" y="0"/>
                  </a:lnTo>
                  <a:lnTo>
                    <a:pt x="30" y="0"/>
                  </a:lnTo>
                  <a:lnTo>
                    <a:pt x="52" y="7"/>
                  </a:lnTo>
                  <a:lnTo>
                    <a:pt x="59" y="15"/>
                  </a:lnTo>
                  <a:lnTo>
                    <a:pt x="56" y="26"/>
                  </a:lnTo>
                  <a:lnTo>
                    <a:pt x="33" y="3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5" name="図形 124"/>
            <p:cNvSpPr>
              <a:spLocks/>
            </p:cNvSpPr>
            <p:nvPr/>
          </p:nvSpPr>
          <p:spPr bwMode="auto">
            <a:xfrm>
              <a:off x="153322" y="5188003"/>
              <a:ext cx="617889" cy="276844"/>
            </a:xfrm>
            <a:custGeom>
              <a:avLst/>
              <a:gdLst/>
              <a:ahLst/>
              <a:cxnLst>
                <a:cxn ang="0">
                  <a:pos x="7" y="100"/>
                </a:cxn>
                <a:cxn ang="0">
                  <a:pos x="0" y="89"/>
                </a:cxn>
                <a:cxn ang="0">
                  <a:pos x="7" y="74"/>
                </a:cxn>
                <a:cxn ang="0">
                  <a:pos x="11" y="67"/>
                </a:cxn>
                <a:cxn ang="0">
                  <a:pos x="26" y="44"/>
                </a:cxn>
                <a:cxn ang="0">
                  <a:pos x="55" y="30"/>
                </a:cxn>
                <a:cxn ang="0">
                  <a:pos x="100" y="11"/>
                </a:cxn>
                <a:cxn ang="0">
                  <a:pos x="166" y="0"/>
                </a:cxn>
                <a:cxn ang="0">
                  <a:pos x="196" y="0"/>
                </a:cxn>
                <a:cxn ang="0">
                  <a:pos x="122" y="19"/>
                </a:cxn>
                <a:cxn ang="0">
                  <a:pos x="96" y="30"/>
                </a:cxn>
                <a:cxn ang="0">
                  <a:pos x="59" y="44"/>
                </a:cxn>
                <a:cxn ang="0">
                  <a:pos x="52" y="59"/>
                </a:cxn>
                <a:cxn ang="0">
                  <a:pos x="44" y="70"/>
                </a:cxn>
                <a:cxn ang="0">
                  <a:pos x="52" y="89"/>
                </a:cxn>
                <a:cxn ang="0">
                  <a:pos x="59" y="104"/>
                </a:cxn>
                <a:cxn ang="0">
                  <a:pos x="77" y="122"/>
                </a:cxn>
                <a:cxn ang="0">
                  <a:pos x="96" y="137"/>
                </a:cxn>
                <a:cxn ang="0">
                  <a:pos x="129" y="152"/>
                </a:cxn>
                <a:cxn ang="0">
                  <a:pos x="222" y="174"/>
                </a:cxn>
                <a:cxn ang="0">
                  <a:pos x="321" y="192"/>
                </a:cxn>
                <a:cxn ang="0">
                  <a:pos x="403" y="196"/>
                </a:cxn>
                <a:cxn ang="0">
                  <a:pos x="318" y="192"/>
                </a:cxn>
                <a:cxn ang="0">
                  <a:pos x="185" y="181"/>
                </a:cxn>
                <a:cxn ang="0">
                  <a:pos x="122" y="166"/>
                </a:cxn>
                <a:cxn ang="0">
                  <a:pos x="66" y="152"/>
                </a:cxn>
                <a:cxn ang="0">
                  <a:pos x="26" y="126"/>
                </a:cxn>
                <a:cxn ang="0">
                  <a:pos x="11" y="115"/>
                </a:cxn>
                <a:cxn ang="0">
                  <a:pos x="7" y="100"/>
                </a:cxn>
              </a:cxnLst>
              <a:rect l="0" t="0" r="0" b="0"/>
              <a:pathLst>
                <a:path w="403" h="196">
                  <a:moveTo>
                    <a:pt x="7" y="100"/>
                  </a:moveTo>
                  <a:lnTo>
                    <a:pt x="0" y="89"/>
                  </a:lnTo>
                  <a:lnTo>
                    <a:pt x="7" y="74"/>
                  </a:lnTo>
                  <a:lnTo>
                    <a:pt x="11" y="67"/>
                  </a:lnTo>
                  <a:lnTo>
                    <a:pt x="26" y="44"/>
                  </a:lnTo>
                  <a:lnTo>
                    <a:pt x="55" y="30"/>
                  </a:lnTo>
                  <a:lnTo>
                    <a:pt x="100" y="11"/>
                  </a:lnTo>
                  <a:lnTo>
                    <a:pt x="166" y="0"/>
                  </a:lnTo>
                  <a:lnTo>
                    <a:pt x="196" y="0"/>
                  </a:lnTo>
                  <a:lnTo>
                    <a:pt x="122" y="19"/>
                  </a:lnTo>
                  <a:lnTo>
                    <a:pt x="96" y="30"/>
                  </a:lnTo>
                  <a:lnTo>
                    <a:pt x="59" y="44"/>
                  </a:lnTo>
                  <a:lnTo>
                    <a:pt x="52" y="59"/>
                  </a:lnTo>
                  <a:lnTo>
                    <a:pt x="44" y="70"/>
                  </a:lnTo>
                  <a:lnTo>
                    <a:pt x="52" y="89"/>
                  </a:lnTo>
                  <a:lnTo>
                    <a:pt x="59" y="104"/>
                  </a:lnTo>
                  <a:lnTo>
                    <a:pt x="77" y="122"/>
                  </a:lnTo>
                  <a:lnTo>
                    <a:pt x="96" y="137"/>
                  </a:lnTo>
                  <a:lnTo>
                    <a:pt x="129" y="152"/>
                  </a:lnTo>
                  <a:lnTo>
                    <a:pt x="222" y="174"/>
                  </a:lnTo>
                  <a:lnTo>
                    <a:pt x="321" y="192"/>
                  </a:lnTo>
                  <a:lnTo>
                    <a:pt x="403" y="196"/>
                  </a:lnTo>
                  <a:lnTo>
                    <a:pt x="318" y="192"/>
                  </a:lnTo>
                  <a:lnTo>
                    <a:pt x="185" y="181"/>
                  </a:lnTo>
                  <a:lnTo>
                    <a:pt x="122" y="166"/>
                  </a:lnTo>
                  <a:lnTo>
                    <a:pt x="66" y="152"/>
                  </a:lnTo>
                  <a:lnTo>
                    <a:pt x="26" y="126"/>
                  </a:lnTo>
                  <a:lnTo>
                    <a:pt x="11" y="115"/>
                  </a:lnTo>
                  <a:lnTo>
                    <a:pt x="7" y="10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6" name="図形 125"/>
            <p:cNvSpPr>
              <a:spLocks/>
            </p:cNvSpPr>
            <p:nvPr/>
          </p:nvSpPr>
          <p:spPr bwMode="auto">
            <a:xfrm>
              <a:off x="233049" y="4827823"/>
              <a:ext cx="1126919" cy="673748"/>
            </a:xfrm>
            <a:custGeom>
              <a:avLst/>
              <a:gdLst/>
              <a:ahLst/>
              <a:cxnLst>
                <a:cxn ang="0">
                  <a:pos x="561" y="466"/>
                </a:cxn>
                <a:cxn ang="0">
                  <a:pos x="329" y="447"/>
                </a:cxn>
                <a:cxn ang="0">
                  <a:pos x="159" y="421"/>
                </a:cxn>
                <a:cxn ang="0">
                  <a:pos x="55" y="392"/>
                </a:cxn>
                <a:cxn ang="0">
                  <a:pos x="14" y="355"/>
                </a:cxn>
                <a:cxn ang="0">
                  <a:pos x="0" y="325"/>
                </a:cxn>
                <a:cxn ang="0">
                  <a:pos x="7" y="307"/>
                </a:cxn>
                <a:cxn ang="0">
                  <a:pos x="77" y="274"/>
                </a:cxn>
                <a:cxn ang="0">
                  <a:pos x="173" y="251"/>
                </a:cxn>
                <a:cxn ang="0">
                  <a:pos x="314" y="237"/>
                </a:cxn>
                <a:cxn ang="0">
                  <a:pos x="421" y="226"/>
                </a:cxn>
                <a:cxn ang="0">
                  <a:pos x="502" y="200"/>
                </a:cxn>
                <a:cxn ang="0">
                  <a:pos x="550" y="159"/>
                </a:cxn>
                <a:cxn ang="0">
                  <a:pos x="565" y="104"/>
                </a:cxn>
                <a:cxn ang="0">
                  <a:pos x="550" y="78"/>
                </a:cxn>
                <a:cxn ang="0">
                  <a:pos x="521" y="56"/>
                </a:cxn>
                <a:cxn ang="0">
                  <a:pos x="439" y="33"/>
                </a:cxn>
                <a:cxn ang="0">
                  <a:pos x="362" y="30"/>
                </a:cxn>
                <a:cxn ang="0">
                  <a:pos x="369" y="15"/>
                </a:cxn>
                <a:cxn ang="0">
                  <a:pos x="354" y="0"/>
                </a:cxn>
                <a:cxn ang="0">
                  <a:pos x="595" y="4"/>
                </a:cxn>
                <a:cxn ang="0">
                  <a:pos x="676" y="41"/>
                </a:cxn>
                <a:cxn ang="0">
                  <a:pos x="717" y="74"/>
                </a:cxn>
                <a:cxn ang="0">
                  <a:pos x="735" y="115"/>
                </a:cxn>
                <a:cxn ang="0">
                  <a:pos x="731" y="144"/>
                </a:cxn>
                <a:cxn ang="0">
                  <a:pos x="691" y="181"/>
                </a:cxn>
                <a:cxn ang="0">
                  <a:pos x="643" y="203"/>
                </a:cxn>
                <a:cxn ang="0">
                  <a:pos x="573" y="218"/>
                </a:cxn>
                <a:cxn ang="0">
                  <a:pos x="421" y="229"/>
                </a:cxn>
                <a:cxn ang="0">
                  <a:pos x="306" y="255"/>
                </a:cxn>
                <a:cxn ang="0">
                  <a:pos x="240" y="288"/>
                </a:cxn>
                <a:cxn ang="0">
                  <a:pos x="221" y="314"/>
                </a:cxn>
                <a:cxn ang="0">
                  <a:pos x="221" y="340"/>
                </a:cxn>
                <a:cxn ang="0">
                  <a:pos x="266" y="385"/>
                </a:cxn>
                <a:cxn ang="0">
                  <a:pos x="399" y="429"/>
                </a:cxn>
                <a:cxn ang="0">
                  <a:pos x="565" y="462"/>
                </a:cxn>
                <a:cxn ang="0">
                  <a:pos x="621" y="477"/>
                </a:cxn>
              </a:cxnLst>
              <a:rect l="0" t="0" r="0" b="0"/>
              <a:pathLst>
                <a:path w="735" h="477">
                  <a:moveTo>
                    <a:pt x="602" y="470"/>
                  </a:moveTo>
                  <a:lnTo>
                    <a:pt x="561" y="466"/>
                  </a:lnTo>
                  <a:lnTo>
                    <a:pt x="380" y="451"/>
                  </a:lnTo>
                  <a:lnTo>
                    <a:pt x="329" y="447"/>
                  </a:lnTo>
                  <a:lnTo>
                    <a:pt x="221" y="436"/>
                  </a:lnTo>
                  <a:lnTo>
                    <a:pt x="159" y="421"/>
                  </a:lnTo>
                  <a:lnTo>
                    <a:pt x="99" y="410"/>
                  </a:lnTo>
                  <a:lnTo>
                    <a:pt x="55" y="392"/>
                  </a:lnTo>
                  <a:lnTo>
                    <a:pt x="29" y="370"/>
                  </a:lnTo>
                  <a:lnTo>
                    <a:pt x="14" y="355"/>
                  </a:lnTo>
                  <a:lnTo>
                    <a:pt x="3" y="340"/>
                  </a:lnTo>
                  <a:lnTo>
                    <a:pt x="0" y="325"/>
                  </a:lnTo>
                  <a:lnTo>
                    <a:pt x="3" y="314"/>
                  </a:lnTo>
                  <a:lnTo>
                    <a:pt x="7" y="307"/>
                  </a:lnTo>
                  <a:lnTo>
                    <a:pt x="44" y="288"/>
                  </a:lnTo>
                  <a:lnTo>
                    <a:pt x="77" y="274"/>
                  </a:lnTo>
                  <a:lnTo>
                    <a:pt x="170" y="251"/>
                  </a:lnTo>
                  <a:lnTo>
                    <a:pt x="173" y="251"/>
                  </a:lnTo>
                  <a:lnTo>
                    <a:pt x="244" y="240"/>
                  </a:lnTo>
                  <a:lnTo>
                    <a:pt x="314" y="237"/>
                  </a:lnTo>
                  <a:lnTo>
                    <a:pt x="351" y="229"/>
                  </a:lnTo>
                  <a:lnTo>
                    <a:pt x="421" y="226"/>
                  </a:lnTo>
                  <a:lnTo>
                    <a:pt x="462" y="214"/>
                  </a:lnTo>
                  <a:lnTo>
                    <a:pt x="502" y="200"/>
                  </a:lnTo>
                  <a:lnTo>
                    <a:pt x="532" y="185"/>
                  </a:lnTo>
                  <a:lnTo>
                    <a:pt x="550" y="159"/>
                  </a:lnTo>
                  <a:lnTo>
                    <a:pt x="565" y="141"/>
                  </a:lnTo>
                  <a:lnTo>
                    <a:pt x="565" y="104"/>
                  </a:lnTo>
                  <a:lnTo>
                    <a:pt x="561" y="96"/>
                  </a:lnTo>
                  <a:lnTo>
                    <a:pt x="550" y="78"/>
                  </a:lnTo>
                  <a:lnTo>
                    <a:pt x="536" y="70"/>
                  </a:lnTo>
                  <a:lnTo>
                    <a:pt x="521" y="56"/>
                  </a:lnTo>
                  <a:lnTo>
                    <a:pt x="487" y="41"/>
                  </a:lnTo>
                  <a:lnTo>
                    <a:pt x="439" y="33"/>
                  </a:lnTo>
                  <a:lnTo>
                    <a:pt x="384" y="30"/>
                  </a:lnTo>
                  <a:lnTo>
                    <a:pt x="362" y="30"/>
                  </a:lnTo>
                  <a:lnTo>
                    <a:pt x="369" y="26"/>
                  </a:lnTo>
                  <a:lnTo>
                    <a:pt x="369" y="15"/>
                  </a:lnTo>
                  <a:lnTo>
                    <a:pt x="366" y="4"/>
                  </a:lnTo>
                  <a:lnTo>
                    <a:pt x="354" y="0"/>
                  </a:lnTo>
                  <a:lnTo>
                    <a:pt x="565" y="0"/>
                  </a:lnTo>
                  <a:lnTo>
                    <a:pt x="595" y="4"/>
                  </a:lnTo>
                  <a:lnTo>
                    <a:pt x="628" y="15"/>
                  </a:lnTo>
                  <a:lnTo>
                    <a:pt x="676" y="41"/>
                  </a:lnTo>
                  <a:lnTo>
                    <a:pt x="706" y="63"/>
                  </a:lnTo>
                  <a:lnTo>
                    <a:pt x="717" y="74"/>
                  </a:lnTo>
                  <a:lnTo>
                    <a:pt x="731" y="96"/>
                  </a:lnTo>
                  <a:lnTo>
                    <a:pt x="735" y="115"/>
                  </a:lnTo>
                  <a:lnTo>
                    <a:pt x="735" y="133"/>
                  </a:lnTo>
                  <a:lnTo>
                    <a:pt x="731" y="144"/>
                  </a:lnTo>
                  <a:lnTo>
                    <a:pt x="717" y="166"/>
                  </a:lnTo>
                  <a:lnTo>
                    <a:pt x="691" y="181"/>
                  </a:lnTo>
                  <a:lnTo>
                    <a:pt x="672" y="196"/>
                  </a:lnTo>
                  <a:lnTo>
                    <a:pt x="643" y="203"/>
                  </a:lnTo>
                  <a:lnTo>
                    <a:pt x="591" y="214"/>
                  </a:lnTo>
                  <a:lnTo>
                    <a:pt x="573" y="218"/>
                  </a:lnTo>
                  <a:lnTo>
                    <a:pt x="532" y="218"/>
                  </a:lnTo>
                  <a:lnTo>
                    <a:pt x="421" y="229"/>
                  </a:lnTo>
                  <a:lnTo>
                    <a:pt x="362" y="240"/>
                  </a:lnTo>
                  <a:lnTo>
                    <a:pt x="306" y="255"/>
                  </a:lnTo>
                  <a:lnTo>
                    <a:pt x="258" y="281"/>
                  </a:lnTo>
                  <a:lnTo>
                    <a:pt x="240" y="288"/>
                  </a:lnTo>
                  <a:lnTo>
                    <a:pt x="229" y="307"/>
                  </a:lnTo>
                  <a:lnTo>
                    <a:pt x="221" y="314"/>
                  </a:lnTo>
                  <a:lnTo>
                    <a:pt x="221" y="325"/>
                  </a:lnTo>
                  <a:lnTo>
                    <a:pt x="221" y="340"/>
                  </a:lnTo>
                  <a:lnTo>
                    <a:pt x="236" y="366"/>
                  </a:lnTo>
                  <a:lnTo>
                    <a:pt x="266" y="385"/>
                  </a:lnTo>
                  <a:lnTo>
                    <a:pt x="314" y="410"/>
                  </a:lnTo>
                  <a:lnTo>
                    <a:pt x="399" y="429"/>
                  </a:lnTo>
                  <a:lnTo>
                    <a:pt x="487" y="447"/>
                  </a:lnTo>
                  <a:lnTo>
                    <a:pt x="565" y="462"/>
                  </a:lnTo>
                  <a:lnTo>
                    <a:pt x="661" y="477"/>
                  </a:lnTo>
                  <a:lnTo>
                    <a:pt x="621" y="477"/>
                  </a:lnTo>
                  <a:lnTo>
                    <a:pt x="602" y="47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7" name="図形 126"/>
            <p:cNvSpPr>
              <a:spLocks/>
            </p:cNvSpPr>
            <p:nvPr/>
          </p:nvSpPr>
          <p:spPr bwMode="auto">
            <a:xfrm>
              <a:off x="390971" y="5710617"/>
              <a:ext cx="720615" cy="313568"/>
            </a:xfrm>
            <a:custGeom>
              <a:avLst/>
              <a:gdLst/>
              <a:ahLst/>
              <a:cxnLst>
                <a:cxn ang="0">
                  <a:pos x="0" y="125"/>
                </a:cxn>
                <a:cxn ang="0">
                  <a:pos x="0" y="122"/>
                </a:cxn>
                <a:cxn ang="0">
                  <a:pos x="7" y="107"/>
                </a:cxn>
                <a:cxn ang="0">
                  <a:pos x="15" y="92"/>
                </a:cxn>
                <a:cxn ang="0">
                  <a:pos x="41" y="77"/>
                </a:cxn>
                <a:cxn ang="0">
                  <a:pos x="81" y="55"/>
                </a:cxn>
                <a:cxn ang="0">
                  <a:pos x="141" y="40"/>
                </a:cxn>
                <a:cxn ang="0">
                  <a:pos x="222" y="33"/>
                </a:cxn>
                <a:cxn ang="0">
                  <a:pos x="384" y="11"/>
                </a:cxn>
                <a:cxn ang="0">
                  <a:pos x="407" y="7"/>
                </a:cxn>
                <a:cxn ang="0">
                  <a:pos x="470" y="0"/>
                </a:cxn>
                <a:cxn ang="0">
                  <a:pos x="436" y="11"/>
                </a:cxn>
                <a:cxn ang="0">
                  <a:pos x="421" y="22"/>
                </a:cxn>
                <a:cxn ang="0">
                  <a:pos x="407" y="22"/>
                </a:cxn>
                <a:cxn ang="0">
                  <a:pos x="233" y="37"/>
                </a:cxn>
                <a:cxn ang="0">
                  <a:pos x="181" y="48"/>
                </a:cxn>
                <a:cxn ang="0">
                  <a:pos x="122" y="55"/>
                </a:cxn>
                <a:cxn ang="0">
                  <a:pos x="81" y="70"/>
                </a:cxn>
                <a:cxn ang="0">
                  <a:pos x="56" y="85"/>
                </a:cxn>
                <a:cxn ang="0">
                  <a:pos x="48" y="103"/>
                </a:cxn>
                <a:cxn ang="0">
                  <a:pos x="41" y="122"/>
                </a:cxn>
                <a:cxn ang="0">
                  <a:pos x="48" y="125"/>
                </a:cxn>
                <a:cxn ang="0">
                  <a:pos x="63" y="140"/>
                </a:cxn>
                <a:cxn ang="0">
                  <a:pos x="81" y="155"/>
                </a:cxn>
                <a:cxn ang="0">
                  <a:pos x="133" y="188"/>
                </a:cxn>
                <a:cxn ang="0">
                  <a:pos x="196" y="207"/>
                </a:cxn>
                <a:cxn ang="0">
                  <a:pos x="263" y="222"/>
                </a:cxn>
                <a:cxn ang="0">
                  <a:pos x="203" y="218"/>
                </a:cxn>
                <a:cxn ang="0">
                  <a:pos x="118" y="196"/>
                </a:cxn>
                <a:cxn ang="0">
                  <a:pos x="78" y="188"/>
                </a:cxn>
                <a:cxn ang="0">
                  <a:pos x="41" y="166"/>
                </a:cxn>
                <a:cxn ang="0">
                  <a:pos x="15" y="148"/>
                </a:cxn>
                <a:cxn ang="0">
                  <a:pos x="7" y="133"/>
                </a:cxn>
                <a:cxn ang="0">
                  <a:pos x="0" y="125"/>
                </a:cxn>
              </a:cxnLst>
              <a:rect l="0" t="0" r="0" b="0"/>
              <a:pathLst>
                <a:path w="470" h="222">
                  <a:moveTo>
                    <a:pt x="0" y="125"/>
                  </a:moveTo>
                  <a:lnTo>
                    <a:pt x="0" y="122"/>
                  </a:lnTo>
                  <a:lnTo>
                    <a:pt x="7" y="107"/>
                  </a:lnTo>
                  <a:lnTo>
                    <a:pt x="15" y="92"/>
                  </a:lnTo>
                  <a:lnTo>
                    <a:pt x="41" y="77"/>
                  </a:lnTo>
                  <a:lnTo>
                    <a:pt x="81" y="55"/>
                  </a:lnTo>
                  <a:lnTo>
                    <a:pt x="141" y="40"/>
                  </a:lnTo>
                  <a:lnTo>
                    <a:pt x="222" y="33"/>
                  </a:lnTo>
                  <a:lnTo>
                    <a:pt x="384" y="11"/>
                  </a:lnTo>
                  <a:lnTo>
                    <a:pt x="407" y="7"/>
                  </a:lnTo>
                  <a:lnTo>
                    <a:pt x="470" y="0"/>
                  </a:lnTo>
                  <a:lnTo>
                    <a:pt x="436" y="11"/>
                  </a:lnTo>
                  <a:lnTo>
                    <a:pt x="421" y="22"/>
                  </a:lnTo>
                  <a:lnTo>
                    <a:pt x="407" y="22"/>
                  </a:lnTo>
                  <a:lnTo>
                    <a:pt x="233" y="37"/>
                  </a:lnTo>
                  <a:lnTo>
                    <a:pt x="181" y="48"/>
                  </a:lnTo>
                  <a:lnTo>
                    <a:pt x="122" y="55"/>
                  </a:lnTo>
                  <a:lnTo>
                    <a:pt x="81" y="70"/>
                  </a:lnTo>
                  <a:lnTo>
                    <a:pt x="56" y="85"/>
                  </a:lnTo>
                  <a:lnTo>
                    <a:pt x="48" y="103"/>
                  </a:lnTo>
                  <a:lnTo>
                    <a:pt x="41" y="122"/>
                  </a:lnTo>
                  <a:lnTo>
                    <a:pt x="48" y="125"/>
                  </a:lnTo>
                  <a:lnTo>
                    <a:pt x="63" y="140"/>
                  </a:lnTo>
                  <a:lnTo>
                    <a:pt x="81" y="155"/>
                  </a:lnTo>
                  <a:lnTo>
                    <a:pt x="133" y="188"/>
                  </a:lnTo>
                  <a:lnTo>
                    <a:pt x="196" y="207"/>
                  </a:lnTo>
                  <a:lnTo>
                    <a:pt x="263" y="222"/>
                  </a:lnTo>
                  <a:lnTo>
                    <a:pt x="203" y="218"/>
                  </a:lnTo>
                  <a:lnTo>
                    <a:pt x="118" y="196"/>
                  </a:lnTo>
                  <a:lnTo>
                    <a:pt x="78" y="188"/>
                  </a:lnTo>
                  <a:lnTo>
                    <a:pt x="41" y="166"/>
                  </a:lnTo>
                  <a:lnTo>
                    <a:pt x="15" y="148"/>
                  </a:lnTo>
                  <a:lnTo>
                    <a:pt x="7" y="133"/>
                  </a:lnTo>
                  <a:lnTo>
                    <a:pt x="0" y="12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8" name="図形 127"/>
            <p:cNvSpPr>
              <a:spLocks/>
            </p:cNvSpPr>
            <p:nvPr/>
          </p:nvSpPr>
          <p:spPr bwMode="auto">
            <a:xfrm>
              <a:off x="968996" y="5486034"/>
              <a:ext cx="311244" cy="218933"/>
            </a:xfrm>
            <a:custGeom>
              <a:avLst/>
              <a:gdLst/>
              <a:ahLst/>
              <a:cxnLst>
                <a:cxn ang="0">
                  <a:pos x="93" y="15"/>
                </a:cxn>
                <a:cxn ang="0">
                  <a:pos x="141" y="26"/>
                </a:cxn>
                <a:cxn ang="0">
                  <a:pos x="178" y="40"/>
                </a:cxn>
                <a:cxn ang="0">
                  <a:pos x="196" y="55"/>
                </a:cxn>
                <a:cxn ang="0">
                  <a:pos x="203" y="66"/>
                </a:cxn>
                <a:cxn ang="0">
                  <a:pos x="203" y="81"/>
                </a:cxn>
                <a:cxn ang="0">
                  <a:pos x="203" y="89"/>
                </a:cxn>
                <a:cxn ang="0">
                  <a:pos x="196" y="96"/>
                </a:cxn>
                <a:cxn ang="0">
                  <a:pos x="192" y="111"/>
                </a:cxn>
                <a:cxn ang="0">
                  <a:pos x="166" y="122"/>
                </a:cxn>
                <a:cxn ang="0">
                  <a:pos x="111" y="137"/>
                </a:cxn>
                <a:cxn ang="0">
                  <a:pos x="56" y="144"/>
                </a:cxn>
                <a:cxn ang="0">
                  <a:pos x="0" y="155"/>
                </a:cxn>
                <a:cxn ang="0">
                  <a:pos x="37" y="144"/>
                </a:cxn>
                <a:cxn ang="0">
                  <a:pos x="59" y="126"/>
                </a:cxn>
                <a:cxn ang="0">
                  <a:pos x="85" y="103"/>
                </a:cxn>
                <a:cxn ang="0">
                  <a:pos x="96" y="96"/>
                </a:cxn>
                <a:cxn ang="0">
                  <a:pos x="96" y="81"/>
                </a:cxn>
                <a:cxn ang="0">
                  <a:pos x="96" y="66"/>
                </a:cxn>
                <a:cxn ang="0">
                  <a:pos x="85" y="52"/>
                </a:cxn>
                <a:cxn ang="0">
                  <a:pos x="67" y="33"/>
                </a:cxn>
                <a:cxn ang="0">
                  <a:pos x="52" y="18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59" y="11"/>
                </a:cxn>
                <a:cxn ang="0">
                  <a:pos x="93" y="15"/>
                </a:cxn>
              </a:cxnLst>
              <a:rect l="0" t="0" r="0" b="0"/>
              <a:pathLst>
                <a:path w="203" h="155">
                  <a:moveTo>
                    <a:pt x="93" y="15"/>
                  </a:moveTo>
                  <a:lnTo>
                    <a:pt x="141" y="26"/>
                  </a:lnTo>
                  <a:lnTo>
                    <a:pt x="178" y="40"/>
                  </a:lnTo>
                  <a:lnTo>
                    <a:pt x="196" y="55"/>
                  </a:lnTo>
                  <a:lnTo>
                    <a:pt x="203" y="66"/>
                  </a:lnTo>
                  <a:lnTo>
                    <a:pt x="203" y="81"/>
                  </a:lnTo>
                  <a:lnTo>
                    <a:pt x="203" y="89"/>
                  </a:lnTo>
                  <a:lnTo>
                    <a:pt x="196" y="96"/>
                  </a:lnTo>
                  <a:lnTo>
                    <a:pt x="192" y="111"/>
                  </a:lnTo>
                  <a:lnTo>
                    <a:pt x="166" y="122"/>
                  </a:lnTo>
                  <a:lnTo>
                    <a:pt x="111" y="137"/>
                  </a:lnTo>
                  <a:lnTo>
                    <a:pt x="56" y="144"/>
                  </a:lnTo>
                  <a:lnTo>
                    <a:pt x="0" y="155"/>
                  </a:lnTo>
                  <a:lnTo>
                    <a:pt x="37" y="144"/>
                  </a:lnTo>
                  <a:lnTo>
                    <a:pt x="59" y="126"/>
                  </a:lnTo>
                  <a:lnTo>
                    <a:pt x="85" y="103"/>
                  </a:lnTo>
                  <a:lnTo>
                    <a:pt x="96" y="96"/>
                  </a:lnTo>
                  <a:lnTo>
                    <a:pt x="96" y="81"/>
                  </a:lnTo>
                  <a:lnTo>
                    <a:pt x="96" y="66"/>
                  </a:lnTo>
                  <a:lnTo>
                    <a:pt x="85" y="52"/>
                  </a:lnTo>
                  <a:lnTo>
                    <a:pt x="67" y="33"/>
                  </a:lnTo>
                  <a:lnTo>
                    <a:pt x="52" y="18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59" y="11"/>
                  </a:lnTo>
                  <a:lnTo>
                    <a:pt x="93" y="1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9" name="図形 128"/>
            <p:cNvSpPr>
              <a:spLocks/>
            </p:cNvSpPr>
            <p:nvPr/>
          </p:nvSpPr>
          <p:spPr bwMode="auto">
            <a:xfrm>
              <a:off x="210051" y="5486034"/>
              <a:ext cx="906135" cy="521201"/>
            </a:xfrm>
            <a:custGeom>
              <a:avLst/>
              <a:gdLst/>
              <a:ahLst/>
              <a:cxnLst>
                <a:cxn ang="0">
                  <a:pos x="436" y="0"/>
                </a:cxn>
                <a:cxn ang="0">
                  <a:pos x="480" y="4"/>
                </a:cxn>
                <a:cxn ang="0">
                  <a:pos x="517" y="11"/>
                </a:cxn>
                <a:cxn ang="0">
                  <a:pos x="547" y="18"/>
                </a:cxn>
                <a:cxn ang="0">
                  <a:pos x="562" y="33"/>
                </a:cxn>
                <a:cxn ang="0">
                  <a:pos x="576" y="52"/>
                </a:cxn>
                <a:cxn ang="0">
                  <a:pos x="588" y="66"/>
                </a:cxn>
                <a:cxn ang="0">
                  <a:pos x="591" y="81"/>
                </a:cxn>
                <a:cxn ang="0">
                  <a:pos x="588" y="96"/>
                </a:cxn>
                <a:cxn ang="0">
                  <a:pos x="576" y="103"/>
                </a:cxn>
                <a:cxn ang="0">
                  <a:pos x="554" y="126"/>
                </a:cxn>
                <a:cxn ang="0">
                  <a:pos x="532" y="140"/>
                </a:cxn>
                <a:cxn ang="0">
                  <a:pos x="451" y="159"/>
                </a:cxn>
                <a:cxn ang="0">
                  <a:pos x="344" y="174"/>
                </a:cxn>
                <a:cxn ang="0">
                  <a:pos x="203" y="196"/>
                </a:cxn>
                <a:cxn ang="0">
                  <a:pos x="155" y="199"/>
                </a:cxn>
                <a:cxn ang="0">
                  <a:pos x="114" y="214"/>
                </a:cxn>
                <a:cxn ang="0">
                  <a:pos x="88" y="225"/>
                </a:cxn>
                <a:cxn ang="0">
                  <a:pos x="70" y="240"/>
                </a:cxn>
                <a:cxn ang="0">
                  <a:pos x="59" y="255"/>
                </a:cxn>
                <a:cxn ang="0">
                  <a:pos x="55" y="266"/>
                </a:cxn>
                <a:cxn ang="0">
                  <a:pos x="55" y="281"/>
                </a:cxn>
                <a:cxn ang="0">
                  <a:pos x="59" y="292"/>
                </a:cxn>
                <a:cxn ang="0">
                  <a:pos x="70" y="310"/>
                </a:cxn>
                <a:cxn ang="0">
                  <a:pos x="88" y="325"/>
                </a:cxn>
                <a:cxn ang="0">
                  <a:pos x="111" y="336"/>
                </a:cxn>
                <a:cxn ang="0">
                  <a:pos x="159" y="355"/>
                </a:cxn>
                <a:cxn ang="0">
                  <a:pos x="218" y="369"/>
                </a:cxn>
                <a:cxn ang="0">
                  <a:pos x="166" y="362"/>
                </a:cxn>
                <a:cxn ang="0">
                  <a:pos x="118" y="347"/>
                </a:cxn>
                <a:cxn ang="0">
                  <a:pos x="55" y="321"/>
                </a:cxn>
                <a:cxn ang="0">
                  <a:pos x="18" y="296"/>
                </a:cxn>
                <a:cxn ang="0">
                  <a:pos x="7" y="292"/>
                </a:cxn>
                <a:cxn ang="0">
                  <a:pos x="0" y="277"/>
                </a:cxn>
                <a:cxn ang="0">
                  <a:pos x="3" y="255"/>
                </a:cxn>
                <a:cxn ang="0">
                  <a:pos x="18" y="236"/>
                </a:cxn>
                <a:cxn ang="0">
                  <a:pos x="48" y="222"/>
                </a:cxn>
                <a:cxn ang="0">
                  <a:pos x="85" y="207"/>
                </a:cxn>
                <a:cxn ang="0">
                  <a:pos x="118" y="196"/>
                </a:cxn>
                <a:cxn ang="0">
                  <a:pos x="174" y="185"/>
                </a:cxn>
                <a:cxn ang="0">
                  <a:pos x="454" y="137"/>
                </a:cxn>
                <a:cxn ang="0">
                  <a:pos x="484" y="126"/>
                </a:cxn>
                <a:cxn ang="0">
                  <a:pos x="510" y="114"/>
                </a:cxn>
                <a:cxn ang="0">
                  <a:pos x="525" y="100"/>
                </a:cxn>
                <a:cxn ang="0">
                  <a:pos x="532" y="89"/>
                </a:cxn>
                <a:cxn ang="0">
                  <a:pos x="532" y="70"/>
                </a:cxn>
                <a:cxn ang="0">
                  <a:pos x="521" y="59"/>
                </a:cxn>
                <a:cxn ang="0">
                  <a:pos x="502" y="44"/>
                </a:cxn>
                <a:cxn ang="0">
                  <a:pos x="469" y="26"/>
                </a:cxn>
                <a:cxn ang="0">
                  <a:pos x="432" y="15"/>
                </a:cxn>
                <a:cxn ang="0">
                  <a:pos x="384" y="4"/>
                </a:cxn>
                <a:cxn ang="0">
                  <a:pos x="336" y="0"/>
                </a:cxn>
                <a:cxn ang="0">
                  <a:pos x="436" y="0"/>
                </a:cxn>
              </a:cxnLst>
              <a:rect l="0" t="0" r="0" b="0"/>
              <a:pathLst>
                <a:path w="591" h="369">
                  <a:moveTo>
                    <a:pt x="436" y="0"/>
                  </a:moveTo>
                  <a:lnTo>
                    <a:pt x="480" y="4"/>
                  </a:lnTo>
                  <a:lnTo>
                    <a:pt x="517" y="11"/>
                  </a:lnTo>
                  <a:lnTo>
                    <a:pt x="547" y="18"/>
                  </a:lnTo>
                  <a:lnTo>
                    <a:pt x="562" y="33"/>
                  </a:lnTo>
                  <a:lnTo>
                    <a:pt x="576" y="52"/>
                  </a:lnTo>
                  <a:lnTo>
                    <a:pt x="588" y="66"/>
                  </a:lnTo>
                  <a:lnTo>
                    <a:pt x="591" y="81"/>
                  </a:lnTo>
                  <a:lnTo>
                    <a:pt x="588" y="96"/>
                  </a:lnTo>
                  <a:lnTo>
                    <a:pt x="576" y="103"/>
                  </a:lnTo>
                  <a:lnTo>
                    <a:pt x="554" y="126"/>
                  </a:lnTo>
                  <a:lnTo>
                    <a:pt x="532" y="140"/>
                  </a:lnTo>
                  <a:lnTo>
                    <a:pt x="451" y="159"/>
                  </a:lnTo>
                  <a:lnTo>
                    <a:pt x="344" y="174"/>
                  </a:lnTo>
                  <a:lnTo>
                    <a:pt x="203" y="196"/>
                  </a:lnTo>
                  <a:lnTo>
                    <a:pt x="155" y="199"/>
                  </a:lnTo>
                  <a:lnTo>
                    <a:pt x="114" y="214"/>
                  </a:lnTo>
                  <a:lnTo>
                    <a:pt x="88" y="225"/>
                  </a:lnTo>
                  <a:lnTo>
                    <a:pt x="70" y="240"/>
                  </a:lnTo>
                  <a:lnTo>
                    <a:pt x="59" y="255"/>
                  </a:lnTo>
                  <a:lnTo>
                    <a:pt x="55" y="266"/>
                  </a:lnTo>
                  <a:lnTo>
                    <a:pt x="55" y="281"/>
                  </a:lnTo>
                  <a:lnTo>
                    <a:pt x="59" y="292"/>
                  </a:lnTo>
                  <a:lnTo>
                    <a:pt x="70" y="310"/>
                  </a:lnTo>
                  <a:lnTo>
                    <a:pt x="88" y="325"/>
                  </a:lnTo>
                  <a:lnTo>
                    <a:pt x="111" y="336"/>
                  </a:lnTo>
                  <a:lnTo>
                    <a:pt x="159" y="355"/>
                  </a:lnTo>
                  <a:lnTo>
                    <a:pt x="218" y="369"/>
                  </a:lnTo>
                  <a:lnTo>
                    <a:pt x="166" y="362"/>
                  </a:lnTo>
                  <a:lnTo>
                    <a:pt x="118" y="347"/>
                  </a:lnTo>
                  <a:lnTo>
                    <a:pt x="55" y="321"/>
                  </a:lnTo>
                  <a:lnTo>
                    <a:pt x="18" y="296"/>
                  </a:lnTo>
                  <a:lnTo>
                    <a:pt x="7" y="292"/>
                  </a:lnTo>
                  <a:lnTo>
                    <a:pt x="0" y="277"/>
                  </a:lnTo>
                  <a:lnTo>
                    <a:pt x="3" y="255"/>
                  </a:lnTo>
                  <a:lnTo>
                    <a:pt x="18" y="236"/>
                  </a:lnTo>
                  <a:lnTo>
                    <a:pt x="48" y="222"/>
                  </a:lnTo>
                  <a:lnTo>
                    <a:pt x="85" y="207"/>
                  </a:lnTo>
                  <a:lnTo>
                    <a:pt x="118" y="196"/>
                  </a:lnTo>
                  <a:lnTo>
                    <a:pt x="174" y="185"/>
                  </a:lnTo>
                  <a:lnTo>
                    <a:pt x="454" y="137"/>
                  </a:lnTo>
                  <a:lnTo>
                    <a:pt x="484" y="126"/>
                  </a:lnTo>
                  <a:lnTo>
                    <a:pt x="510" y="114"/>
                  </a:lnTo>
                  <a:lnTo>
                    <a:pt x="525" y="100"/>
                  </a:lnTo>
                  <a:lnTo>
                    <a:pt x="532" y="89"/>
                  </a:lnTo>
                  <a:lnTo>
                    <a:pt x="532" y="70"/>
                  </a:lnTo>
                  <a:lnTo>
                    <a:pt x="521" y="59"/>
                  </a:lnTo>
                  <a:lnTo>
                    <a:pt x="502" y="44"/>
                  </a:lnTo>
                  <a:lnTo>
                    <a:pt x="469" y="26"/>
                  </a:lnTo>
                  <a:lnTo>
                    <a:pt x="432" y="15"/>
                  </a:lnTo>
                  <a:lnTo>
                    <a:pt x="384" y="4"/>
                  </a:lnTo>
                  <a:lnTo>
                    <a:pt x="336" y="0"/>
                  </a:lnTo>
                  <a:lnTo>
                    <a:pt x="436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0" name="図形 129"/>
            <p:cNvSpPr>
              <a:spLocks/>
            </p:cNvSpPr>
            <p:nvPr/>
          </p:nvSpPr>
          <p:spPr bwMode="auto">
            <a:xfrm>
              <a:off x="16865" y="5767116"/>
              <a:ext cx="22998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0"/>
                </a:cxn>
                <a:cxn ang="0">
                  <a:pos x="0" y="0"/>
                </a:cxn>
              </a:cxnLst>
              <a:rect l="0" t="0" r="0" b="0"/>
              <a:pathLst>
                <a:path w="15">
                  <a:moveTo>
                    <a:pt x="0" y="0"/>
                  </a:move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1" name="図形 130"/>
            <p:cNvSpPr>
              <a:spLocks/>
            </p:cNvSpPr>
            <p:nvPr/>
          </p:nvSpPr>
          <p:spPr bwMode="auto">
            <a:xfrm>
              <a:off x="62862" y="5486034"/>
              <a:ext cx="447701" cy="276844"/>
            </a:xfrm>
            <a:custGeom>
              <a:avLst/>
              <a:gdLst/>
              <a:ahLst/>
              <a:cxnLst>
                <a:cxn ang="0">
                  <a:pos x="151" y="155"/>
                </a:cxn>
                <a:cxn ang="0">
                  <a:pos x="184" y="137"/>
                </a:cxn>
                <a:cxn ang="0">
                  <a:pos x="196" y="122"/>
                </a:cxn>
                <a:cxn ang="0">
                  <a:pos x="199" y="111"/>
                </a:cxn>
                <a:cxn ang="0">
                  <a:pos x="210" y="89"/>
                </a:cxn>
                <a:cxn ang="0">
                  <a:pos x="207" y="70"/>
                </a:cxn>
                <a:cxn ang="0">
                  <a:pos x="207" y="55"/>
                </a:cxn>
                <a:cxn ang="0">
                  <a:pos x="188" y="33"/>
                </a:cxn>
                <a:cxn ang="0">
                  <a:pos x="170" y="18"/>
                </a:cxn>
                <a:cxn ang="0">
                  <a:pos x="125" y="0"/>
                </a:cxn>
                <a:cxn ang="0">
                  <a:pos x="173" y="0"/>
                </a:cxn>
                <a:cxn ang="0">
                  <a:pos x="210" y="11"/>
                </a:cxn>
                <a:cxn ang="0">
                  <a:pos x="244" y="26"/>
                </a:cxn>
                <a:cxn ang="0">
                  <a:pos x="277" y="44"/>
                </a:cxn>
                <a:cxn ang="0">
                  <a:pos x="284" y="59"/>
                </a:cxn>
                <a:cxn ang="0">
                  <a:pos x="292" y="70"/>
                </a:cxn>
                <a:cxn ang="0">
                  <a:pos x="284" y="96"/>
                </a:cxn>
                <a:cxn ang="0">
                  <a:pos x="270" y="111"/>
                </a:cxn>
                <a:cxn ang="0">
                  <a:pos x="251" y="129"/>
                </a:cxn>
                <a:cxn ang="0">
                  <a:pos x="221" y="144"/>
                </a:cxn>
                <a:cxn ang="0">
                  <a:pos x="188" y="155"/>
                </a:cxn>
                <a:cxn ang="0">
                  <a:pos x="118" y="174"/>
                </a:cxn>
                <a:cxn ang="0">
                  <a:pos x="48" y="192"/>
                </a:cxn>
                <a:cxn ang="0">
                  <a:pos x="0" y="196"/>
                </a:cxn>
                <a:cxn ang="0">
                  <a:pos x="59" y="185"/>
                </a:cxn>
                <a:cxn ang="0">
                  <a:pos x="103" y="170"/>
                </a:cxn>
                <a:cxn ang="0">
                  <a:pos x="151" y="155"/>
                </a:cxn>
              </a:cxnLst>
              <a:rect l="0" t="0" r="0" b="0"/>
              <a:pathLst>
                <a:path w="292" h="196">
                  <a:moveTo>
                    <a:pt x="151" y="155"/>
                  </a:moveTo>
                  <a:lnTo>
                    <a:pt x="184" y="137"/>
                  </a:lnTo>
                  <a:lnTo>
                    <a:pt x="196" y="122"/>
                  </a:lnTo>
                  <a:lnTo>
                    <a:pt x="199" y="111"/>
                  </a:lnTo>
                  <a:lnTo>
                    <a:pt x="210" y="89"/>
                  </a:lnTo>
                  <a:lnTo>
                    <a:pt x="207" y="70"/>
                  </a:lnTo>
                  <a:lnTo>
                    <a:pt x="207" y="55"/>
                  </a:lnTo>
                  <a:lnTo>
                    <a:pt x="188" y="33"/>
                  </a:lnTo>
                  <a:lnTo>
                    <a:pt x="170" y="18"/>
                  </a:lnTo>
                  <a:lnTo>
                    <a:pt x="125" y="0"/>
                  </a:lnTo>
                  <a:lnTo>
                    <a:pt x="173" y="0"/>
                  </a:lnTo>
                  <a:lnTo>
                    <a:pt x="210" y="11"/>
                  </a:lnTo>
                  <a:lnTo>
                    <a:pt x="244" y="26"/>
                  </a:lnTo>
                  <a:lnTo>
                    <a:pt x="277" y="44"/>
                  </a:lnTo>
                  <a:lnTo>
                    <a:pt x="284" y="59"/>
                  </a:lnTo>
                  <a:lnTo>
                    <a:pt x="292" y="70"/>
                  </a:lnTo>
                  <a:lnTo>
                    <a:pt x="284" y="96"/>
                  </a:lnTo>
                  <a:lnTo>
                    <a:pt x="270" y="111"/>
                  </a:lnTo>
                  <a:lnTo>
                    <a:pt x="251" y="129"/>
                  </a:lnTo>
                  <a:lnTo>
                    <a:pt x="221" y="144"/>
                  </a:lnTo>
                  <a:lnTo>
                    <a:pt x="188" y="155"/>
                  </a:lnTo>
                  <a:lnTo>
                    <a:pt x="118" y="174"/>
                  </a:lnTo>
                  <a:lnTo>
                    <a:pt x="48" y="192"/>
                  </a:lnTo>
                  <a:lnTo>
                    <a:pt x="0" y="196"/>
                  </a:lnTo>
                  <a:lnTo>
                    <a:pt x="59" y="185"/>
                  </a:lnTo>
                  <a:lnTo>
                    <a:pt x="103" y="170"/>
                  </a:lnTo>
                  <a:lnTo>
                    <a:pt x="151" y="15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2" name="図形 131"/>
            <p:cNvSpPr>
              <a:spLocks/>
            </p:cNvSpPr>
            <p:nvPr/>
          </p:nvSpPr>
          <p:spPr bwMode="auto">
            <a:xfrm>
              <a:off x="367973" y="5522758"/>
              <a:ext cx="226917" cy="187859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107" y="7"/>
                </a:cxn>
                <a:cxn ang="0">
                  <a:pos x="126" y="14"/>
                </a:cxn>
                <a:cxn ang="0">
                  <a:pos x="137" y="29"/>
                </a:cxn>
                <a:cxn ang="0">
                  <a:pos x="141" y="40"/>
                </a:cxn>
                <a:cxn ang="0">
                  <a:pos x="148" y="48"/>
                </a:cxn>
                <a:cxn ang="0">
                  <a:pos x="148" y="59"/>
                </a:cxn>
                <a:cxn ang="0">
                  <a:pos x="137" y="77"/>
                </a:cxn>
                <a:cxn ang="0">
                  <a:pos x="122" y="96"/>
                </a:cxn>
                <a:cxn ang="0">
                  <a:pos x="96" y="111"/>
                </a:cxn>
                <a:cxn ang="0">
                  <a:pos x="78" y="118"/>
                </a:cxn>
                <a:cxn ang="0">
                  <a:pos x="26" y="129"/>
                </a:cxn>
                <a:cxn ang="0">
                  <a:pos x="0" y="133"/>
                </a:cxn>
                <a:cxn ang="0">
                  <a:pos x="56" y="103"/>
                </a:cxn>
                <a:cxn ang="0">
                  <a:pos x="78" y="88"/>
                </a:cxn>
                <a:cxn ang="0">
                  <a:pos x="85" y="70"/>
                </a:cxn>
                <a:cxn ang="0">
                  <a:pos x="93" y="44"/>
                </a:cxn>
                <a:cxn ang="0">
                  <a:pos x="93" y="33"/>
                </a:cxn>
                <a:cxn ang="0">
                  <a:pos x="82" y="26"/>
                </a:cxn>
                <a:cxn ang="0">
                  <a:pos x="56" y="0"/>
                </a:cxn>
              </a:cxnLst>
              <a:rect l="0" t="0" r="0" b="0"/>
              <a:pathLst>
                <a:path w="148" h="133">
                  <a:moveTo>
                    <a:pt x="56" y="0"/>
                  </a:moveTo>
                  <a:lnTo>
                    <a:pt x="107" y="7"/>
                  </a:lnTo>
                  <a:lnTo>
                    <a:pt x="126" y="14"/>
                  </a:lnTo>
                  <a:lnTo>
                    <a:pt x="137" y="29"/>
                  </a:lnTo>
                  <a:lnTo>
                    <a:pt x="141" y="40"/>
                  </a:lnTo>
                  <a:lnTo>
                    <a:pt x="148" y="48"/>
                  </a:lnTo>
                  <a:lnTo>
                    <a:pt x="148" y="59"/>
                  </a:lnTo>
                  <a:lnTo>
                    <a:pt x="137" y="77"/>
                  </a:lnTo>
                  <a:lnTo>
                    <a:pt x="122" y="96"/>
                  </a:lnTo>
                  <a:lnTo>
                    <a:pt x="96" y="111"/>
                  </a:lnTo>
                  <a:lnTo>
                    <a:pt x="78" y="118"/>
                  </a:lnTo>
                  <a:lnTo>
                    <a:pt x="26" y="129"/>
                  </a:lnTo>
                  <a:lnTo>
                    <a:pt x="0" y="133"/>
                  </a:lnTo>
                  <a:lnTo>
                    <a:pt x="56" y="103"/>
                  </a:lnTo>
                  <a:lnTo>
                    <a:pt x="78" y="88"/>
                  </a:lnTo>
                  <a:lnTo>
                    <a:pt x="85" y="70"/>
                  </a:lnTo>
                  <a:lnTo>
                    <a:pt x="93" y="44"/>
                  </a:lnTo>
                  <a:lnTo>
                    <a:pt x="93" y="33"/>
                  </a:lnTo>
                  <a:lnTo>
                    <a:pt x="82" y="26"/>
                  </a:lnTo>
                  <a:lnTo>
                    <a:pt x="56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3" name="図形 132"/>
            <p:cNvSpPr>
              <a:spLocks/>
            </p:cNvSpPr>
            <p:nvPr/>
          </p:nvSpPr>
          <p:spPr bwMode="auto">
            <a:xfrm>
              <a:off x="84327" y="5459197"/>
              <a:ext cx="941399" cy="307918"/>
            </a:xfrm>
            <a:custGeom>
              <a:avLst/>
              <a:gdLst/>
              <a:ahLst/>
              <a:cxnLst>
                <a:cxn ang="0">
                  <a:pos x="0" y="218"/>
                </a:cxn>
                <a:cxn ang="0">
                  <a:pos x="82" y="204"/>
                </a:cxn>
                <a:cxn ang="0">
                  <a:pos x="130" y="193"/>
                </a:cxn>
                <a:cxn ang="0">
                  <a:pos x="182" y="178"/>
                </a:cxn>
                <a:cxn ang="0">
                  <a:pos x="207" y="178"/>
                </a:cxn>
                <a:cxn ang="0">
                  <a:pos x="256" y="170"/>
                </a:cxn>
                <a:cxn ang="0">
                  <a:pos x="281" y="159"/>
                </a:cxn>
                <a:cxn ang="0">
                  <a:pos x="307" y="145"/>
                </a:cxn>
                <a:cxn ang="0">
                  <a:pos x="326" y="130"/>
                </a:cxn>
                <a:cxn ang="0">
                  <a:pos x="337" y="104"/>
                </a:cxn>
                <a:cxn ang="0">
                  <a:pos x="337" y="93"/>
                </a:cxn>
                <a:cxn ang="0">
                  <a:pos x="333" y="85"/>
                </a:cxn>
                <a:cxn ang="0">
                  <a:pos x="326" y="71"/>
                </a:cxn>
                <a:cxn ang="0">
                  <a:pos x="311" y="59"/>
                </a:cxn>
                <a:cxn ang="0">
                  <a:pos x="292" y="48"/>
                </a:cxn>
                <a:cxn ang="0">
                  <a:pos x="270" y="45"/>
                </a:cxn>
                <a:cxn ang="0">
                  <a:pos x="241" y="37"/>
                </a:cxn>
                <a:cxn ang="0">
                  <a:pos x="241" y="45"/>
                </a:cxn>
                <a:cxn ang="0">
                  <a:pos x="237" y="37"/>
                </a:cxn>
                <a:cxn ang="0">
                  <a:pos x="200" y="23"/>
                </a:cxn>
                <a:cxn ang="0">
                  <a:pos x="159" y="19"/>
                </a:cxn>
                <a:cxn ang="0">
                  <a:pos x="111" y="15"/>
                </a:cxn>
                <a:cxn ang="0">
                  <a:pos x="111" y="19"/>
                </a:cxn>
                <a:cxn ang="0">
                  <a:pos x="71" y="4"/>
                </a:cxn>
                <a:cxn ang="0">
                  <a:pos x="30" y="0"/>
                </a:cxn>
                <a:cxn ang="0">
                  <a:pos x="52" y="0"/>
                </a:cxn>
                <a:cxn ang="0">
                  <a:pos x="292" y="15"/>
                </a:cxn>
                <a:cxn ang="0">
                  <a:pos x="333" y="19"/>
                </a:cxn>
                <a:cxn ang="0">
                  <a:pos x="411" y="19"/>
                </a:cxn>
                <a:cxn ang="0">
                  <a:pos x="463" y="30"/>
                </a:cxn>
                <a:cxn ang="0">
                  <a:pos x="507" y="34"/>
                </a:cxn>
                <a:cxn ang="0">
                  <a:pos x="551" y="48"/>
                </a:cxn>
                <a:cxn ang="0">
                  <a:pos x="584" y="63"/>
                </a:cxn>
                <a:cxn ang="0">
                  <a:pos x="599" y="78"/>
                </a:cxn>
                <a:cxn ang="0">
                  <a:pos x="607" y="89"/>
                </a:cxn>
                <a:cxn ang="0">
                  <a:pos x="614" y="108"/>
                </a:cxn>
                <a:cxn ang="0">
                  <a:pos x="603" y="119"/>
                </a:cxn>
                <a:cxn ang="0">
                  <a:pos x="592" y="130"/>
                </a:cxn>
                <a:cxn ang="0">
                  <a:pos x="566" y="145"/>
                </a:cxn>
                <a:cxn ang="0">
                  <a:pos x="536" y="148"/>
                </a:cxn>
                <a:cxn ang="0">
                  <a:pos x="256" y="200"/>
                </a:cxn>
                <a:cxn ang="0">
                  <a:pos x="200" y="211"/>
                </a:cxn>
                <a:cxn ang="0">
                  <a:pos x="196" y="211"/>
                </a:cxn>
                <a:cxn ang="0">
                  <a:pos x="152" y="215"/>
                </a:cxn>
                <a:cxn ang="0">
                  <a:pos x="115" y="218"/>
                </a:cxn>
                <a:cxn ang="0">
                  <a:pos x="67" y="215"/>
                </a:cxn>
                <a:cxn ang="0">
                  <a:pos x="0" y="218"/>
                </a:cxn>
              </a:cxnLst>
              <a:rect l="0" t="0" r="0" b="0"/>
              <a:pathLst>
                <a:path w="614" h="218">
                  <a:moveTo>
                    <a:pt x="0" y="218"/>
                  </a:moveTo>
                  <a:lnTo>
                    <a:pt x="82" y="204"/>
                  </a:lnTo>
                  <a:lnTo>
                    <a:pt x="130" y="193"/>
                  </a:lnTo>
                  <a:lnTo>
                    <a:pt x="182" y="178"/>
                  </a:lnTo>
                  <a:lnTo>
                    <a:pt x="207" y="178"/>
                  </a:lnTo>
                  <a:lnTo>
                    <a:pt x="256" y="170"/>
                  </a:lnTo>
                  <a:lnTo>
                    <a:pt x="281" y="159"/>
                  </a:lnTo>
                  <a:lnTo>
                    <a:pt x="307" y="145"/>
                  </a:lnTo>
                  <a:lnTo>
                    <a:pt x="326" y="130"/>
                  </a:lnTo>
                  <a:lnTo>
                    <a:pt x="337" y="104"/>
                  </a:lnTo>
                  <a:lnTo>
                    <a:pt x="337" y="93"/>
                  </a:lnTo>
                  <a:lnTo>
                    <a:pt x="333" y="85"/>
                  </a:lnTo>
                  <a:lnTo>
                    <a:pt x="326" y="71"/>
                  </a:lnTo>
                  <a:lnTo>
                    <a:pt x="311" y="59"/>
                  </a:lnTo>
                  <a:lnTo>
                    <a:pt x="292" y="48"/>
                  </a:lnTo>
                  <a:lnTo>
                    <a:pt x="270" y="45"/>
                  </a:lnTo>
                  <a:lnTo>
                    <a:pt x="241" y="37"/>
                  </a:lnTo>
                  <a:lnTo>
                    <a:pt x="241" y="45"/>
                  </a:lnTo>
                  <a:lnTo>
                    <a:pt x="237" y="37"/>
                  </a:lnTo>
                  <a:lnTo>
                    <a:pt x="200" y="23"/>
                  </a:lnTo>
                  <a:lnTo>
                    <a:pt x="159" y="19"/>
                  </a:lnTo>
                  <a:lnTo>
                    <a:pt x="111" y="15"/>
                  </a:lnTo>
                  <a:lnTo>
                    <a:pt x="111" y="19"/>
                  </a:lnTo>
                  <a:lnTo>
                    <a:pt x="71" y="4"/>
                  </a:lnTo>
                  <a:lnTo>
                    <a:pt x="30" y="0"/>
                  </a:lnTo>
                  <a:lnTo>
                    <a:pt x="52" y="0"/>
                  </a:lnTo>
                  <a:lnTo>
                    <a:pt x="292" y="15"/>
                  </a:lnTo>
                  <a:lnTo>
                    <a:pt x="333" y="19"/>
                  </a:lnTo>
                  <a:lnTo>
                    <a:pt x="411" y="19"/>
                  </a:lnTo>
                  <a:lnTo>
                    <a:pt x="463" y="30"/>
                  </a:lnTo>
                  <a:lnTo>
                    <a:pt x="507" y="34"/>
                  </a:lnTo>
                  <a:lnTo>
                    <a:pt x="551" y="48"/>
                  </a:lnTo>
                  <a:lnTo>
                    <a:pt x="584" y="63"/>
                  </a:lnTo>
                  <a:lnTo>
                    <a:pt x="599" y="78"/>
                  </a:lnTo>
                  <a:lnTo>
                    <a:pt x="607" y="89"/>
                  </a:lnTo>
                  <a:lnTo>
                    <a:pt x="614" y="108"/>
                  </a:lnTo>
                  <a:lnTo>
                    <a:pt x="603" y="119"/>
                  </a:lnTo>
                  <a:lnTo>
                    <a:pt x="592" y="130"/>
                  </a:lnTo>
                  <a:lnTo>
                    <a:pt x="566" y="145"/>
                  </a:lnTo>
                  <a:lnTo>
                    <a:pt x="536" y="148"/>
                  </a:lnTo>
                  <a:lnTo>
                    <a:pt x="256" y="200"/>
                  </a:lnTo>
                  <a:lnTo>
                    <a:pt x="200" y="211"/>
                  </a:lnTo>
                  <a:lnTo>
                    <a:pt x="196" y="211"/>
                  </a:lnTo>
                  <a:lnTo>
                    <a:pt x="152" y="215"/>
                  </a:lnTo>
                  <a:lnTo>
                    <a:pt x="115" y="218"/>
                  </a:lnTo>
                  <a:lnTo>
                    <a:pt x="67" y="215"/>
                  </a:lnTo>
                  <a:lnTo>
                    <a:pt x="0" y="21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4" name="図形 133"/>
            <p:cNvSpPr>
              <a:spLocks/>
            </p:cNvSpPr>
            <p:nvPr/>
          </p:nvSpPr>
          <p:spPr bwMode="auto">
            <a:xfrm>
              <a:off x="90460" y="5747341"/>
              <a:ext cx="964397" cy="317806"/>
            </a:xfrm>
            <a:custGeom>
              <a:avLst/>
              <a:gdLst/>
              <a:ahLst/>
              <a:cxnLst>
                <a:cxn ang="0">
                  <a:pos x="617" y="221"/>
                </a:cxn>
                <a:cxn ang="0">
                  <a:pos x="569" y="225"/>
                </a:cxn>
                <a:cxn ang="0">
                  <a:pos x="558" y="221"/>
                </a:cxn>
                <a:cxn ang="0">
                  <a:pos x="477" y="225"/>
                </a:cxn>
                <a:cxn ang="0">
                  <a:pos x="281" y="210"/>
                </a:cxn>
                <a:cxn ang="0">
                  <a:pos x="196" y="192"/>
                </a:cxn>
                <a:cxn ang="0">
                  <a:pos x="96" y="155"/>
                </a:cxn>
                <a:cxn ang="0">
                  <a:pos x="30" y="125"/>
                </a:cxn>
                <a:cxn ang="0">
                  <a:pos x="0" y="99"/>
                </a:cxn>
                <a:cxn ang="0">
                  <a:pos x="0" y="92"/>
                </a:cxn>
                <a:cxn ang="0">
                  <a:pos x="22" y="66"/>
                </a:cxn>
                <a:cxn ang="0">
                  <a:pos x="100" y="22"/>
                </a:cxn>
                <a:cxn ang="0">
                  <a:pos x="141" y="14"/>
                </a:cxn>
                <a:cxn ang="0">
                  <a:pos x="152" y="22"/>
                </a:cxn>
                <a:cxn ang="0">
                  <a:pos x="93" y="51"/>
                </a:cxn>
                <a:cxn ang="0">
                  <a:pos x="78" y="92"/>
                </a:cxn>
                <a:cxn ang="0">
                  <a:pos x="96" y="114"/>
                </a:cxn>
                <a:cxn ang="0">
                  <a:pos x="196" y="166"/>
                </a:cxn>
                <a:cxn ang="0">
                  <a:pos x="303" y="192"/>
                </a:cxn>
                <a:cxn ang="0">
                  <a:pos x="422" y="196"/>
                </a:cxn>
                <a:cxn ang="0">
                  <a:pos x="470" y="196"/>
                </a:cxn>
                <a:cxn ang="0">
                  <a:pos x="569" y="207"/>
                </a:cxn>
                <a:cxn ang="0">
                  <a:pos x="422" y="184"/>
                </a:cxn>
                <a:cxn ang="0">
                  <a:pos x="318" y="151"/>
                </a:cxn>
                <a:cxn ang="0">
                  <a:pos x="259" y="111"/>
                </a:cxn>
                <a:cxn ang="0">
                  <a:pos x="244" y="96"/>
                </a:cxn>
                <a:cxn ang="0">
                  <a:pos x="259" y="66"/>
                </a:cxn>
                <a:cxn ang="0">
                  <a:pos x="318" y="37"/>
                </a:cxn>
                <a:cxn ang="0">
                  <a:pos x="429" y="14"/>
                </a:cxn>
                <a:cxn ang="0">
                  <a:pos x="584" y="0"/>
                </a:cxn>
                <a:cxn ang="0">
                  <a:pos x="540" y="7"/>
                </a:cxn>
                <a:cxn ang="0">
                  <a:pos x="470" y="14"/>
                </a:cxn>
                <a:cxn ang="0">
                  <a:pos x="385" y="37"/>
                </a:cxn>
                <a:cxn ang="0">
                  <a:pos x="322" y="66"/>
                </a:cxn>
                <a:cxn ang="0">
                  <a:pos x="307" y="96"/>
                </a:cxn>
                <a:cxn ang="0">
                  <a:pos x="318" y="111"/>
                </a:cxn>
                <a:cxn ang="0">
                  <a:pos x="333" y="129"/>
                </a:cxn>
                <a:cxn ang="0">
                  <a:pos x="418" y="162"/>
                </a:cxn>
                <a:cxn ang="0">
                  <a:pos x="573" y="184"/>
                </a:cxn>
                <a:cxn ang="0">
                  <a:pos x="617" y="199"/>
                </a:cxn>
              </a:cxnLst>
              <a:rect l="0" t="0" r="0" b="0"/>
              <a:pathLst>
                <a:path w="629" h="225">
                  <a:moveTo>
                    <a:pt x="617" y="218"/>
                  </a:moveTo>
                  <a:lnTo>
                    <a:pt x="617" y="221"/>
                  </a:lnTo>
                  <a:lnTo>
                    <a:pt x="617" y="225"/>
                  </a:lnTo>
                  <a:lnTo>
                    <a:pt x="569" y="225"/>
                  </a:lnTo>
                  <a:lnTo>
                    <a:pt x="562" y="221"/>
                  </a:lnTo>
                  <a:lnTo>
                    <a:pt x="558" y="221"/>
                  </a:lnTo>
                  <a:lnTo>
                    <a:pt x="562" y="225"/>
                  </a:lnTo>
                  <a:lnTo>
                    <a:pt x="477" y="225"/>
                  </a:lnTo>
                  <a:lnTo>
                    <a:pt x="385" y="221"/>
                  </a:lnTo>
                  <a:lnTo>
                    <a:pt x="281" y="210"/>
                  </a:lnTo>
                  <a:lnTo>
                    <a:pt x="237" y="199"/>
                  </a:lnTo>
                  <a:lnTo>
                    <a:pt x="196" y="192"/>
                  </a:lnTo>
                  <a:lnTo>
                    <a:pt x="166" y="181"/>
                  </a:lnTo>
                  <a:lnTo>
                    <a:pt x="96" y="155"/>
                  </a:lnTo>
                  <a:lnTo>
                    <a:pt x="63" y="140"/>
                  </a:lnTo>
                  <a:lnTo>
                    <a:pt x="30" y="125"/>
                  </a:lnTo>
                  <a:lnTo>
                    <a:pt x="8" y="107"/>
                  </a:lnTo>
                  <a:lnTo>
                    <a:pt x="0" y="99"/>
                  </a:lnTo>
                  <a:lnTo>
                    <a:pt x="0" y="96"/>
                  </a:lnTo>
                  <a:lnTo>
                    <a:pt x="0" y="92"/>
                  </a:lnTo>
                  <a:lnTo>
                    <a:pt x="8" y="85"/>
                  </a:lnTo>
                  <a:lnTo>
                    <a:pt x="22" y="66"/>
                  </a:lnTo>
                  <a:lnTo>
                    <a:pt x="52" y="44"/>
                  </a:lnTo>
                  <a:lnTo>
                    <a:pt x="100" y="22"/>
                  </a:lnTo>
                  <a:lnTo>
                    <a:pt x="107" y="22"/>
                  </a:lnTo>
                  <a:lnTo>
                    <a:pt x="141" y="14"/>
                  </a:lnTo>
                  <a:lnTo>
                    <a:pt x="189" y="11"/>
                  </a:lnTo>
                  <a:lnTo>
                    <a:pt x="152" y="22"/>
                  </a:lnTo>
                  <a:lnTo>
                    <a:pt x="118" y="37"/>
                  </a:lnTo>
                  <a:lnTo>
                    <a:pt x="93" y="51"/>
                  </a:lnTo>
                  <a:lnTo>
                    <a:pt x="78" y="70"/>
                  </a:lnTo>
                  <a:lnTo>
                    <a:pt x="78" y="92"/>
                  </a:lnTo>
                  <a:lnTo>
                    <a:pt x="85" y="107"/>
                  </a:lnTo>
                  <a:lnTo>
                    <a:pt x="96" y="114"/>
                  </a:lnTo>
                  <a:lnTo>
                    <a:pt x="133" y="140"/>
                  </a:lnTo>
                  <a:lnTo>
                    <a:pt x="196" y="166"/>
                  </a:lnTo>
                  <a:lnTo>
                    <a:pt x="248" y="181"/>
                  </a:lnTo>
                  <a:lnTo>
                    <a:pt x="303" y="192"/>
                  </a:lnTo>
                  <a:lnTo>
                    <a:pt x="366" y="196"/>
                  </a:lnTo>
                  <a:lnTo>
                    <a:pt x="422" y="196"/>
                  </a:lnTo>
                  <a:lnTo>
                    <a:pt x="470" y="199"/>
                  </a:lnTo>
                  <a:lnTo>
                    <a:pt x="470" y="196"/>
                  </a:lnTo>
                  <a:lnTo>
                    <a:pt x="569" y="210"/>
                  </a:lnTo>
                  <a:lnTo>
                    <a:pt x="569" y="207"/>
                  </a:lnTo>
                  <a:lnTo>
                    <a:pt x="525" y="199"/>
                  </a:lnTo>
                  <a:lnTo>
                    <a:pt x="422" y="184"/>
                  </a:lnTo>
                  <a:lnTo>
                    <a:pt x="366" y="170"/>
                  </a:lnTo>
                  <a:lnTo>
                    <a:pt x="318" y="151"/>
                  </a:lnTo>
                  <a:lnTo>
                    <a:pt x="274" y="125"/>
                  </a:lnTo>
                  <a:lnTo>
                    <a:pt x="259" y="111"/>
                  </a:lnTo>
                  <a:lnTo>
                    <a:pt x="244" y="99"/>
                  </a:lnTo>
                  <a:lnTo>
                    <a:pt x="244" y="96"/>
                  </a:lnTo>
                  <a:lnTo>
                    <a:pt x="244" y="81"/>
                  </a:lnTo>
                  <a:lnTo>
                    <a:pt x="259" y="66"/>
                  </a:lnTo>
                  <a:lnTo>
                    <a:pt x="277" y="51"/>
                  </a:lnTo>
                  <a:lnTo>
                    <a:pt x="318" y="37"/>
                  </a:lnTo>
                  <a:lnTo>
                    <a:pt x="377" y="26"/>
                  </a:lnTo>
                  <a:lnTo>
                    <a:pt x="429" y="14"/>
                  </a:lnTo>
                  <a:lnTo>
                    <a:pt x="588" y="0"/>
                  </a:lnTo>
                  <a:lnTo>
                    <a:pt x="584" y="0"/>
                  </a:lnTo>
                  <a:lnTo>
                    <a:pt x="562" y="0"/>
                  </a:lnTo>
                  <a:lnTo>
                    <a:pt x="540" y="7"/>
                  </a:lnTo>
                  <a:lnTo>
                    <a:pt x="532" y="7"/>
                  </a:lnTo>
                  <a:lnTo>
                    <a:pt x="470" y="14"/>
                  </a:lnTo>
                  <a:lnTo>
                    <a:pt x="433" y="26"/>
                  </a:lnTo>
                  <a:lnTo>
                    <a:pt x="385" y="37"/>
                  </a:lnTo>
                  <a:lnTo>
                    <a:pt x="348" y="51"/>
                  </a:lnTo>
                  <a:lnTo>
                    <a:pt x="322" y="66"/>
                  </a:lnTo>
                  <a:lnTo>
                    <a:pt x="307" y="85"/>
                  </a:lnTo>
                  <a:lnTo>
                    <a:pt x="307" y="96"/>
                  </a:lnTo>
                  <a:lnTo>
                    <a:pt x="307" y="99"/>
                  </a:lnTo>
                  <a:lnTo>
                    <a:pt x="318" y="111"/>
                  </a:lnTo>
                  <a:lnTo>
                    <a:pt x="322" y="122"/>
                  </a:lnTo>
                  <a:lnTo>
                    <a:pt x="333" y="129"/>
                  </a:lnTo>
                  <a:lnTo>
                    <a:pt x="373" y="148"/>
                  </a:lnTo>
                  <a:lnTo>
                    <a:pt x="418" y="162"/>
                  </a:lnTo>
                  <a:lnTo>
                    <a:pt x="473" y="170"/>
                  </a:lnTo>
                  <a:lnTo>
                    <a:pt x="573" y="184"/>
                  </a:lnTo>
                  <a:lnTo>
                    <a:pt x="629" y="192"/>
                  </a:lnTo>
                  <a:lnTo>
                    <a:pt x="617" y="199"/>
                  </a:lnTo>
                  <a:lnTo>
                    <a:pt x="617" y="21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5" name="図形 134"/>
            <p:cNvSpPr>
              <a:spLocks/>
            </p:cNvSpPr>
            <p:nvPr/>
          </p:nvSpPr>
          <p:spPr bwMode="auto">
            <a:xfrm>
              <a:off x="838673" y="5757229"/>
              <a:ext cx="237650" cy="199158"/>
            </a:xfrm>
            <a:custGeom>
              <a:avLst/>
              <a:gdLst/>
              <a:ahLst/>
              <a:cxnLst>
                <a:cxn ang="0">
                  <a:pos x="41" y="74"/>
                </a:cxn>
                <a:cxn ang="0">
                  <a:pos x="44" y="85"/>
                </a:cxn>
                <a:cxn ang="0">
                  <a:pos x="56" y="92"/>
                </a:cxn>
                <a:cxn ang="0">
                  <a:pos x="92" y="115"/>
                </a:cxn>
                <a:cxn ang="0">
                  <a:pos x="129" y="129"/>
                </a:cxn>
                <a:cxn ang="0">
                  <a:pos x="155" y="141"/>
                </a:cxn>
                <a:cxn ang="0">
                  <a:pos x="122" y="129"/>
                </a:cxn>
                <a:cxn ang="0">
                  <a:pos x="67" y="115"/>
                </a:cxn>
                <a:cxn ang="0">
                  <a:pos x="26" y="92"/>
                </a:cxn>
                <a:cxn ang="0">
                  <a:pos x="11" y="85"/>
                </a:cxn>
                <a:cxn ang="0">
                  <a:pos x="0" y="70"/>
                </a:cxn>
                <a:cxn ang="0">
                  <a:pos x="0" y="59"/>
                </a:cxn>
                <a:cxn ang="0">
                  <a:pos x="0" y="48"/>
                </a:cxn>
                <a:cxn ang="0">
                  <a:pos x="11" y="33"/>
                </a:cxn>
                <a:cxn ang="0">
                  <a:pos x="22" y="19"/>
                </a:cxn>
                <a:cxn ang="0">
                  <a:pos x="37" y="7"/>
                </a:cxn>
                <a:cxn ang="0">
                  <a:pos x="74" y="0"/>
                </a:cxn>
                <a:cxn ang="0">
                  <a:pos x="92" y="0"/>
                </a:cxn>
                <a:cxn ang="0">
                  <a:pos x="81" y="4"/>
                </a:cxn>
                <a:cxn ang="0">
                  <a:pos x="56" y="15"/>
                </a:cxn>
                <a:cxn ang="0">
                  <a:pos x="44" y="33"/>
                </a:cxn>
                <a:cxn ang="0">
                  <a:pos x="41" y="48"/>
                </a:cxn>
                <a:cxn ang="0">
                  <a:pos x="37" y="59"/>
                </a:cxn>
                <a:cxn ang="0">
                  <a:pos x="41" y="74"/>
                </a:cxn>
              </a:cxnLst>
              <a:rect l="0" t="0" r="0" b="0"/>
              <a:pathLst>
                <a:path w="155" h="141">
                  <a:moveTo>
                    <a:pt x="41" y="74"/>
                  </a:moveTo>
                  <a:lnTo>
                    <a:pt x="44" y="85"/>
                  </a:lnTo>
                  <a:lnTo>
                    <a:pt x="56" y="92"/>
                  </a:lnTo>
                  <a:lnTo>
                    <a:pt x="92" y="115"/>
                  </a:lnTo>
                  <a:lnTo>
                    <a:pt x="129" y="129"/>
                  </a:lnTo>
                  <a:lnTo>
                    <a:pt x="155" y="141"/>
                  </a:lnTo>
                  <a:lnTo>
                    <a:pt x="122" y="129"/>
                  </a:lnTo>
                  <a:lnTo>
                    <a:pt x="67" y="115"/>
                  </a:lnTo>
                  <a:lnTo>
                    <a:pt x="26" y="92"/>
                  </a:lnTo>
                  <a:lnTo>
                    <a:pt x="11" y="85"/>
                  </a:lnTo>
                  <a:lnTo>
                    <a:pt x="0" y="70"/>
                  </a:lnTo>
                  <a:lnTo>
                    <a:pt x="0" y="59"/>
                  </a:lnTo>
                  <a:lnTo>
                    <a:pt x="0" y="48"/>
                  </a:lnTo>
                  <a:lnTo>
                    <a:pt x="11" y="33"/>
                  </a:lnTo>
                  <a:lnTo>
                    <a:pt x="22" y="19"/>
                  </a:lnTo>
                  <a:lnTo>
                    <a:pt x="37" y="7"/>
                  </a:lnTo>
                  <a:lnTo>
                    <a:pt x="74" y="0"/>
                  </a:lnTo>
                  <a:lnTo>
                    <a:pt x="92" y="0"/>
                  </a:lnTo>
                  <a:lnTo>
                    <a:pt x="81" y="4"/>
                  </a:lnTo>
                  <a:lnTo>
                    <a:pt x="56" y="15"/>
                  </a:lnTo>
                  <a:lnTo>
                    <a:pt x="44" y="33"/>
                  </a:lnTo>
                  <a:lnTo>
                    <a:pt x="41" y="48"/>
                  </a:lnTo>
                  <a:lnTo>
                    <a:pt x="37" y="59"/>
                  </a:lnTo>
                  <a:lnTo>
                    <a:pt x="41" y="7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6" name="図形 135"/>
            <p:cNvSpPr>
              <a:spLocks/>
            </p:cNvSpPr>
            <p:nvPr/>
          </p:nvSpPr>
          <p:spPr bwMode="auto">
            <a:xfrm>
              <a:off x="702216" y="5778416"/>
              <a:ext cx="352641" cy="203396"/>
            </a:xfrm>
            <a:custGeom>
              <a:avLst/>
              <a:gdLst/>
              <a:ahLst/>
              <a:cxnLst>
                <a:cxn ang="0">
                  <a:pos x="56" y="74"/>
                </a:cxn>
                <a:cxn ang="0">
                  <a:pos x="63" y="85"/>
                </a:cxn>
                <a:cxn ang="0">
                  <a:pos x="85" y="100"/>
                </a:cxn>
                <a:cxn ang="0">
                  <a:pos x="130" y="118"/>
                </a:cxn>
                <a:cxn ang="0">
                  <a:pos x="185" y="140"/>
                </a:cxn>
                <a:cxn ang="0">
                  <a:pos x="230" y="144"/>
                </a:cxn>
                <a:cxn ang="0">
                  <a:pos x="170" y="140"/>
                </a:cxn>
                <a:cxn ang="0">
                  <a:pos x="100" y="126"/>
                </a:cxn>
                <a:cxn ang="0">
                  <a:pos x="63" y="114"/>
                </a:cxn>
                <a:cxn ang="0">
                  <a:pos x="34" y="100"/>
                </a:cxn>
                <a:cxn ang="0">
                  <a:pos x="8" y="85"/>
                </a:cxn>
                <a:cxn ang="0">
                  <a:pos x="0" y="63"/>
                </a:cxn>
                <a:cxn ang="0">
                  <a:pos x="0" y="55"/>
                </a:cxn>
                <a:cxn ang="0">
                  <a:pos x="8" y="37"/>
                </a:cxn>
                <a:cxn ang="0">
                  <a:pos x="19" y="22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  <a:cxn ang="0">
                  <a:pos x="93" y="15"/>
                </a:cxn>
                <a:cxn ang="0">
                  <a:pos x="89" y="18"/>
                </a:cxn>
                <a:cxn ang="0">
                  <a:pos x="74" y="22"/>
                </a:cxn>
                <a:cxn ang="0">
                  <a:pos x="63" y="29"/>
                </a:cxn>
                <a:cxn ang="0">
                  <a:pos x="60" y="44"/>
                </a:cxn>
                <a:cxn ang="0">
                  <a:pos x="56" y="59"/>
                </a:cxn>
                <a:cxn ang="0">
                  <a:pos x="56" y="74"/>
                </a:cxn>
              </a:cxnLst>
              <a:rect l="0" t="0" r="0" b="0"/>
              <a:pathLst>
                <a:path w="230" h="144">
                  <a:moveTo>
                    <a:pt x="56" y="74"/>
                  </a:moveTo>
                  <a:lnTo>
                    <a:pt x="63" y="85"/>
                  </a:lnTo>
                  <a:lnTo>
                    <a:pt x="85" y="100"/>
                  </a:lnTo>
                  <a:lnTo>
                    <a:pt x="130" y="118"/>
                  </a:lnTo>
                  <a:lnTo>
                    <a:pt x="185" y="140"/>
                  </a:lnTo>
                  <a:lnTo>
                    <a:pt x="230" y="144"/>
                  </a:lnTo>
                  <a:lnTo>
                    <a:pt x="170" y="140"/>
                  </a:lnTo>
                  <a:lnTo>
                    <a:pt x="100" y="126"/>
                  </a:lnTo>
                  <a:lnTo>
                    <a:pt x="63" y="114"/>
                  </a:lnTo>
                  <a:lnTo>
                    <a:pt x="34" y="100"/>
                  </a:lnTo>
                  <a:lnTo>
                    <a:pt x="8" y="85"/>
                  </a:lnTo>
                  <a:lnTo>
                    <a:pt x="0" y="63"/>
                  </a:lnTo>
                  <a:lnTo>
                    <a:pt x="0" y="55"/>
                  </a:lnTo>
                  <a:lnTo>
                    <a:pt x="8" y="37"/>
                  </a:lnTo>
                  <a:lnTo>
                    <a:pt x="19" y="22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lnTo>
                    <a:pt x="93" y="15"/>
                  </a:lnTo>
                  <a:lnTo>
                    <a:pt x="89" y="18"/>
                  </a:lnTo>
                  <a:lnTo>
                    <a:pt x="74" y="22"/>
                  </a:lnTo>
                  <a:lnTo>
                    <a:pt x="63" y="29"/>
                  </a:lnTo>
                  <a:lnTo>
                    <a:pt x="60" y="44"/>
                  </a:lnTo>
                  <a:lnTo>
                    <a:pt x="56" y="59"/>
                  </a:lnTo>
                  <a:lnTo>
                    <a:pt x="56" y="7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7" name="図形 136"/>
            <p:cNvSpPr>
              <a:spLocks/>
            </p:cNvSpPr>
            <p:nvPr/>
          </p:nvSpPr>
          <p:spPr bwMode="auto">
            <a:xfrm>
              <a:off x="561159" y="5762878"/>
              <a:ext cx="515163" cy="255657"/>
            </a:xfrm>
            <a:custGeom>
              <a:avLst/>
              <a:gdLst/>
              <a:ahLst/>
              <a:cxnLst>
                <a:cxn ang="0">
                  <a:pos x="322" y="181"/>
                </a:cxn>
                <a:cxn ang="0">
                  <a:pos x="322" y="173"/>
                </a:cxn>
                <a:cxn ang="0">
                  <a:pos x="277" y="170"/>
                </a:cxn>
                <a:cxn ang="0">
                  <a:pos x="177" y="155"/>
                </a:cxn>
                <a:cxn ang="0">
                  <a:pos x="122" y="144"/>
                </a:cxn>
                <a:cxn ang="0">
                  <a:pos x="70" y="137"/>
                </a:cxn>
                <a:cxn ang="0">
                  <a:pos x="30" y="114"/>
                </a:cxn>
                <a:cxn ang="0">
                  <a:pos x="22" y="111"/>
                </a:cxn>
                <a:cxn ang="0">
                  <a:pos x="11" y="100"/>
                </a:cxn>
                <a:cxn ang="0">
                  <a:pos x="7" y="88"/>
                </a:cxn>
                <a:cxn ang="0">
                  <a:pos x="0" y="85"/>
                </a:cxn>
                <a:cxn ang="0">
                  <a:pos x="7" y="74"/>
                </a:cxn>
                <a:cxn ang="0">
                  <a:pos x="11" y="59"/>
                </a:cxn>
                <a:cxn ang="0">
                  <a:pos x="37" y="44"/>
                </a:cxn>
                <a:cxn ang="0">
                  <a:pos x="70" y="29"/>
                </a:cxn>
                <a:cxn ang="0">
                  <a:pos x="126" y="15"/>
                </a:cxn>
                <a:cxn ang="0">
                  <a:pos x="163" y="11"/>
                </a:cxn>
                <a:cxn ang="0">
                  <a:pos x="225" y="0"/>
                </a:cxn>
                <a:cxn ang="0">
                  <a:pos x="211" y="3"/>
                </a:cxn>
                <a:cxn ang="0">
                  <a:pos x="163" y="11"/>
                </a:cxn>
                <a:cxn ang="0">
                  <a:pos x="129" y="18"/>
                </a:cxn>
                <a:cxn ang="0">
                  <a:pos x="107" y="33"/>
                </a:cxn>
                <a:cxn ang="0">
                  <a:pos x="96" y="44"/>
                </a:cxn>
                <a:cxn ang="0">
                  <a:pos x="85" y="66"/>
                </a:cxn>
                <a:cxn ang="0">
                  <a:pos x="85" y="74"/>
                </a:cxn>
                <a:cxn ang="0">
                  <a:pos x="96" y="88"/>
                </a:cxn>
                <a:cxn ang="0">
                  <a:pos x="107" y="100"/>
                </a:cxn>
                <a:cxn ang="0">
                  <a:pos x="137" y="118"/>
                </a:cxn>
                <a:cxn ang="0">
                  <a:pos x="177" y="137"/>
                </a:cxn>
                <a:cxn ang="0">
                  <a:pos x="222" y="151"/>
                </a:cxn>
                <a:cxn ang="0">
                  <a:pos x="303" y="159"/>
                </a:cxn>
                <a:cxn ang="0">
                  <a:pos x="336" y="159"/>
                </a:cxn>
                <a:cxn ang="0">
                  <a:pos x="322" y="181"/>
                </a:cxn>
              </a:cxnLst>
              <a:rect l="0" t="0" r="0" b="0"/>
              <a:pathLst>
                <a:path w="336" h="181">
                  <a:moveTo>
                    <a:pt x="322" y="181"/>
                  </a:moveTo>
                  <a:lnTo>
                    <a:pt x="322" y="173"/>
                  </a:lnTo>
                  <a:lnTo>
                    <a:pt x="277" y="170"/>
                  </a:lnTo>
                  <a:lnTo>
                    <a:pt x="177" y="155"/>
                  </a:lnTo>
                  <a:lnTo>
                    <a:pt x="122" y="144"/>
                  </a:lnTo>
                  <a:lnTo>
                    <a:pt x="70" y="137"/>
                  </a:lnTo>
                  <a:lnTo>
                    <a:pt x="30" y="114"/>
                  </a:lnTo>
                  <a:lnTo>
                    <a:pt x="22" y="111"/>
                  </a:lnTo>
                  <a:lnTo>
                    <a:pt x="11" y="100"/>
                  </a:lnTo>
                  <a:lnTo>
                    <a:pt x="7" y="88"/>
                  </a:lnTo>
                  <a:lnTo>
                    <a:pt x="0" y="85"/>
                  </a:lnTo>
                  <a:lnTo>
                    <a:pt x="7" y="74"/>
                  </a:lnTo>
                  <a:lnTo>
                    <a:pt x="11" y="59"/>
                  </a:lnTo>
                  <a:lnTo>
                    <a:pt x="37" y="44"/>
                  </a:lnTo>
                  <a:lnTo>
                    <a:pt x="70" y="29"/>
                  </a:lnTo>
                  <a:lnTo>
                    <a:pt x="126" y="15"/>
                  </a:lnTo>
                  <a:lnTo>
                    <a:pt x="163" y="11"/>
                  </a:lnTo>
                  <a:lnTo>
                    <a:pt x="225" y="0"/>
                  </a:lnTo>
                  <a:lnTo>
                    <a:pt x="211" y="3"/>
                  </a:lnTo>
                  <a:lnTo>
                    <a:pt x="163" y="11"/>
                  </a:lnTo>
                  <a:lnTo>
                    <a:pt x="129" y="18"/>
                  </a:lnTo>
                  <a:lnTo>
                    <a:pt x="107" y="33"/>
                  </a:lnTo>
                  <a:lnTo>
                    <a:pt x="96" y="44"/>
                  </a:lnTo>
                  <a:lnTo>
                    <a:pt x="85" y="66"/>
                  </a:lnTo>
                  <a:lnTo>
                    <a:pt x="85" y="74"/>
                  </a:lnTo>
                  <a:lnTo>
                    <a:pt x="96" y="88"/>
                  </a:lnTo>
                  <a:lnTo>
                    <a:pt x="107" y="100"/>
                  </a:lnTo>
                  <a:lnTo>
                    <a:pt x="137" y="118"/>
                  </a:lnTo>
                  <a:lnTo>
                    <a:pt x="177" y="137"/>
                  </a:lnTo>
                  <a:lnTo>
                    <a:pt x="222" y="151"/>
                  </a:lnTo>
                  <a:lnTo>
                    <a:pt x="303" y="159"/>
                  </a:lnTo>
                  <a:lnTo>
                    <a:pt x="336" y="159"/>
                  </a:lnTo>
                  <a:lnTo>
                    <a:pt x="322" y="18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8" name="図形 137"/>
            <p:cNvSpPr>
              <a:spLocks/>
            </p:cNvSpPr>
            <p:nvPr/>
          </p:nvSpPr>
          <p:spPr bwMode="auto">
            <a:xfrm>
              <a:off x="794209" y="5809490"/>
              <a:ext cx="338842" cy="177971"/>
            </a:xfrm>
            <a:custGeom>
              <a:avLst/>
              <a:gdLst/>
              <a:ahLst/>
              <a:cxnLst>
                <a:cxn ang="0">
                  <a:pos x="192" y="126"/>
                </a:cxn>
                <a:cxn ang="0">
                  <a:pos x="192" y="122"/>
                </a:cxn>
                <a:cxn ang="0">
                  <a:pos x="170" y="122"/>
                </a:cxn>
                <a:cxn ang="0">
                  <a:pos x="110" y="107"/>
                </a:cxn>
                <a:cxn ang="0">
                  <a:pos x="73" y="96"/>
                </a:cxn>
                <a:cxn ang="0">
                  <a:pos x="40" y="81"/>
                </a:cxn>
                <a:cxn ang="0">
                  <a:pos x="14" y="67"/>
                </a:cxn>
                <a:cxn ang="0">
                  <a:pos x="0" y="48"/>
                </a:cxn>
                <a:cxn ang="0">
                  <a:pos x="0" y="37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18" y="0"/>
                </a:cxn>
                <a:cxn ang="0">
                  <a:pos x="29" y="0"/>
                </a:cxn>
                <a:cxn ang="0">
                  <a:pos x="25" y="22"/>
                </a:cxn>
                <a:cxn ang="0">
                  <a:pos x="25" y="33"/>
                </a:cxn>
                <a:cxn ang="0">
                  <a:pos x="40" y="55"/>
                </a:cxn>
                <a:cxn ang="0">
                  <a:pos x="66" y="67"/>
                </a:cxn>
                <a:cxn ang="0">
                  <a:pos x="96" y="81"/>
                </a:cxn>
                <a:cxn ang="0">
                  <a:pos x="129" y="92"/>
                </a:cxn>
                <a:cxn ang="0">
                  <a:pos x="184" y="107"/>
                </a:cxn>
                <a:cxn ang="0">
                  <a:pos x="214" y="111"/>
                </a:cxn>
                <a:cxn ang="0">
                  <a:pos x="221" y="111"/>
                </a:cxn>
                <a:cxn ang="0">
                  <a:pos x="192" y="126"/>
                </a:cxn>
              </a:cxnLst>
              <a:rect l="0" t="0" r="0" b="0"/>
              <a:pathLst>
                <a:path w="221" h="126">
                  <a:moveTo>
                    <a:pt x="192" y="126"/>
                  </a:moveTo>
                  <a:lnTo>
                    <a:pt x="192" y="122"/>
                  </a:lnTo>
                  <a:lnTo>
                    <a:pt x="170" y="122"/>
                  </a:lnTo>
                  <a:lnTo>
                    <a:pt x="110" y="107"/>
                  </a:lnTo>
                  <a:lnTo>
                    <a:pt x="73" y="96"/>
                  </a:lnTo>
                  <a:lnTo>
                    <a:pt x="40" y="81"/>
                  </a:lnTo>
                  <a:lnTo>
                    <a:pt x="14" y="67"/>
                  </a:lnTo>
                  <a:lnTo>
                    <a:pt x="0" y="48"/>
                  </a:lnTo>
                  <a:lnTo>
                    <a:pt x="0" y="37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18" y="0"/>
                  </a:lnTo>
                  <a:lnTo>
                    <a:pt x="29" y="0"/>
                  </a:lnTo>
                  <a:lnTo>
                    <a:pt x="25" y="22"/>
                  </a:lnTo>
                  <a:lnTo>
                    <a:pt x="25" y="33"/>
                  </a:lnTo>
                  <a:lnTo>
                    <a:pt x="40" y="55"/>
                  </a:lnTo>
                  <a:lnTo>
                    <a:pt x="66" y="67"/>
                  </a:lnTo>
                  <a:lnTo>
                    <a:pt x="96" y="81"/>
                  </a:lnTo>
                  <a:lnTo>
                    <a:pt x="129" y="92"/>
                  </a:lnTo>
                  <a:lnTo>
                    <a:pt x="184" y="107"/>
                  </a:lnTo>
                  <a:lnTo>
                    <a:pt x="214" y="111"/>
                  </a:lnTo>
                  <a:lnTo>
                    <a:pt x="221" y="111"/>
                  </a:lnTo>
                  <a:lnTo>
                    <a:pt x="192" y="12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9" name="図形 138"/>
            <p:cNvSpPr>
              <a:spLocks/>
            </p:cNvSpPr>
            <p:nvPr/>
          </p:nvSpPr>
          <p:spPr bwMode="auto">
            <a:xfrm>
              <a:off x="901535" y="5767116"/>
              <a:ext cx="265248" cy="199158"/>
            </a:xfrm>
            <a:custGeom>
              <a:avLst/>
              <a:gdLst/>
              <a:ahLst/>
              <a:cxnLst>
                <a:cxn ang="0">
                  <a:pos x="170" y="137"/>
                </a:cxn>
                <a:cxn ang="0">
                  <a:pos x="159" y="141"/>
                </a:cxn>
                <a:cxn ang="0">
                  <a:pos x="159" y="137"/>
                </a:cxn>
                <a:cxn ang="0">
                  <a:pos x="137" y="134"/>
                </a:cxn>
                <a:cxn ang="0">
                  <a:pos x="88" y="115"/>
                </a:cxn>
                <a:cxn ang="0">
                  <a:pos x="59" y="108"/>
                </a:cxn>
                <a:cxn ang="0">
                  <a:pos x="33" y="93"/>
                </a:cxn>
                <a:cxn ang="0">
                  <a:pos x="15" y="82"/>
                </a:cxn>
                <a:cxn ang="0">
                  <a:pos x="3" y="63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2"/>
                </a:cxn>
                <a:cxn ang="0">
                  <a:pos x="33" y="0"/>
                </a:cxn>
                <a:cxn ang="0">
                  <a:pos x="29" y="15"/>
                </a:cxn>
                <a:cxn ang="0">
                  <a:pos x="26" y="30"/>
                </a:cxn>
                <a:cxn ang="0">
                  <a:pos x="26" y="45"/>
                </a:cxn>
                <a:cxn ang="0">
                  <a:pos x="33" y="67"/>
                </a:cxn>
                <a:cxn ang="0">
                  <a:pos x="51" y="85"/>
                </a:cxn>
                <a:cxn ang="0">
                  <a:pos x="74" y="97"/>
                </a:cxn>
                <a:cxn ang="0">
                  <a:pos x="100" y="108"/>
                </a:cxn>
                <a:cxn ang="0">
                  <a:pos x="140" y="126"/>
                </a:cxn>
                <a:cxn ang="0">
                  <a:pos x="173" y="134"/>
                </a:cxn>
                <a:cxn ang="0">
                  <a:pos x="170" y="137"/>
                </a:cxn>
              </a:cxnLst>
              <a:rect l="0" t="0" r="0" b="0"/>
              <a:pathLst>
                <a:path w="173" h="141">
                  <a:moveTo>
                    <a:pt x="170" y="137"/>
                  </a:moveTo>
                  <a:lnTo>
                    <a:pt x="159" y="141"/>
                  </a:lnTo>
                  <a:lnTo>
                    <a:pt x="159" y="137"/>
                  </a:lnTo>
                  <a:lnTo>
                    <a:pt x="137" y="134"/>
                  </a:lnTo>
                  <a:lnTo>
                    <a:pt x="88" y="115"/>
                  </a:lnTo>
                  <a:lnTo>
                    <a:pt x="59" y="108"/>
                  </a:lnTo>
                  <a:lnTo>
                    <a:pt x="33" y="93"/>
                  </a:lnTo>
                  <a:lnTo>
                    <a:pt x="15" y="82"/>
                  </a:lnTo>
                  <a:lnTo>
                    <a:pt x="3" y="63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2"/>
                  </a:lnTo>
                  <a:lnTo>
                    <a:pt x="33" y="0"/>
                  </a:lnTo>
                  <a:lnTo>
                    <a:pt x="29" y="15"/>
                  </a:lnTo>
                  <a:lnTo>
                    <a:pt x="26" y="30"/>
                  </a:lnTo>
                  <a:lnTo>
                    <a:pt x="26" y="45"/>
                  </a:lnTo>
                  <a:lnTo>
                    <a:pt x="33" y="67"/>
                  </a:lnTo>
                  <a:lnTo>
                    <a:pt x="51" y="85"/>
                  </a:lnTo>
                  <a:lnTo>
                    <a:pt x="74" y="97"/>
                  </a:lnTo>
                  <a:lnTo>
                    <a:pt x="100" y="108"/>
                  </a:lnTo>
                  <a:lnTo>
                    <a:pt x="140" y="126"/>
                  </a:lnTo>
                  <a:lnTo>
                    <a:pt x="173" y="134"/>
                  </a:lnTo>
                  <a:lnTo>
                    <a:pt x="170" y="13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0" name="図形 139"/>
            <p:cNvSpPr>
              <a:spLocks/>
            </p:cNvSpPr>
            <p:nvPr/>
          </p:nvSpPr>
          <p:spPr bwMode="auto">
            <a:xfrm>
              <a:off x="941398" y="5747341"/>
              <a:ext cx="305111" cy="209046"/>
            </a:xfrm>
            <a:custGeom>
              <a:avLst/>
              <a:gdLst/>
              <a:ahLst/>
              <a:cxnLst>
                <a:cxn ang="0">
                  <a:pos x="155" y="148"/>
                </a:cxn>
                <a:cxn ang="0">
                  <a:pos x="129" y="140"/>
                </a:cxn>
                <a:cxn ang="0">
                  <a:pos x="77" y="122"/>
                </a:cxn>
                <a:cxn ang="0">
                  <a:pos x="59" y="111"/>
                </a:cxn>
                <a:cxn ang="0">
                  <a:pos x="33" y="99"/>
                </a:cxn>
                <a:cxn ang="0">
                  <a:pos x="14" y="81"/>
                </a:cxn>
                <a:cxn ang="0">
                  <a:pos x="0" y="59"/>
                </a:cxn>
                <a:cxn ang="0">
                  <a:pos x="3" y="44"/>
                </a:cxn>
                <a:cxn ang="0">
                  <a:pos x="7" y="29"/>
                </a:cxn>
                <a:cxn ang="0">
                  <a:pos x="18" y="14"/>
                </a:cxn>
                <a:cxn ang="0">
                  <a:pos x="33" y="7"/>
                </a:cxn>
                <a:cxn ang="0">
                  <a:pos x="59" y="0"/>
                </a:cxn>
                <a:cxn ang="0">
                  <a:pos x="40" y="14"/>
                </a:cxn>
                <a:cxn ang="0">
                  <a:pos x="29" y="37"/>
                </a:cxn>
                <a:cxn ang="0">
                  <a:pos x="25" y="51"/>
                </a:cxn>
                <a:cxn ang="0">
                  <a:pos x="29" y="70"/>
                </a:cxn>
                <a:cxn ang="0">
                  <a:pos x="48" y="85"/>
                </a:cxn>
                <a:cxn ang="0">
                  <a:pos x="74" y="99"/>
                </a:cxn>
                <a:cxn ang="0">
                  <a:pos x="96" y="107"/>
                </a:cxn>
                <a:cxn ang="0">
                  <a:pos x="155" y="125"/>
                </a:cxn>
                <a:cxn ang="0">
                  <a:pos x="199" y="129"/>
                </a:cxn>
                <a:cxn ang="0">
                  <a:pos x="155" y="148"/>
                </a:cxn>
              </a:cxnLst>
              <a:rect l="0" t="0" r="0" b="0"/>
              <a:pathLst>
                <a:path w="199" h="148">
                  <a:moveTo>
                    <a:pt x="155" y="148"/>
                  </a:moveTo>
                  <a:lnTo>
                    <a:pt x="129" y="140"/>
                  </a:lnTo>
                  <a:lnTo>
                    <a:pt x="77" y="122"/>
                  </a:lnTo>
                  <a:lnTo>
                    <a:pt x="59" y="111"/>
                  </a:lnTo>
                  <a:lnTo>
                    <a:pt x="33" y="99"/>
                  </a:lnTo>
                  <a:lnTo>
                    <a:pt x="14" y="81"/>
                  </a:lnTo>
                  <a:lnTo>
                    <a:pt x="0" y="59"/>
                  </a:lnTo>
                  <a:lnTo>
                    <a:pt x="3" y="44"/>
                  </a:lnTo>
                  <a:lnTo>
                    <a:pt x="7" y="29"/>
                  </a:lnTo>
                  <a:lnTo>
                    <a:pt x="18" y="14"/>
                  </a:lnTo>
                  <a:lnTo>
                    <a:pt x="33" y="7"/>
                  </a:lnTo>
                  <a:lnTo>
                    <a:pt x="59" y="0"/>
                  </a:lnTo>
                  <a:lnTo>
                    <a:pt x="40" y="14"/>
                  </a:lnTo>
                  <a:lnTo>
                    <a:pt x="29" y="37"/>
                  </a:lnTo>
                  <a:lnTo>
                    <a:pt x="25" y="51"/>
                  </a:lnTo>
                  <a:lnTo>
                    <a:pt x="29" y="70"/>
                  </a:lnTo>
                  <a:lnTo>
                    <a:pt x="48" y="85"/>
                  </a:lnTo>
                  <a:lnTo>
                    <a:pt x="74" y="99"/>
                  </a:lnTo>
                  <a:lnTo>
                    <a:pt x="96" y="107"/>
                  </a:lnTo>
                  <a:lnTo>
                    <a:pt x="155" y="125"/>
                  </a:lnTo>
                  <a:lnTo>
                    <a:pt x="199" y="129"/>
                  </a:lnTo>
                  <a:lnTo>
                    <a:pt x="155" y="14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1" name="図形 140"/>
            <p:cNvSpPr>
              <a:spLocks/>
            </p:cNvSpPr>
            <p:nvPr/>
          </p:nvSpPr>
          <p:spPr bwMode="auto">
            <a:xfrm>
              <a:off x="985862" y="5522758"/>
              <a:ext cx="516696" cy="406791"/>
            </a:xfrm>
            <a:custGeom>
              <a:avLst/>
              <a:gdLst/>
              <a:ahLst/>
              <a:cxnLst>
                <a:cxn ang="0">
                  <a:pos x="174" y="288"/>
                </a:cxn>
                <a:cxn ang="0">
                  <a:pos x="144" y="284"/>
                </a:cxn>
                <a:cxn ang="0">
                  <a:pos x="82" y="266"/>
                </a:cxn>
                <a:cxn ang="0">
                  <a:pos x="45" y="258"/>
                </a:cxn>
                <a:cxn ang="0">
                  <a:pos x="30" y="244"/>
                </a:cxn>
                <a:cxn ang="0">
                  <a:pos x="4" y="229"/>
                </a:cxn>
                <a:cxn ang="0">
                  <a:pos x="0" y="218"/>
                </a:cxn>
                <a:cxn ang="0">
                  <a:pos x="0" y="210"/>
                </a:cxn>
                <a:cxn ang="0">
                  <a:pos x="4" y="199"/>
                </a:cxn>
                <a:cxn ang="0">
                  <a:pos x="15" y="181"/>
                </a:cxn>
                <a:cxn ang="0">
                  <a:pos x="26" y="166"/>
                </a:cxn>
                <a:cxn ang="0">
                  <a:pos x="45" y="155"/>
                </a:cxn>
                <a:cxn ang="0">
                  <a:pos x="56" y="144"/>
                </a:cxn>
                <a:cxn ang="0">
                  <a:pos x="85" y="133"/>
                </a:cxn>
                <a:cxn ang="0">
                  <a:pos x="152" y="125"/>
                </a:cxn>
                <a:cxn ang="0">
                  <a:pos x="252" y="100"/>
                </a:cxn>
                <a:cxn ang="0">
                  <a:pos x="270" y="85"/>
                </a:cxn>
                <a:cxn ang="0">
                  <a:pos x="285" y="74"/>
                </a:cxn>
                <a:cxn ang="0">
                  <a:pos x="296" y="59"/>
                </a:cxn>
                <a:cxn ang="0">
                  <a:pos x="292" y="44"/>
                </a:cxn>
                <a:cxn ang="0">
                  <a:pos x="277" y="33"/>
                </a:cxn>
                <a:cxn ang="0">
                  <a:pos x="252" y="26"/>
                </a:cxn>
                <a:cxn ang="0">
                  <a:pos x="222" y="7"/>
                </a:cxn>
                <a:cxn ang="0">
                  <a:pos x="185" y="0"/>
                </a:cxn>
                <a:cxn ang="0">
                  <a:pos x="244" y="0"/>
                </a:cxn>
                <a:cxn ang="0">
                  <a:pos x="244" y="3"/>
                </a:cxn>
                <a:cxn ang="0">
                  <a:pos x="281" y="7"/>
                </a:cxn>
                <a:cxn ang="0">
                  <a:pos x="311" y="26"/>
                </a:cxn>
                <a:cxn ang="0">
                  <a:pos x="325" y="29"/>
                </a:cxn>
                <a:cxn ang="0">
                  <a:pos x="333" y="40"/>
                </a:cxn>
                <a:cxn ang="0">
                  <a:pos x="337" y="55"/>
                </a:cxn>
                <a:cxn ang="0">
                  <a:pos x="337" y="63"/>
                </a:cxn>
                <a:cxn ang="0">
                  <a:pos x="333" y="74"/>
                </a:cxn>
                <a:cxn ang="0">
                  <a:pos x="311" y="88"/>
                </a:cxn>
                <a:cxn ang="0">
                  <a:pos x="270" y="111"/>
                </a:cxn>
                <a:cxn ang="0">
                  <a:pos x="240" y="118"/>
                </a:cxn>
                <a:cxn ang="0">
                  <a:pos x="200" y="125"/>
                </a:cxn>
                <a:cxn ang="0">
                  <a:pos x="159" y="129"/>
                </a:cxn>
                <a:cxn ang="0">
                  <a:pos x="152" y="129"/>
                </a:cxn>
                <a:cxn ang="0">
                  <a:pos x="115" y="133"/>
                </a:cxn>
                <a:cxn ang="0">
                  <a:pos x="85" y="140"/>
                </a:cxn>
                <a:cxn ang="0">
                  <a:pos x="67" y="155"/>
                </a:cxn>
                <a:cxn ang="0">
                  <a:pos x="45" y="166"/>
                </a:cxn>
                <a:cxn ang="0">
                  <a:pos x="41" y="185"/>
                </a:cxn>
                <a:cxn ang="0">
                  <a:pos x="33" y="196"/>
                </a:cxn>
                <a:cxn ang="0">
                  <a:pos x="33" y="214"/>
                </a:cxn>
                <a:cxn ang="0">
                  <a:pos x="45" y="236"/>
                </a:cxn>
                <a:cxn ang="0">
                  <a:pos x="67" y="251"/>
                </a:cxn>
                <a:cxn ang="0">
                  <a:pos x="89" y="258"/>
                </a:cxn>
                <a:cxn ang="0">
                  <a:pos x="152" y="273"/>
                </a:cxn>
                <a:cxn ang="0">
                  <a:pos x="192" y="284"/>
                </a:cxn>
                <a:cxn ang="0">
                  <a:pos x="174" y="288"/>
                </a:cxn>
              </a:cxnLst>
              <a:rect l="0" t="0" r="0" b="0"/>
              <a:pathLst>
                <a:path w="337" h="288">
                  <a:moveTo>
                    <a:pt x="174" y="288"/>
                  </a:moveTo>
                  <a:lnTo>
                    <a:pt x="144" y="284"/>
                  </a:lnTo>
                  <a:lnTo>
                    <a:pt x="82" y="266"/>
                  </a:lnTo>
                  <a:lnTo>
                    <a:pt x="45" y="258"/>
                  </a:lnTo>
                  <a:lnTo>
                    <a:pt x="30" y="244"/>
                  </a:lnTo>
                  <a:lnTo>
                    <a:pt x="4" y="229"/>
                  </a:lnTo>
                  <a:lnTo>
                    <a:pt x="0" y="218"/>
                  </a:lnTo>
                  <a:lnTo>
                    <a:pt x="0" y="210"/>
                  </a:lnTo>
                  <a:lnTo>
                    <a:pt x="4" y="199"/>
                  </a:lnTo>
                  <a:lnTo>
                    <a:pt x="15" y="181"/>
                  </a:lnTo>
                  <a:lnTo>
                    <a:pt x="26" y="166"/>
                  </a:lnTo>
                  <a:lnTo>
                    <a:pt x="45" y="155"/>
                  </a:lnTo>
                  <a:lnTo>
                    <a:pt x="56" y="144"/>
                  </a:lnTo>
                  <a:lnTo>
                    <a:pt x="85" y="133"/>
                  </a:lnTo>
                  <a:lnTo>
                    <a:pt x="152" y="125"/>
                  </a:lnTo>
                  <a:lnTo>
                    <a:pt x="252" y="100"/>
                  </a:lnTo>
                  <a:lnTo>
                    <a:pt x="270" y="85"/>
                  </a:lnTo>
                  <a:lnTo>
                    <a:pt x="285" y="74"/>
                  </a:lnTo>
                  <a:lnTo>
                    <a:pt x="296" y="59"/>
                  </a:lnTo>
                  <a:lnTo>
                    <a:pt x="292" y="44"/>
                  </a:lnTo>
                  <a:lnTo>
                    <a:pt x="277" y="33"/>
                  </a:lnTo>
                  <a:lnTo>
                    <a:pt x="252" y="26"/>
                  </a:lnTo>
                  <a:lnTo>
                    <a:pt x="222" y="7"/>
                  </a:lnTo>
                  <a:lnTo>
                    <a:pt x="185" y="0"/>
                  </a:lnTo>
                  <a:lnTo>
                    <a:pt x="244" y="0"/>
                  </a:lnTo>
                  <a:lnTo>
                    <a:pt x="244" y="3"/>
                  </a:lnTo>
                  <a:lnTo>
                    <a:pt x="281" y="7"/>
                  </a:lnTo>
                  <a:lnTo>
                    <a:pt x="311" y="26"/>
                  </a:lnTo>
                  <a:lnTo>
                    <a:pt x="325" y="29"/>
                  </a:lnTo>
                  <a:lnTo>
                    <a:pt x="333" y="40"/>
                  </a:lnTo>
                  <a:lnTo>
                    <a:pt x="337" y="55"/>
                  </a:lnTo>
                  <a:lnTo>
                    <a:pt x="337" y="63"/>
                  </a:lnTo>
                  <a:lnTo>
                    <a:pt x="333" y="74"/>
                  </a:lnTo>
                  <a:lnTo>
                    <a:pt x="311" y="88"/>
                  </a:lnTo>
                  <a:lnTo>
                    <a:pt x="270" y="111"/>
                  </a:lnTo>
                  <a:lnTo>
                    <a:pt x="240" y="118"/>
                  </a:lnTo>
                  <a:lnTo>
                    <a:pt x="200" y="125"/>
                  </a:lnTo>
                  <a:lnTo>
                    <a:pt x="159" y="129"/>
                  </a:lnTo>
                  <a:lnTo>
                    <a:pt x="152" y="129"/>
                  </a:lnTo>
                  <a:lnTo>
                    <a:pt x="115" y="133"/>
                  </a:lnTo>
                  <a:lnTo>
                    <a:pt x="85" y="140"/>
                  </a:lnTo>
                  <a:lnTo>
                    <a:pt x="67" y="155"/>
                  </a:lnTo>
                  <a:lnTo>
                    <a:pt x="45" y="166"/>
                  </a:lnTo>
                  <a:lnTo>
                    <a:pt x="41" y="185"/>
                  </a:lnTo>
                  <a:lnTo>
                    <a:pt x="33" y="196"/>
                  </a:lnTo>
                  <a:lnTo>
                    <a:pt x="33" y="214"/>
                  </a:lnTo>
                  <a:lnTo>
                    <a:pt x="45" y="236"/>
                  </a:lnTo>
                  <a:lnTo>
                    <a:pt x="67" y="251"/>
                  </a:lnTo>
                  <a:lnTo>
                    <a:pt x="89" y="258"/>
                  </a:lnTo>
                  <a:lnTo>
                    <a:pt x="152" y="273"/>
                  </a:lnTo>
                  <a:lnTo>
                    <a:pt x="192" y="284"/>
                  </a:lnTo>
                  <a:lnTo>
                    <a:pt x="174" y="28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2" name="図形 141"/>
            <p:cNvSpPr>
              <a:spLocks/>
            </p:cNvSpPr>
            <p:nvPr/>
          </p:nvSpPr>
          <p:spPr bwMode="auto">
            <a:xfrm>
              <a:off x="1036458" y="5710617"/>
              <a:ext cx="312777" cy="213283"/>
            </a:xfrm>
            <a:custGeom>
              <a:avLst/>
              <a:gdLst/>
              <a:ahLst/>
              <a:cxnLst>
                <a:cxn ang="0">
                  <a:pos x="178" y="148"/>
                </a:cxn>
                <a:cxn ang="0">
                  <a:pos x="167" y="151"/>
                </a:cxn>
                <a:cxn ang="0">
                  <a:pos x="137" y="140"/>
                </a:cxn>
                <a:cxn ang="0">
                  <a:pos x="78" y="125"/>
                </a:cxn>
                <a:cxn ang="0">
                  <a:pos x="49" y="118"/>
                </a:cxn>
                <a:cxn ang="0">
                  <a:pos x="15" y="103"/>
                </a:cxn>
                <a:cxn ang="0">
                  <a:pos x="12" y="85"/>
                </a:cxn>
                <a:cxn ang="0">
                  <a:pos x="0" y="66"/>
                </a:cxn>
                <a:cxn ang="0">
                  <a:pos x="0" y="63"/>
                </a:cxn>
                <a:cxn ang="0">
                  <a:pos x="8" y="55"/>
                </a:cxn>
                <a:cxn ang="0">
                  <a:pos x="15" y="33"/>
                </a:cxn>
                <a:cxn ang="0">
                  <a:pos x="34" y="22"/>
                </a:cxn>
                <a:cxn ang="0">
                  <a:pos x="52" y="11"/>
                </a:cxn>
                <a:cxn ang="0">
                  <a:pos x="82" y="7"/>
                </a:cxn>
                <a:cxn ang="0">
                  <a:pos x="119" y="0"/>
                </a:cxn>
                <a:cxn ang="0">
                  <a:pos x="71" y="15"/>
                </a:cxn>
                <a:cxn ang="0">
                  <a:pos x="56" y="26"/>
                </a:cxn>
                <a:cxn ang="0">
                  <a:pos x="41" y="40"/>
                </a:cxn>
                <a:cxn ang="0">
                  <a:pos x="37" y="63"/>
                </a:cxn>
                <a:cxn ang="0">
                  <a:pos x="41" y="81"/>
                </a:cxn>
                <a:cxn ang="0">
                  <a:pos x="49" y="85"/>
                </a:cxn>
                <a:cxn ang="0">
                  <a:pos x="71" y="107"/>
                </a:cxn>
                <a:cxn ang="0">
                  <a:pos x="122" y="125"/>
                </a:cxn>
                <a:cxn ang="0">
                  <a:pos x="204" y="148"/>
                </a:cxn>
                <a:cxn ang="0">
                  <a:pos x="178" y="148"/>
                </a:cxn>
              </a:cxnLst>
              <a:rect l="0" t="0" r="0" b="0"/>
              <a:pathLst>
                <a:path w="204" h="151">
                  <a:moveTo>
                    <a:pt x="178" y="148"/>
                  </a:moveTo>
                  <a:lnTo>
                    <a:pt x="167" y="151"/>
                  </a:lnTo>
                  <a:lnTo>
                    <a:pt x="137" y="140"/>
                  </a:lnTo>
                  <a:lnTo>
                    <a:pt x="78" y="125"/>
                  </a:lnTo>
                  <a:lnTo>
                    <a:pt x="49" y="118"/>
                  </a:lnTo>
                  <a:lnTo>
                    <a:pt x="15" y="103"/>
                  </a:lnTo>
                  <a:lnTo>
                    <a:pt x="12" y="85"/>
                  </a:lnTo>
                  <a:lnTo>
                    <a:pt x="0" y="66"/>
                  </a:lnTo>
                  <a:lnTo>
                    <a:pt x="0" y="63"/>
                  </a:lnTo>
                  <a:lnTo>
                    <a:pt x="8" y="55"/>
                  </a:lnTo>
                  <a:lnTo>
                    <a:pt x="15" y="33"/>
                  </a:lnTo>
                  <a:lnTo>
                    <a:pt x="34" y="22"/>
                  </a:lnTo>
                  <a:lnTo>
                    <a:pt x="52" y="11"/>
                  </a:lnTo>
                  <a:lnTo>
                    <a:pt x="82" y="7"/>
                  </a:lnTo>
                  <a:lnTo>
                    <a:pt x="119" y="0"/>
                  </a:lnTo>
                  <a:lnTo>
                    <a:pt x="71" y="15"/>
                  </a:lnTo>
                  <a:lnTo>
                    <a:pt x="56" y="26"/>
                  </a:lnTo>
                  <a:lnTo>
                    <a:pt x="41" y="40"/>
                  </a:lnTo>
                  <a:lnTo>
                    <a:pt x="37" y="63"/>
                  </a:lnTo>
                  <a:lnTo>
                    <a:pt x="41" y="81"/>
                  </a:lnTo>
                  <a:lnTo>
                    <a:pt x="49" y="85"/>
                  </a:lnTo>
                  <a:lnTo>
                    <a:pt x="71" y="107"/>
                  </a:lnTo>
                  <a:lnTo>
                    <a:pt x="122" y="125"/>
                  </a:lnTo>
                  <a:lnTo>
                    <a:pt x="204" y="148"/>
                  </a:lnTo>
                  <a:lnTo>
                    <a:pt x="178" y="14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3" name="図形 142"/>
            <p:cNvSpPr>
              <a:spLocks/>
            </p:cNvSpPr>
            <p:nvPr/>
          </p:nvSpPr>
          <p:spPr bwMode="auto">
            <a:xfrm>
              <a:off x="1099320" y="5526996"/>
              <a:ext cx="453834" cy="381367"/>
            </a:xfrm>
            <a:custGeom>
              <a:avLst/>
              <a:gdLst/>
              <a:ahLst/>
              <a:cxnLst>
                <a:cxn ang="0">
                  <a:pos x="170" y="270"/>
                </a:cxn>
                <a:cxn ang="0">
                  <a:pos x="85" y="255"/>
                </a:cxn>
                <a:cxn ang="0">
                  <a:pos x="37" y="233"/>
                </a:cxn>
                <a:cxn ang="0">
                  <a:pos x="11" y="215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8" y="178"/>
                </a:cxn>
                <a:cxn ang="0">
                  <a:pos x="15" y="163"/>
                </a:cxn>
                <a:cxn ang="0">
                  <a:pos x="37" y="152"/>
                </a:cxn>
                <a:cxn ang="0">
                  <a:pos x="78" y="137"/>
                </a:cxn>
                <a:cxn ang="0">
                  <a:pos x="126" y="122"/>
                </a:cxn>
                <a:cxn ang="0">
                  <a:pos x="166" y="115"/>
                </a:cxn>
                <a:cxn ang="0">
                  <a:pos x="196" y="111"/>
                </a:cxn>
                <a:cxn ang="0">
                  <a:pos x="237" y="93"/>
                </a:cxn>
                <a:cxn ang="0">
                  <a:pos x="259" y="71"/>
                </a:cxn>
                <a:cxn ang="0">
                  <a:pos x="266" y="60"/>
                </a:cxn>
                <a:cxn ang="0">
                  <a:pos x="266" y="45"/>
                </a:cxn>
                <a:cxn ang="0">
                  <a:pos x="263" y="37"/>
                </a:cxn>
                <a:cxn ang="0">
                  <a:pos x="251" y="23"/>
                </a:cxn>
                <a:cxn ang="0">
                  <a:pos x="233" y="11"/>
                </a:cxn>
                <a:cxn ang="0">
                  <a:pos x="196" y="0"/>
                </a:cxn>
                <a:cxn ang="0">
                  <a:pos x="233" y="4"/>
                </a:cxn>
                <a:cxn ang="0">
                  <a:pos x="263" y="15"/>
                </a:cxn>
                <a:cxn ang="0">
                  <a:pos x="281" y="26"/>
                </a:cxn>
                <a:cxn ang="0">
                  <a:pos x="292" y="37"/>
                </a:cxn>
                <a:cxn ang="0">
                  <a:pos x="296" y="56"/>
                </a:cxn>
                <a:cxn ang="0">
                  <a:pos x="296" y="67"/>
                </a:cxn>
                <a:cxn ang="0">
                  <a:pos x="292" y="82"/>
                </a:cxn>
                <a:cxn ang="0">
                  <a:pos x="274" y="97"/>
                </a:cxn>
                <a:cxn ang="0">
                  <a:pos x="248" y="108"/>
                </a:cxn>
                <a:cxn ang="0">
                  <a:pos x="222" y="111"/>
                </a:cxn>
                <a:cxn ang="0">
                  <a:pos x="166" y="122"/>
                </a:cxn>
                <a:cxn ang="0">
                  <a:pos x="148" y="126"/>
                </a:cxn>
                <a:cxn ang="0">
                  <a:pos x="111" y="130"/>
                </a:cxn>
                <a:cxn ang="0">
                  <a:pos x="85" y="141"/>
                </a:cxn>
                <a:cxn ang="0">
                  <a:pos x="67" y="152"/>
                </a:cxn>
                <a:cxn ang="0">
                  <a:pos x="56" y="163"/>
                </a:cxn>
                <a:cxn ang="0">
                  <a:pos x="41" y="182"/>
                </a:cxn>
                <a:cxn ang="0">
                  <a:pos x="41" y="185"/>
                </a:cxn>
                <a:cxn ang="0">
                  <a:pos x="44" y="207"/>
                </a:cxn>
                <a:cxn ang="0">
                  <a:pos x="63" y="222"/>
                </a:cxn>
                <a:cxn ang="0">
                  <a:pos x="81" y="237"/>
                </a:cxn>
                <a:cxn ang="0">
                  <a:pos x="111" y="252"/>
                </a:cxn>
                <a:cxn ang="0">
                  <a:pos x="163" y="263"/>
                </a:cxn>
                <a:cxn ang="0">
                  <a:pos x="196" y="270"/>
                </a:cxn>
                <a:cxn ang="0">
                  <a:pos x="170" y="270"/>
                </a:cxn>
              </a:cxnLst>
              <a:rect l="0" t="0" r="0" b="0"/>
              <a:pathLst>
                <a:path w="296" h="270">
                  <a:moveTo>
                    <a:pt x="170" y="270"/>
                  </a:moveTo>
                  <a:lnTo>
                    <a:pt x="85" y="255"/>
                  </a:lnTo>
                  <a:lnTo>
                    <a:pt x="37" y="233"/>
                  </a:lnTo>
                  <a:lnTo>
                    <a:pt x="11" y="215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8" y="178"/>
                  </a:lnTo>
                  <a:lnTo>
                    <a:pt x="15" y="163"/>
                  </a:lnTo>
                  <a:lnTo>
                    <a:pt x="37" y="152"/>
                  </a:lnTo>
                  <a:lnTo>
                    <a:pt x="78" y="137"/>
                  </a:lnTo>
                  <a:lnTo>
                    <a:pt x="126" y="122"/>
                  </a:lnTo>
                  <a:lnTo>
                    <a:pt x="166" y="115"/>
                  </a:lnTo>
                  <a:lnTo>
                    <a:pt x="196" y="111"/>
                  </a:lnTo>
                  <a:lnTo>
                    <a:pt x="237" y="93"/>
                  </a:lnTo>
                  <a:lnTo>
                    <a:pt x="259" y="71"/>
                  </a:lnTo>
                  <a:lnTo>
                    <a:pt x="266" y="60"/>
                  </a:lnTo>
                  <a:lnTo>
                    <a:pt x="266" y="45"/>
                  </a:lnTo>
                  <a:lnTo>
                    <a:pt x="263" y="37"/>
                  </a:lnTo>
                  <a:lnTo>
                    <a:pt x="251" y="23"/>
                  </a:lnTo>
                  <a:lnTo>
                    <a:pt x="233" y="11"/>
                  </a:lnTo>
                  <a:lnTo>
                    <a:pt x="196" y="0"/>
                  </a:lnTo>
                  <a:lnTo>
                    <a:pt x="233" y="4"/>
                  </a:lnTo>
                  <a:lnTo>
                    <a:pt x="263" y="15"/>
                  </a:lnTo>
                  <a:lnTo>
                    <a:pt x="281" y="26"/>
                  </a:lnTo>
                  <a:lnTo>
                    <a:pt x="292" y="37"/>
                  </a:lnTo>
                  <a:lnTo>
                    <a:pt x="296" y="56"/>
                  </a:lnTo>
                  <a:lnTo>
                    <a:pt x="296" y="67"/>
                  </a:lnTo>
                  <a:lnTo>
                    <a:pt x="292" y="82"/>
                  </a:lnTo>
                  <a:lnTo>
                    <a:pt x="274" y="97"/>
                  </a:lnTo>
                  <a:lnTo>
                    <a:pt x="248" y="108"/>
                  </a:lnTo>
                  <a:lnTo>
                    <a:pt x="222" y="111"/>
                  </a:lnTo>
                  <a:lnTo>
                    <a:pt x="166" y="122"/>
                  </a:lnTo>
                  <a:lnTo>
                    <a:pt x="148" y="126"/>
                  </a:lnTo>
                  <a:lnTo>
                    <a:pt x="111" y="130"/>
                  </a:lnTo>
                  <a:lnTo>
                    <a:pt x="85" y="141"/>
                  </a:lnTo>
                  <a:lnTo>
                    <a:pt x="67" y="152"/>
                  </a:lnTo>
                  <a:lnTo>
                    <a:pt x="56" y="163"/>
                  </a:lnTo>
                  <a:lnTo>
                    <a:pt x="41" y="182"/>
                  </a:lnTo>
                  <a:lnTo>
                    <a:pt x="41" y="185"/>
                  </a:lnTo>
                  <a:lnTo>
                    <a:pt x="44" y="207"/>
                  </a:lnTo>
                  <a:lnTo>
                    <a:pt x="63" y="222"/>
                  </a:lnTo>
                  <a:lnTo>
                    <a:pt x="81" y="237"/>
                  </a:lnTo>
                  <a:lnTo>
                    <a:pt x="111" y="252"/>
                  </a:lnTo>
                  <a:lnTo>
                    <a:pt x="163" y="263"/>
                  </a:lnTo>
                  <a:lnTo>
                    <a:pt x="196" y="270"/>
                  </a:lnTo>
                  <a:lnTo>
                    <a:pt x="170" y="27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4" name="図形 143"/>
            <p:cNvSpPr>
              <a:spLocks/>
            </p:cNvSpPr>
            <p:nvPr/>
          </p:nvSpPr>
          <p:spPr bwMode="auto">
            <a:xfrm>
              <a:off x="1166782" y="5507221"/>
              <a:ext cx="487565" cy="401141"/>
            </a:xfrm>
            <a:custGeom>
              <a:avLst/>
              <a:gdLst/>
              <a:ahLst/>
              <a:cxnLst>
                <a:cxn ang="0">
                  <a:pos x="159" y="284"/>
                </a:cxn>
                <a:cxn ang="0">
                  <a:pos x="159" y="281"/>
                </a:cxn>
                <a:cxn ang="0">
                  <a:pos x="134" y="277"/>
                </a:cxn>
                <a:cxn ang="0">
                  <a:pos x="74" y="266"/>
                </a:cxn>
                <a:cxn ang="0">
                  <a:pos x="49" y="251"/>
                </a:cxn>
                <a:cxn ang="0">
                  <a:pos x="23" y="236"/>
                </a:cxn>
                <a:cxn ang="0">
                  <a:pos x="8" y="221"/>
                </a:cxn>
                <a:cxn ang="0">
                  <a:pos x="0" y="199"/>
                </a:cxn>
                <a:cxn ang="0">
                  <a:pos x="0" y="196"/>
                </a:cxn>
                <a:cxn ang="0">
                  <a:pos x="12" y="181"/>
                </a:cxn>
                <a:cxn ang="0">
                  <a:pos x="26" y="170"/>
                </a:cxn>
                <a:cxn ang="0">
                  <a:pos x="49" y="159"/>
                </a:cxn>
                <a:cxn ang="0">
                  <a:pos x="67" y="151"/>
                </a:cxn>
                <a:cxn ang="0">
                  <a:pos x="104" y="144"/>
                </a:cxn>
                <a:cxn ang="0">
                  <a:pos x="126" y="140"/>
                </a:cxn>
                <a:cxn ang="0">
                  <a:pos x="182" y="129"/>
                </a:cxn>
                <a:cxn ang="0">
                  <a:pos x="207" y="122"/>
                </a:cxn>
                <a:cxn ang="0">
                  <a:pos x="233" y="111"/>
                </a:cxn>
                <a:cxn ang="0">
                  <a:pos x="252" y="96"/>
                </a:cxn>
                <a:cxn ang="0">
                  <a:pos x="259" y="81"/>
                </a:cxn>
                <a:cxn ang="0">
                  <a:pos x="259" y="70"/>
                </a:cxn>
                <a:cxn ang="0">
                  <a:pos x="248" y="51"/>
                </a:cxn>
                <a:cxn ang="0">
                  <a:pos x="237" y="40"/>
                </a:cxn>
                <a:cxn ang="0">
                  <a:pos x="219" y="25"/>
                </a:cxn>
                <a:cxn ang="0">
                  <a:pos x="182" y="14"/>
                </a:cxn>
                <a:cxn ang="0">
                  <a:pos x="137" y="11"/>
                </a:cxn>
                <a:cxn ang="0">
                  <a:pos x="56" y="3"/>
                </a:cxn>
                <a:cxn ang="0">
                  <a:pos x="56" y="11"/>
                </a:cxn>
                <a:cxn ang="0">
                  <a:pos x="26" y="0"/>
                </a:cxn>
                <a:cxn ang="0">
                  <a:pos x="122" y="0"/>
                </a:cxn>
                <a:cxn ang="0">
                  <a:pos x="182" y="0"/>
                </a:cxn>
                <a:cxn ang="0">
                  <a:pos x="193" y="0"/>
                </a:cxn>
                <a:cxn ang="0">
                  <a:pos x="259" y="14"/>
                </a:cxn>
                <a:cxn ang="0">
                  <a:pos x="292" y="29"/>
                </a:cxn>
                <a:cxn ang="0">
                  <a:pos x="307" y="40"/>
                </a:cxn>
                <a:cxn ang="0">
                  <a:pos x="315" y="51"/>
                </a:cxn>
                <a:cxn ang="0">
                  <a:pos x="318" y="66"/>
                </a:cxn>
                <a:cxn ang="0">
                  <a:pos x="315" y="81"/>
                </a:cxn>
                <a:cxn ang="0">
                  <a:pos x="307" y="85"/>
                </a:cxn>
                <a:cxn ang="0">
                  <a:pos x="292" y="99"/>
                </a:cxn>
                <a:cxn ang="0">
                  <a:pos x="248" y="122"/>
                </a:cxn>
                <a:cxn ang="0">
                  <a:pos x="159" y="140"/>
                </a:cxn>
                <a:cxn ang="0">
                  <a:pos x="108" y="151"/>
                </a:cxn>
                <a:cxn ang="0">
                  <a:pos x="74" y="170"/>
                </a:cxn>
                <a:cxn ang="0">
                  <a:pos x="63" y="181"/>
                </a:cxn>
                <a:cxn ang="0">
                  <a:pos x="52" y="192"/>
                </a:cxn>
                <a:cxn ang="0">
                  <a:pos x="49" y="210"/>
                </a:cxn>
                <a:cxn ang="0">
                  <a:pos x="52" y="225"/>
                </a:cxn>
                <a:cxn ang="0">
                  <a:pos x="56" y="236"/>
                </a:cxn>
                <a:cxn ang="0">
                  <a:pos x="74" y="251"/>
                </a:cxn>
                <a:cxn ang="0">
                  <a:pos x="119" y="269"/>
                </a:cxn>
                <a:cxn ang="0">
                  <a:pos x="182" y="284"/>
                </a:cxn>
                <a:cxn ang="0">
                  <a:pos x="159" y="284"/>
                </a:cxn>
              </a:cxnLst>
              <a:rect l="0" t="0" r="0" b="0"/>
              <a:pathLst>
                <a:path w="318" h="284">
                  <a:moveTo>
                    <a:pt x="159" y="284"/>
                  </a:moveTo>
                  <a:lnTo>
                    <a:pt x="159" y="281"/>
                  </a:lnTo>
                  <a:lnTo>
                    <a:pt x="134" y="277"/>
                  </a:lnTo>
                  <a:lnTo>
                    <a:pt x="74" y="266"/>
                  </a:lnTo>
                  <a:lnTo>
                    <a:pt x="49" y="251"/>
                  </a:lnTo>
                  <a:lnTo>
                    <a:pt x="23" y="236"/>
                  </a:lnTo>
                  <a:lnTo>
                    <a:pt x="8" y="221"/>
                  </a:lnTo>
                  <a:lnTo>
                    <a:pt x="0" y="199"/>
                  </a:lnTo>
                  <a:lnTo>
                    <a:pt x="0" y="196"/>
                  </a:lnTo>
                  <a:lnTo>
                    <a:pt x="12" y="181"/>
                  </a:lnTo>
                  <a:lnTo>
                    <a:pt x="26" y="170"/>
                  </a:lnTo>
                  <a:lnTo>
                    <a:pt x="49" y="159"/>
                  </a:lnTo>
                  <a:lnTo>
                    <a:pt x="67" y="151"/>
                  </a:lnTo>
                  <a:lnTo>
                    <a:pt x="104" y="144"/>
                  </a:lnTo>
                  <a:lnTo>
                    <a:pt x="126" y="140"/>
                  </a:lnTo>
                  <a:lnTo>
                    <a:pt x="182" y="129"/>
                  </a:lnTo>
                  <a:lnTo>
                    <a:pt x="207" y="122"/>
                  </a:lnTo>
                  <a:lnTo>
                    <a:pt x="233" y="111"/>
                  </a:lnTo>
                  <a:lnTo>
                    <a:pt x="252" y="96"/>
                  </a:lnTo>
                  <a:lnTo>
                    <a:pt x="259" y="81"/>
                  </a:lnTo>
                  <a:lnTo>
                    <a:pt x="259" y="70"/>
                  </a:lnTo>
                  <a:lnTo>
                    <a:pt x="248" y="51"/>
                  </a:lnTo>
                  <a:lnTo>
                    <a:pt x="237" y="40"/>
                  </a:lnTo>
                  <a:lnTo>
                    <a:pt x="219" y="25"/>
                  </a:lnTo>
                  <a:lnTo>
                    <a:pt x="182" y="14"/>
                  </a:lnTo>
                  <a:lnTo>
                    <a:pt x="137" y="11"/>
                  </a:lnTo>
                  <a:lnTo>
                    <a:pt x="56" y="3"/>
                  </a:lnTo>
                  <a:lnTo>
                    <a:pt x="56" y="11"/>
                  </a:lnTo>
                  <a:lnTo>
                    <a:pt x="26" y="0"/>
                  </a:lnTo>
                  <a:lnTo>
                    <a:pt x="122" y="0"/>
                  </a:lnTo>
                  <a:lnTo>
                    <a:pt x="182" y="0"/>
                  </a:lnTo>
                  <a:lnTo>
                    <a:pt x="193" y="0"/>
                  </a:lnTo>
                  <a:lnTo>
                    <a:pt x="259" y="14"/>
                  </a:lnTo>
                  <a:lnTo>
                    <a:pt x="292" y="29"/>
                  </a:lnTo>
                  <a:lnTo>
                    <a:pt x="307" y="40"/>
                  </a:lnTo>
                  <a:lnTo>
                    <a:pt x="315" y="51"/>
                  </a:lnTo>
                  <a:lnTo>
                    <a:pt x="318" y="66"/>
                  </a:lnTo>
                  <a:lnTo>
                    <a:pt x="315" y="81"/>
                  </a:lnTo>
                  <a:lnTo>
                    <a:pt x="307" y="85"/>
                  </a:lnTo>
                  <a:lnTo>
                    <a:pt x="292" y="99"/>
                  </a:lnTo>
                  <a:lnTo>
                    <a:pt x="248" y="122"/>
                  </a:lnTo>
                  <a:lnTo>
                    <a:pt x="159" y="140"/>
                  </a:lnTo>
                  <a:lnTo>
                    <a:pt x="108" y="151"/>
                  </a:lnTo>
                  <a:lnTo>
                    <a:pt x="74" y="170"/>
                  </a:lnTo>
                  <a:lnTo>
                    <a:pt x="63" y="181"/>
                  </a:lnTo>
                  <a:lnTo>
                    <a:pt x="52" y="192"/>
                  </a:lnTo>
                  <a:lnTo>
                    <a:pt x="49" y="210"/>
                  </a:lnTo>
                  <a:lnTo>
                    <a:pt x="52" y="225"/>
                  </a:lnTo>
                  <a:lnTo>
                    <a:pt x="56" y="236"/>
                  </a:lnTo>
                  <a:lnTo>
                    <a:pt x="74" y="251"/>
                  </a:lnTo>
                  <a:lnTo>
                    <a:pt x="119" y="269"/>
                  </a:lnTo>
                  <a:lnTo>
                    <a:pt x="182" y="284"/>
                  </a:lnTo>
                  <a:lnTo>
                    <a:pt x="159" y="28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5" name="図形 144"/>
            <p:cNvSpPr>
              <a:spLocks/>
            </p:cNvSpPr>
            <p:nvPr/>
          </p:nvSpPr>
          <p:spPr bwMode="auto">
            <a:xfrm>
              <a:off x="1246510" y="5511459"/>
              <a:ext cx="533562" cy="396904"/>
            </a:xfrm>
            <a:custGeom>
              <a:avLst/>
              <a:gdLst/>
              <a:ahLst/>
              <a:cxnLst>
                <a:cxn ang="0">
                  <a:pos x="141" y="281"/>
                </a:cxn>
                <a:cxn ang="0">
                  <a:pos x="141" y="278"/>
                </a:cxn>
                <a:cxn ang="0">
                  <a:pos x="107" y="274"/>
                </a:cxn>
                <a:cxn ang="0">
                  <a:pos x="70" y="266"/>
                </a:cxn>
                <a:cxn ang="0">
                  <a:pos x="26" y="248"/>
                </a:cxn>
                <a:cxn ang="0">
                  <a:pos x="11" y="226"/>
                </a:cxn>
                <a:cxn ang="0">
                  <a:pos x="4" y="222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11" y="178"/>
                </a:cxn>
                <a:cxn ang="0">
                  <a:pos x="22" y="167"/>
                </a:cxn>
                <a:cxn ang="0">
                  <a:pos x="59" y="152"/>
                </a:cxn>
                <a:cxn ang="0">
                  <a:pos x="107" y="141"/>
                </a:cxn>
                <a:cxn ang="0">
                  <a:pos x="196" y="122"/>
                </a:cxn>
                <a:cxn ang="0">
                  <a:pos x="248" y="104"/>
                </a:cxn>
                <a:cxn ang="0">
                  <a:pos x="263" y="82"/>
                </a:cxn>
                <a:cxn ang="0">
                  <a:pos x="266" y="78"/>
                </a:cxn>
                <a:cxn ang="0">
                  <a:pos x="270" y="63"/>
                </a:cxn>
                <a:cxn ang="0">
                  <a:pos x="266" y="48"/>
                </a:cxn>
                <a:cxn ang="0">
                  <a:pos x="252" y="34"/>
                </a:cxn>
                <a:cxn ang="0">
                  <a:pos x="226" y="15"/>
                </a:cxn>
                <a:cxn ang="0">
                  <a:pos x="170" y="0"/>
                </a:cxn>
                <a:cxn ang="0">
                  <a:pos x="252" y="11"/>
                </a:cxn>
                <a:cxn ang="0">
                  <a:pos x="307" y="22"/>
                </a:cxn>
                <a:cxn ang="0">
                  <a:pos x="337" y="37"/>
                </a:cxn>
                <a:cxn ang="0">
                  <a:pos x="348" y="48"/>
                </a:cxn>
                <a:cxn ang="0">
                  <a:pos x="348" y="56"/>
                </a:cxn>
                <a:cxn ang="0">
                  <a:pos x="348" y="63"/>
                </a:cxn>
                <a:cxn ang="0">
                  <a:pos x="333" y="82"/>
                </a:cxn>
                <a:cxn ang="0">
                  <a:pos x="311" y="96"/>
                </a:cxn>
                <a:cxn ang="0">
                  <a:pos x="281" y="108"/>
                </a:cxn>
                <a:cxn ang="0">
                  <a:pos x="252" y="119"/>
                </a:cxn>
                <a:cxn ang="0">
                  <a:pos x="196" y="133"/>
                </a:cxn>
                <a:cxn ang="0">
                  <a:pos x="170" y="133"/>
                </a:cxn>
                <a:cxn ang="0">
                  <a:pos x="96" y="152"/>
                </a:cxn>
                <a:cxn ang="0">
                  <a:pos x="56" y="174"/>
                </a:cxn>
                <a:cxn ang="0">
                  <a:pos x="41" y="189"/>
                </a:cxn>
                <a:cxn ang="0">
                  <a:pos x="37" y="193"/>
                </a:cxn>
                <a:cxn ang="0">
                  <a:pos x="37" y="211"/>
                </a:cxn>
                <a:cxn ang="0">
                  <a:pos x="52" y="226"/>
                </a:cxn>
                <a:cxn ang="0">
                  <a:pos x="67" y="244"/>
                </a:cxn>
                <a:cxn ang="0">
                  <a:pos x="85" y="259"/>
                </a:cxn>
                <a:cxn ang="0">
                  <a:pos x="137" y="274"/>
                </a:cxn>
                <a:cxn ang="0">
                  <a:pos x="181" y="281"/>
                </a:cxn>
                <a:cxn ang="0">
                  <a:pos x="141" y="281"/>
                </a:cxn>
              </a:cxnLst>
              <a:rect l="0" t="0" r="0" b="0"/>
              <a:pathLst>
                <a:path w="348" h="281">
                  <a:moveTo>
                    <a:pt x="141" y="281"/>
                  </a:moveTo>
                  <a:lnTo>
                    <a:pt x="141" y="278"/>
                  </a:lnTo>
                  <a:lnTo>
                    <a:pt x="107" y="274"/>
                  </a:lnTo>
                  <a:lnTo>
                    <a:pt x="70" y="266"/>
                  </a:lnTo>
                  <a:lnTo>
                    <a:pt x="26" y="248"/>
                  </a:lnTo>
                  <a:lnTo>
                    <a:pt x="11" y="226"/>
                  </a:lnTo>
                  <a:lnTo>
                    <a:pt x="4" y="222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11" y="178"/>
                  </a:lnTo>
                  <a:lnTo>
                    <a:pt x="22" y="167"/>
                  </a:lnTo>
                  <a:lnTo>
                    <a:pt x="59" y="152"/>
                  </a:lnTo>
                  <a:lnTo>
                    <a:pt x="107" y="141"/>
                  </a:lnTo>
                  <a:lnTo>
                    <a:pt x="196" y="122"/>
                  </a:lnTo>
                  <a:lnTo>
                    <a:pt x="248" y="104"/>
                  </a:lnTo>
                  <a:lnTo>
                    <a:pt x="263" y="82"/>
                  </a:lnTo>
                  <a:lnTo>
                    <a:pt x="266" y="78"/>
                  </a:lnTo>
                  <a:lnTo>
                    <a:pt x="270" y="63"/>
                  </a:lnTo>
                  <a:lnTo>
                    <a:pt x="266" y="48"/>
                  </a:lnTo>
                  <a:lnTo>
                    <a:pt x="252" y="34"/>
                  </a:lnTo>
                  <a:lnTo>
                    <a:pt x="226" y="15"/>
                  </a:lnTo>
                  <a:lnTo>
                    <a:pt x="170" y="0"/>
                  </a:lnTo>
                  <a:lnTo>
                    <a:pt x="252" y="11"/>
                  </a:lnTo>
                  <a:lnTo>
                    <a:pt x="307" y="22"/>
                  </a:lnTo>
                  <a:lnTo>
                    <a:pt x="337" y="37"/>
                  </a:lnTo>
                  <a:lnTo>
                    <a:pt x="348" y="48"/>
                  </a:lnTo>
                  <a:lnTo>
                    <a:pt x="348" y="56"/>
                  </a:lnTo>
                  <a:lnTo>
                    <a:pt x="348" y="63"/>
                  </a:lnTo>
                  <a:lnTo>
                    <a:pt x="333" y="82"/>
                  </a:lnTo>
                  <a:lnTo>
                    <a:pt x="311" y="96"/>
                  </a:lnTo>
                  <a:lnTo>
                    <a:pt x="281" y="108"/>
                  </a:lnTo>
                  <a:lnTo>
                    <a:pt x="252" y="119"/>
                  </a:lnTo>
                  <a:lnTo>
                    <a:pt x="196" y="133"/>
                  </a:lnTo>
                  <a:lnTo>
                    <a:pt x="170" y="133"/>
                  </a:lnTo>
                  <a:lnTo>
                    <a:pt x="96" y="152"/>
                  </a:lnTo>
                  <a:lnTo>
                    <a:pt x="56" y="174"/>
                  </a:lnTo>
                  <a:lnTo>
                    <a:pt x="41" y="189"/>
                  </a:lnTo>
                  <a:lnTo>
                    <a:pt x="37" y="193"/>
                  </a:lnTo>
                  <a:lnTo>
                    <a:pt x="37" y="211"/>
                  </a:lnTo>
                  <a:lnTo>
                    <a:pt x="52" y="226"/>
                  </a:lnTo>
                  <a:lnTo>
                    <a:pt x="67" y="244"/>
                  </a:lnTo>
                  <a:lnTo>
                    <a:pt x="85" y="259"/>
                  </a:lnTo>
                  <a:lnTo>
                    <a:pt x="137" y="274"/>
                  </a:lnTo>
                  <a:lnTo>
                    <a:pt x="181" y="281"/>
                  </a:lnTo>
                  <a:lnTo>
                    <a:pt x="141" y="28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6" name="図形 145"/>
            <p:cNvSpPr>
              <a:spLocks/>
            </p:cNvSpPr>
            <p:nvPr/>
          </p:nvSpPr>
          <p:spPr bwMode="auto">
            <a:xfrm>
              <a:off x="1547022" y="5919663"/>
              <a:ext cx="61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7" name="図形 146"/>
            <p:cNvSpPr>
              <a:spLocks/>
            </p:cNvSpPr>
            <p:nvPr/>
          </p:nvSpPr>
          <p:spPr bwMode="auto">
            <a:xfrm>
              <a:off x="1309372" y="5501571"/>
              <a:ext cx="640887" cy="418091"/>
            </a:xfrm>
            <a:custGeom>
              <a:avLst/>
              <a:gdLst/>
              <a:ahLst/>
              <a:cxnLst>
                <a:cxn ang="0">
                  <a:pos x="214" y="296"/>
                </a:cxn>
                <a:cxn ang="0">
                  <a:pos x="170" y="288"/>
                </a:cxn>
                <a:cxn ang="0">
                  <a:pos x="140" y="285"/>
                </a:cxn>
                <a:cxn ang="0">
                  <a:pos x="81" y="273"/>
                </a:cxn>
                <a:cxn ang="0">
                  <a:pos x="52" y="259"/>
                </a:cxn>
                <a:cxn ang="0">
                  <a:pos x="18" y="244"/>
                </a:cxn>
                <a:cxn ang="0">
                  <a:pos x="4" y="225"/>
                </a:cxn>
                <a:cxn ang="0">
                  <a:pos x="0" y="214"/>
                </a:cxn>
                <a:cxn ang="0">
                  <a:pos x="0" y="200"/>
                </a:cxn>
                <a:cxn ang="0">
                  <a:pos x="0" y="196"/>
                </a:cxn>
                <a:cxn ang="0">
                  <a:pos x="18" y="181"/>
                </a:cxn>
                <a:cxn ang="0">
                  <a:pos x="59" y="163"/>
                </a:cxn>
                <a:cxn ang="0">
                  <a:pos x="129" y="144"/>
                </a:cxn>
                <a:cxn ang="0">
                  <a:pos x="159" y="140"/>
                </a:cxn>
                <a:cxn ang="0">
                  <a:pos x="214" y="129"/>
                </a:cxn>
                <a:cxn ang="0">
                  <a:pos x="248" y="118"/>
                </a:cxn>
                <a:cxn ang="0">
                  <a:pos x="277" y="103"/>
                </a:cxn>
                <a:cxn ang="0">
                  <a:pos x="296" y="89"/>
                </a:cxn>
                <a:cxn ang="0">
                  <a:pos x="310" y="70"/>
                </a:cxn>
                <a:cxn ang="0">
                  <a:pos x="310" y="63"/>
                </a:cxn>
                <a:cxn ang="0">
                  <a:pos x="307" y="55"/>
                </a:cxn>
                <a:cxn ang="0">
                  <a:pos x="296" y="41"/>
                </a:cxn>
                <a:cxn ang="0">
                  <a:pos x="266" y="22"/>
                </a:cxn>
                <a:cxn ang="0">
                  <a:pos x="214" y="15"/>
                </a:cxn>
                <a:cxn ang="0">
                  <a:pos x="137" y="4"/>
                </a:cxn>
                <a:cxn ang="0">
                  <a:pos x="266" y="4"/>
                </a:cxn>
                <a:cxn ang="0">
                  <a:pos x="266" y="0"/>
                </a:cxn>
                <a:cxn ang="0">
                  <a:pos x="307" y="4"/>
                </a:cxn>
                <a:cxn ang="0">
                  <a:pos x="355" y="15"/>
                </a:cxn>
                <a:cxn ang="0">
                  <a:pos x="392" y="29"/>
                </a:cxn>
                <a:cxn ang="0">
                  <a:pos x="406" y="44"/>
                </a:cxn>
                <a:cxn ang="0">
                  <a:pos x="418" y="55"/>
                </a:cxn>
                <a:cxn ang="0">
                  <a:pos x="418" y="70"/>
                </a:cxn>
                <a:cxn ang="0">
                  <a:pos x="406" y="85"/>
                </a:cxn>
                <a:cxn ang="0">
                  <a:pos x="395" y="100"/>
                </a:cxn>
                <a:cxn ang="0">
                  <a:pos x="377" y="111"/>
                </a:cxn>
                <a:cxn ang="0">
                  <a:pos x="347" y="115"/>
                </a:cxn>
                <a:cxn ang="0">
                  <a:pos x="266" y="133"/>
                </a:cxn>
                <a:cxn ang="0">
                  <a:pos x="155" y="148"/>
                </a:cxn>
                <a:cxn ang="0">
                  <a:pos x="114" y="159"/>
                </a:cxn>
                <a:cxn ang="0">
                  <a:pos x="81" y="170"/>
                </a:cxn>
                <a:cxn ang="0">
                  <a:pos x="59" y="185"/>
                </a:cxn>
                <a:cxn ang="0">
                  <a:pos x="52" y="196"/>
                </a:cxn>
                <a:cxn ang="0">
                  <a:pos x="44" y="203"/>
                </a:cxn>
                <a:cxn ang="0">
                  <a:pos x="44" y="211"/>
                </a:cxn>
                <a:cxn ang="0">
                  <a:pos x="55" y="233"/>
                </a:cxn>
                <a:cxn ang="0">
                  <a:pos x="74" y="251"/>
                </a:cxn>
                <a:cxn ang="0">
                  <a:pos x="100" y="266"/>
                </a:cxn>
                <a:cxn ang="0">
                  <a:pos x="129" y="273"/>
                </a:cxn>
                <a:cxn ang="0">
                  <a:pos x="192" y="285"/>
                </a:cxn>
                <a:cxn ang="0">
                  <a:pos x="236" y="288"/>
                </a:cxn>
                <a:cxn ang="0">
                  <a:pos x="214" y="296"/>
                </a:cxn>
              </a:cxnLst>
              <a:rect l="0" t="0" r="0" b="0"/>
              <a:pathLst>
                <a:path w="418" h="296">
                  <a:moveTo>
                    <a:pt x="214" y="296"/>
                  </a:moveTo>
                  <a:lnTo>
                    <a:pt x="170" y="288"/>
                  </a:lnTo>
                  <a:lnTo>
                    <a:pt x="140" y="285"/>
                  </a:lnTo>
                  <a:lnTo>
                    <a:pt x="81" y="273"/>
                  </a:lnTo>
                  <a:lnTo>
                    <a:pt x="52" y="259"/>
                  </a:lnTo>
                  <a:lnTo>
                    <a:pt x="18" y="244"/>
                  </a:lnTo>
                  <a:lnTo>
                    <a:pt x="4" y="225"/>
                  </a:lnTo>
                  <a:lnTo>
                    <a:pt x="0" y="214"/>
                  </a:lnTo>
                  <a:lnTo>
                    <a:pt x="0" y="200"/>
                  </a:lnTo>
                  <a:lnTo>
                    <a:pt x="0" y="196"/>
                  </a:lnTo>
                  <a:lnTo>
                    <a:pt x="18" y="181"/>
                  </a:lnTo>
                  <a:lnTo>
                    <a:pt x="59" y="163"/>
                  </a:lnTo>
                  <a:lnTo>
                    <a:pt x="129" y="144"/>
                  </a:lnTo>
                  <a:lnTo>
                    <a:pt x="159" y="140"/>
                  </a:lnTo>
                  <a:lnTo>
                    <a:pt x="214" y="129"/>
                  </a:lnTo>
                  <a:lnTo>
                    <a:pt x="248" y="118"/>
                  </a:lnTo>
                  <a:lnTo>
                    <a:pt x="277" y="103"/>
                  </a:lnTo>
                  <a:lnTo>
                    <a:pt x="296" y="89"/>
                  </a:lnTo>
                  <a:lnTo>
                    <a:pt x="310" y="70"/>
                  </a:lnTo>
                  <a:lnTo>
                    <a:pt x="310" y="63"/>
                  </a:lnTo>
                  <a:lnTo>
                    <a:pt x="307" y="55"/>
                  </a:lnTo>
                  <a:lnTo>
                    <a:pt x="296" y="41"/>
                  </a:lnTo>
                  <a:lnTo>
                    <a:pt x="266" y="22"/>
                  </a:lnTo>
                  <a:lnTo>
                    <a:pt x="214" y="15"/>
                  </a:lnTo>
                  <a:lnTo>
                    <a:pt x="137" y="4"/>
                  </a:lnTo>
                  <a:lnTo>
                    <a:pt x="266" y="4"/>
                  </a:lnTo>
                  <a:lnTo>
                    <a:pt x="266" y="0"/>
                  </a:lnTo>
                  <a:lnTo>
                    <a:pt x="307" y="4"/>
                  </a:lnTo>
                  <a:lnTo>
                    <a:pt x="355" y="15"/>
                  </a:lnTo>
                  <a:lnTo>
                    <a:pt x="392" y="29"/>
                  </a:lnTo>
                  <a:lnTo>
                    <a:pt x="406" y="44"/>
                  </a:lnTo>
                  <a:lnTo>
                    <a:pt x="418" y="55"/>
                  </a:lnTo>
                  <a:lnTo>
                    <a:pt x="418" y="70"/>
                  </a:lnTo>
                  <a:lnTo>
                    <a:pt x="406" y="85"/>
                  </a:lnTo>
                  <a:lnTo>
                    <a:pt x="395" y="100"/>
                  </a:lnTo>
                  <a:lnTo>
                    <a:pt x="377" y="111"/>
                  </a:lnTo>
                  <a:lnTo>
                    <a:pt x="347" y="115"/>
                  </a:lnTo>
                  <a:lnTo>
                    <a:pt x="266" y="133"/>
                  </a:lnTo>
                  <a:lnTo>
                    <a:pt x="155" y="148"/>
                  </a:lnTo>
                  <a:lnTo>
                    <a:pt x="114" y="159"/>
                  </a:lnTo>
                  <a:lnTo>
                    <a:pt x="81" y="170"/>
                  </a:lnTo>
                  <a:lnTo>
                    <a:pt x="59" y="185"/>
                  </a:lnTo>
                  <a:lnTo>
                    <a:pt x="52" y="196"/>
                  </a:lnTo>
                  <a:lnTo>
                    <a:pt x="44" y="203"/>
                  </a:lnTo>
                  <a:lnTo>
                    <a:pt x="44" y="211"/>
                  </a:lnTo>
                  <a:lnTo>
                    <a:pt x="55" y="233"/>
                  </a:lnTo>
                  <a:lnTo>
                    <a:pt x="74" y="251"/>
                  </a:lnTo>
                  <a:lnTo>
                    <a:pt x="100" y="266"/>
                  </a:lnTo>
                  <a:lnTo>
                    <a:pt x="129" y="273"/>
                  </a:lnTo>
                  <a:lnTo>
                    <a:pt x="192" y="285"/>
                  </a:lnTo>
                  <a:lnTo>
                    <a:pt x="236" y="288"/>
                  </a:lnTo>
                  <a:lnTo>
                    <a:pt x="214" y="29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8" name="図形 147"/>
            <p:cNvSpPr>
              <a:spLocks/>
            </p:cNvSpPr>
            <p:nvPr/>
          </p:nvSpPr>
          <p:spPr bwMode="auto">
            <a:xfrm>
              <a:off x="1031859" y="5135742"/>
              <a:ext cx="1143784" cy="772621"/>
            </a:xfrm>
            <a:custGeom>
              <a:avLst/>
              <a:gdLst/>
              <a:ahLst/>
              <a:cxnLst>
                <a:cxn ang="0">
                  <a:pos x="403" y="544"/>
                </a:cxn>
                <a:cxn ang="0">
                  <a:pos x="295" y="529"/>
                </a:cxn>
                <a:cxn ang="0">
                  <a:pos x="240" y="492"/>
                </a:cxn>
                <a:cxn ang="0">
                  <a:pos x="233" y="470"/>
                </a:cxn>
                <a:cxn ang="0">
                  <a:pos x="236" y="455"/>
                </a:cxn>
                <a:cxn ang="0">
                  <a:pos x="266" y="433"/>
                </a:cxn>
                <a:cxn ang="0">
                  <a:pos x="340" y="414"/>
                </a:cxn>
                <a:cxn ang="0">
                  <a:pos x="532" y="377"/>
                </a:cxn>
                <a:cxn ang="0">
                  <a:pos x="576" y="359"/>
                </a:cxn>
                <a:cxn ang="0">
                  <a:pos x="599" y="333"/>
                </a:cxn>
                <a:cxn ang="0">
                  <a:pos x="587" y="300"/>
                </a:cxn>
                <a:cxn ang="0">
                  <a:pos x="532" y="266"/>
                </a:cxn>
                <a:cxn ang="0">
                  <a:pos x="380" y="252"/>
                </a:cxn>
                <a:cxn ang="0">
                  <a:pos x="155" y="222"/>
                </a:cxn>
                <a:cxn ang="0">
                  <a:pos x="81" y="203"/>
                </a:cxn>
                <a:cxn ang="0">
                  <a:pos x="26" y="167"/>
                </a:cxn>
                <a:cxn ang="0">
                  <a:pos x="0" y="118"/>
                </a:cxn>
                <a:cxn ang="0">
                  <a:pos x="11" y="93"/>
                </a:cxn>
                <a:cxn ang="0">
                  <a:pos x="37" y="63"/>
                </a:cxn>
                <a:cxn ang="0">
                  <a:pos x="114" y="37"/>
                </a:cxn>
                <a:cxn ang="0">
                  <a:pos x="225" y="19"/>
                </a:cxn>
                <a:cxn ang="0">
                  <a:pos x="262" y="19"/>
                </a:cxn>
                <a:cxn ang="0">
                  <a:pos x="262" y="33"/>
                </a:cxn>
                <a:cxn ang="0">
                  <a:pos x="177" y="41"/>
                </a:cxn>
                <a:cxn ang="0">
                  <a:pos x="129" y="63"/>
                </a:cxn>
                <a:cxn ang="0">
                  <a:pos x="96" y="89"/>
                </a:cxn>
                <a:cxn ang="0">
                  <a:pos x="85" y="133"/>
                </a:cxn>
                <a:cxn ang="0">
                  <a:pos x="111" y="163"/>
                </a:cxn>
                <a:cxn ang="0">
                  <a:pos x="192" y="192"/>
                </a:cxn>
                <a:cxn ang="0">
                  <a:pos x="303" y="207"/>
                </a:cxn>
                <a:cxn ang="0">
                  <a:pos x="477" y="222"/>
                </a:cxn>
                <a:cxn ang="0">
                  <a:pos x="602" y="229"/>
                </a:cxn>
                <a:cxn ang="0">
                  <a:pos x="695" y="244"/>
                </a:cxn>
                <a:cxn ang="0">
                  <a:pos x="743" y="266"/>
                </a:cxn>
                <a:cxn ang="0">
                  <a:pos x="746" y="292"/>
                </a:cxn>
                <a:cxn ang="0">
                  <a:pos x="732" y="322"/>
                </a:cxn>
                <a:cxn ang="0">
                  <a:pos x="687" y="348"/>
                </a:cxn>
                <a:cxn ang="0">
                  <a:pos x="602" y="370"/>
                </a:cxn>
                <a:cxn ang="0">
                  <a:pos x="521" y="388"/>
                </a:cxn>
                <a:cxn ang="0">
                  <a:pos x="488" y="399"/>
                </a:cxn>
                <a:cxn ang="0">
                  <a:pos x="395" y="414"/>
                </a:cxn>
                <a:cxn ang="0">
                  <a:pos x="325" y="429"/>
                </a:cxn>
                <a:cxn ang="0">
                  <a:pos x="266" y="462"/>
                </a:cxn>
                <a:cxn ang="0">
                  <a:pos x="262" y="484"/>
                </a:cxn>
                <a:cxn ang="0">
                  <a:pos x="281" y="503"/>
                </a:cxn>
                <a:cxn ang="0">
                  <a:pos x="351" y="532"/>
                </a:cxn>
                <a:cxn ang="0">
                  <a:pos x="447" y="544"/>
                </a:cxn>
              </a:cxnLst>
              <a:rect l="0" t="0" r="0" b="0"/>
              <a:pathLst>
                <a:path w="746" h="547">
                  <a:moveTo>
                    <a:pt x="432" y="547"/>
                  </a:moveTo>
                  <a:lnTo>
                    <a:pt x="403" y="544"/>
                  </a:lnTo>
                  <a:lnTo>
                    <a:pt x="336" y="532"/>
                  </a:lnTo>
                  <a:lnTo>
                    <a:pt x="295" y="529"/>
                  </a:lnTo>
                  <a:lnTo>
                    <a:pt x="266" y="514"/>
                  </a:lnTo>
                  <a:lnTo>
                    <a:pt x="240" y="492"/>
                  </a:lnTo>
                  <a:lnTo>
                    <a:pt x="236" y="484"/>
                  </a:lnTo>
                  <a:lnTo>
                    <a:pt x="233" y="470"/>
                  </a:lnTo>
                  <a:lnTo>
                    <a:pt x="233" y="462"/>
                  </a:lnTo>
                  <a:lnTo>
                    <a:pt x="236" y="455"/>
                  </a:lnTo>
                  <a:lnTo>
                    <a:pt x="247" y="444"/>
                  </a:lnTo>
                  <a:lnTo>
                    <a:pt x="266" y="433"/>
                  </a:lnTo>
                  <a:lnTo>
                    <a:pt x="295" y="422"/>
                  </a:lnTo>
                  <a:lnTo>
                    <a:pt x="340" y="414"/>
                  </a:lnTo>
                  <a:lnTo>
                    <a:pt x="451" y="399"/>
                  </a:lnTo>
                  <a:lnTo>
                    <a:pt x="532" y="377"/>
                  </a:lnTo>
                  <a:lnTo>
                    <a:pt x="562" y="370"/>
                  </a:lnTo>
                  <a:lnTo>
                    <a:pt x="576" y="359"/>
                  </a:lnTo>
                  <a:lnTo>
                    <a:pt x="591" y="344"/>
                  </a:lnTo>
                  <a:lnTo>
                    <a:pt x="599" y="333"/>
                  </a:lnTo>
                  <a:lnTo>
                    <a:pt x="602" y="314"/>
                  </a:lnTo>
                  <a:lnTo>
                    <a:pt x="587" y="300"/>
                  </a:lnTo>
                  <a:lnTo>
                    <a:pt x="569" y="281"/>
                  </a:lnTo>
                  <a:lnTo>
                    <a:pt x="532" y="266"/>
                  </a:lnTo>
                  <a:lnTo>
                    <a:pt x="488" y="259"/>
                  </a:lnTo>
                  <a:lnTo>
                    <a:pt x="380" y="252"/>
                  </a:lnTo>
                  <a:lnTo>
                    <a:pt x="270" y="237"/>
                  </a:lnTo>
                  <a:lnTo>
                    <a:pt x="155" y="222"/>
                  </a:lnTo>
                  <a:lnTo>
                    <a:pt x="129" y="218"/>
                  </a:lnTo>
                  <a:lnTo>
                    <a:pt x="81" y="203"/>
                  </a:lnTo>
                  <a:lnTo>
                    <a:pt x="52" y="189"/>
                  </a:lnTo>
                  <a:lnTo>
                    <a:pt x="26" y="167"/>
                  </a:lnTo>
                  <a:lnTo>
                    <a:pt x="15" y="148"/>
                  </a:lnTo>
                  <a:lnTo>
                    <a:pt x="0" y="118"/>
                  </a:lnTo>
                  <a:lnTo>
                    <a:pt x="0" y="111"/>
                  </a:lnTo>
                  <a:lnTo>
                    <a:pt x="11" y="93"/>
                  </a:lnTo>
                  <a:lnTo>
                    <a:pt x="15" y="78"/>
                  </a:lnTo>
                  <a:lnTo>
                    <a:pt x="37" y="63"/>
                  </a:lnTo>
                  <a:lnTo>
                    <a:pt x="70" y="48"/>
                  </a:lnTo>
                  <a:lnTo>
                    <a:pt x="114" y="37"/>
                  </a:lnTo>
                  <a:lnTo>
                    <a:pt x="170" y="26"/>
                  </a:lnTo>
                  <a:lnTo>
                    <a:pt x="225" y="19"/>
                  </a:lnTo>
                  <a:lnTo>
                    <a:pt x="277" y="0"/>
                  </a:lnTo>
                  <a:lnTo>
                    <a:pt x="262" y="19"/>
                  </a:lnTo>
                  <a:lnTo>
                    <a:pt x="262" y="26"/>
                  </a:lnTo>
                  <a:lnTo>
                    <a:pt x="262" y="33"/>
                  </a:lnTo>
                  <a:lnTo>
                    <a:pt x="210" y="37"/>
                  </a:lnTo>
                  <a:lnTo>
                    <a:pt x="177" y="41"/>
                  </a:lnTo>
                  <a:lnTo>
                    <a:pt x="151" y="52"/>
                  </a:lnTo>
                  <a:lnTo>
                    <a:pt x="129" y="63"/>
                  </a:lnTo>
                  <a:lnTo>
                    <a:pt x="107" y="78"/>
                  </a:lnTo>
                  <a:lnTo>
                    <a:pt x="96" y="89"/>
                  </a:lnTo>
                  <a:lnTo>
                    <a:pt x="81" y="111"/>
                  </a:lnTo>
                  <a:lnTo>
                    <a:pt x="85" y="133"/>
                  </a:lnTo>
                  <a:lnTo>
                    <a:pt x="96" y="148"/>
                  </a:lnTo>
                  <a:lnTo>
                    <a:pt x="111" y="163"/>
                  </a:lnTo>
                  <a:lnTo>
                    <a:pt x="155" y="178"/>
                  </a:lnTo>
                  <a:lnTo>
                    <a:pt x="192" y="192"/>
                  </a:lnTo>
                  <a:lnTo>
                    <a:pt x="210" y="192"/>
                  </a:lnTo>
                  <a:lnTo>
                    <a:pt x="303" y="207"/>
                  </a:lnTo>
                  <a:lnTo>
                    <a:pt x="388" y="218"/>
                  </a:lnTo>
                  <a:lnTo>
                    <a:pt x="477" y="222"/>
                  </a:lnTo>
                  <a:lnTo>
                    <a:pt x="517" y="222"/>
                  </a:lnTo>
                  <a:lnTo>
                    <a:pt x="602" y="229"/>
                  </a:lnTo>
                  <a:lnTo>
                    <a:pt x="647" y="233"/>
                  </a:lnTo>
                  <a:lnTo>
                    <a:pt x="695" y="244"/>
                  </a:lnTo>
                  <a:lnTo>
                    <a:pt x="724" y="252"/>
                  </a:lnTo>
                  <a:lnTo>
                    <a:pt x="743" y="266"/>
                  </a:lnTo>
                  <a:lnTo>
                    <a:pt x="746" y="281"/>
                  </a:lnTo>
                  <a:lnTo>
                    <a:pt x="746" y="292"/>
                  </a:lnTo>
                  <a:lnTo>
                    <a:pt x="746" y="307"/>
                  </a:lnTo>
                  <a:lnTo>
                    <a:pt x="732" y="322"/>
                  </a:lnTo>
                  <a:lnTo>
                    <a:pt x="713" y="337"/>
                  </a:lnTo>
                  <a:lnTo>
                    <a:pt x="687" y="348"/>
                  </a:lnTo>
                  <a:lnTo>
                    <a:pt x="647" y="359"/>
                  </a:lnTo>
                  <a:lnTo>
                    <a:pt x="602" y="370"/>
                  </a:lnTo>
                  <a:lnTo>
                    <a:pt x="543" y="385"/>
                  </a:lnTo>
                  <a:lnTo>
                    <a:pt x="521" y="388"/>
                  </a:lnTo>
                  <a:lnTo>
                    <a:pt x="514" y="392"/>
                  </a:lnTo>
                  <a:lnTo>
                    <a:pt x="488" y="399"/>
                  </a:lnTo>
                  <a:lnTo>
                    <a:pt x="447" y="407"/>
                  </a:lnTo>
                  <a:lnTo>
                    <a:pt x="395" y="414"/>
                  </a:lnTo>
                  <a:lnTo>
                    <a:pt x="358" y="418"/>
                  </a:lnTo>
                  <a:lnTo>
                    <a:pt x="325" y="429"/>
                  </a:lnTo>
                  <a:lnTo>
                    <a:pt x="284" y="447"/>
                  </a:lnTo>
                  <a:lnTo>
                    <a:pt x="266" y="462"/>
                  </a:lnTo>
                  <a:lnTo>
                    <a:pt x="262" y="470"/>
                  </a:lnTo>
                  <a:lnTo>
                    <a:pt x="262" y="484"/>
                  </a:lnTo>
                  <a:lnTo>
                    <a:pt x="266" y="492"/>
                  </a:lnTo>
                  <a:lnTo>
                    <a:pt x="281" y="503"/>
                  </a:lnTo>
                  <a:lnTo>
                    <a:pt x="303" y="514"/>
                  </a:lnTo>
                  <a:lnTo>
                    <a:pt x="351" y="532"/>
                  </a:lnTo>
                  <a:lnTo>
                    <a:pt x="403" y="540"/>
                  </a:lnTo>
                  <a:lnTo>
                    <a:pt x="447" y="544"/>
                  </a:lnTo>
                  <a:lnTo>
                    <a:pt x="432" y="54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9" name="図形 148"/>
            <p:cNvSpPr>
              <a:spLocks/>
            </p:cNvSpPr>
            <p:nvPr/>
          </p:nvSpPr>
          <p:spPr bwMode="auto">
            <a:xfrm>
              <a:off x="1870532" y="5459197"/>
              <a:ext cx="430836" cy="220345"/>
            </a:xfrm>
            <a:custGeom>
              <a:avLst/>
              <a:gdLst/>
              <a:ahLst/>
              <a:cxnLst>
                <a:cxn ang="0">
                  <a:pos x="277" y="45"/>
                </a:cxn>
                <a:cxn ang="0">
                  <a:pos x="281" y="52"/>
                </a:cxn>
                <a:cxn ang="0">
                  <a:pos x="281" y="63"/>
                </a:cxn>
                <a:cxn ang="0">
                  <a:pos x="281" y="74"/>
                </a:cxn>
                <a:cxn ang="0">
                  <a:pos x="262" y="93"/>
                </a:cxn>
                <a:cxn ang="0">
                  <a:pos x="236" y="108"/>
                </a:cxn>
                <a:cxn ang="0">
                  <a:pos x="181" y="133"/>
                </a:cxn>
                <a:cxn ang="0">
                  <a:pos x="140" y="145"/>
                </a:cxn>
                <a:cxn ang="0">
                  <a:pos x="122" y="145"/>
                </a:cxn>
                <a:cxn ang="0">
                  <a:pos x="122" y="148"/>
                </a:cxn>
                <a:cxn ang="0">
                  <a:pos x="77" y="148"/>
                </a:cxn>
                <a:cxn ang="0">
                  <a:pos x="0" y="156"/>
                </a:cxn>
                <a:cxn ang="0">
                  <a:pos x="59" y="141"/>
                </a:cxn>
                <a:cxn ang="0">
                  <a:pos x="100" y="133"/>
                </a:cxn>
                <a:cxn ang="0">
                  <a:pos x="140" y="122"/>
                </a:cxn>
                <a:cxn ang="0">
                  <a:pos x="170" y="108"/>
                </a:cxn>
                <a:cxn ang="0">
                  <a:pos x="192" y="100"/>
                </a:cxn>
                <a:cxn ang="0">
                  <a:pos x="199" y="78"/>
                </a:cxn>
                <a:cxn ang="0">
                  <a:pos x="207" y="63"/>
                </a:cxn>
                <a:cxn ang="0">
                  <a:pos x="207" y="52"/>
                </a:cxn>
                <a:cxn ang="0">
                  <a:pos x="199" y="37"/>
                </a:cxn>
                <a:cxn ang="0">
                  <a:pos x="185" y="23"/>
                </a:cxn>
                <a:cxn ang="0">
                  <a:pos x="155" y="15"/>
                </a:cxn>
                <a:cxn ang="0">
                  <a:pos x="81" y="0"/>
                </a:cxn>
                <a:cxn ang="0">
                  <a:pos x="155" y="0"/>
                </a:cxn>
                <a:cxn ang="0">
                  <a:pos x="207" y="8"/>
                </a:cxn>
                <a:cxn ang="0">
                  <a:pos x="240" y="19"/>
                </a:cxn>
                <a:cxn ang="0">
                  <a:pos x="266" y="30"/>
                </a:cxn>
                <a:cxn ang="0">
                  <a:pos x="277" y="45"/>
                </a:cxn>
              </a:cxnLst>
              <a:rect l="0" t="0" r="0" b="0"/>
              <a:pathLst>
                <a:path w="281" h="156">
                  <a:moveTo>
                    <a:pt x="277" y="45"/>
                  </a:moveTo>
                  <a:lnTo>
                    <a:pt x="281" y="52"/>
                  </a:lnTo>
                  <a:lnTo>
                    <a:pt x="281" y="63"/>
                  </a:lnTo>
                  <a:lnTo>
                    <a:pt x="281" y="74"/>
                  </a:lnTo>
                  <a:lnTo>
                    <a:pt x="262" y="93"/>
                  </a:lnTo>
                  <a:lnTo>
                    <a:pt x="236" y="108"/>
                  </a:lnTo>
                  <a:lnTo>
                    <a:pt x="181" y="133"/>
                  </a:lnTo>
                  <a:lnTo>
                    <a:pt x="140" y="145"/>
                  </a:lnTo>
                  <a:lnTo>
                    <a:pt x="122" y="145"/>
                  </a:lnTo>
                  <a:lnTo>
                    <a:pt x="122" y="148"/>
                  </a:lnTo>
                  <a:lnTo>
                    <a:pt x="77" y="148"/>
                  </a:lnTo>
                  <a:lnTo>
                    <a:pt x="0" y="156"/>
                  </a:lnTo>
                  <a:lnTo>
                    <a:pt x="59" y="141"/>
                  </a:lnTo>
                  <a:lnTo>
                    <a:pt x="100" y="133"/>
                  </a:lnTo>
                  <a:lnTo>
                    <a:pt x="140" y="122"/>
                  </a:lnTo>
                  <a:lnTo>
                    <a:pt x="170" y="108"/>
                  </a:lnTo>
                  <a:lnTo>
                    <a:pt x="192" y="100"/>
                  </a:lnTo>
                  <a:lnTo>
                    <a:pt x="199" y="78"/>
                  </a:lnTo>
                  <a:lnTo>
                    <a:pt x="207" y="63"/>
                  </a:lnTo>
                  <a:lnTo>
                    <a:pt x="207" y="52"/>
                  </a:lnTo>
                  <a:lnTo>
                    <a:pt x="199" y="37"/>
                  </a:lnTo>
                  <a:lnTo>
                    <a:pt x="185" y="23"/>
                  </a:lnTo>
                  <a:lnTo>
                    <a:pt x="155" y="15"/>
                  </a:lnTo>
                  <a:lnTo>
                    <a:pt x="81" y="0"/>
                  </a:lnTo>
                  <a:lnTo>
                    <a:pt x="155" y="0"/>
                  </a:lnTo>
                  <a:lnTo>
                    <a:pt x="207" y="8"/>
                  </a:lnTo>
                  <a:lnTo>
                    <a:pt x="240" y="19"/>
                  </a:lnTo>
                  <a:lnTo>
                    <a:pt x="266" y="30"/>
                  </a:lnTo>
                  <a:lnTo>
                    <a:pt x="277" y="4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0" name="図形 149"/>
            <p:cNvSpPr>
              <a:spLocks/>
            </p:cNvSpPr>
            <p:nvPr/>
          </p:nvSpPr>
          <p:spPr bwMode="auto">
            <a:xfrm>
              <a:off x="2080583" y="5470497"/>
              <a:ext cx="288246" cy="197746"/>
            </a:xfrm>
            <a:custGeom>
              <a:avLst/>
              <a:gdLst/>
              <a:ahLst/>
              <a:cxnLst>
                <a:cxn ang="0">
                  <a:pos x="144" y="37"/>
                </a:cxn>
                <a:cxn ang="0">
                  <a:pos x="125" y="15"/>
                </a:cxn>
                <a:cxn ang="0">
                  <a:pos x="85" y="0"/>
                </a:cxn>
                <a:cxn ang="0">
                  <a:pos x="118" y="7"/>
                </a:cxn>
                <a:cxn ang="0">
                  <a:pos x="151" y="15"/>
                </a:cxn>
                <a:cxn ang="0">
                  <a:pos x="170" y="26"/>
                </a:cxn>
                <a:cxn ang="0">
                  <a:pos x="184" y="37"/>
                </a:cxn>
                <a:cxn ang="0">
                  <a:pos x="188" y="51"/>
                </a:cxn>
                <a:cxn ang="0">
                  <a:pos x="184" y="63"/>
                </a:cxn>
                <a:cxn ang="0">
                  <a:pos x="181" y="70"/>
                </a:cxn>
                <a:cxn ang="0">
                  <a:pos x="159" y="92"/>
                </a:cxn>
                <a:cxn ang="0">
                  <a:pos x="133" y="111"/>
                </a:cxn>
                <a:cxn ang="0">
                  <a:pos x="110" y="125"/>
                </a:cxn>
                <a:cxn ang="0">
                  <a:pos x="74" y="133"/>
                </a:cxn>
                <a:cxn ang="0">
                  <a:pos x="0" y="140"/>
                </a:cxn>
                <a:cxn ang="0">
                  <a:pos x="29" y="133"/>
                </a:cxn>
                <a:cxn ang="0">
                  <a:pos x="70" y="122"/>
                </a:cxn>
                <a:cxn ang="0">
                  <a:pos x="110" y="100"/>
                </a:cxn>
                <a:cxn ang="0">
                  <a:pos x="129" y="85"/>
                </a:cxn>
                <a:cxn ang="0">
                  <a:pos x="144" y="66"/>
                </a:cxn>
                <a:cxn ang="0">
                  <a:pos x="151" y="55"/>
                </a:cxn>
                <a:cxn ang="0">
                  <a:pos x="151" y="44"/>
                </a:cxn>
                <a:cxn ang="0">
                  <a:pos x="144" y="37"/>
                </a:cxn>
              </a:cxnLst>
              <a:rect l="0" t="0" r="0" b="0"/>
              <a:pathLst>
                <a:path w="188" h="140">
                  <a:moveTo>
                    <a:pt x="144" y="37"/>
                  </a:moveTo>
                  <a:lnTo>
                    <a:pt x="125" y="15"/>
                  </a:lnTo>
                  <a:lnTo>
                    <a:pt x="85" y="0"/>
                  </a:lnTo>
                  <a:lnTo>
                    <a:pt x="118" y="7"/>
                  </a:lnTo>
                  <a:lnTo>
                    <a:pt x="151" y="15"/>
                  </a:lnTo>
                  <a:lnTo>
                    <a:pt x="170" y="26"/>
                  </a:lnTo>
                  <a:lnTo>
                    <a:pt x="184" y="37"/>
                  </a:lnTo>
                  <a:lnTo>
                    <a:pt x="188" y="51"/>
                  </a:lnTo>
                  <a:lnTo>
                    <a:pt x="184" y="63"/>
                  </a:lnTo>
                  <a:lnTo>
                    <a:pt x="181" y="70"/>
                  </a:lnTo>
                  <a:lnTo>
                    <a:pt x="159" y="92"/>
                  </a:lnTo>
                  <a:lnTo>
                    <a:pt x="133" y="111"/>
                  </a:lnTo>
                  <a:lnTo>
                    <a:pt x="110" y="125"/>
                  </a:lnTo>
                  <a:lnTo>
                    <a:pt x="74" y="133"/>
                  </a:lnTo>
                  <a:lnTo>
                    <a:pt x="0" y="140"/>
                  </a:lnTo>
                  <a:lnTo>
                    <a:pt x="29" y="133"/>
                  </a:lnTo>
                  <a:lnTo>
                    <a:pt x="70" y="122"/>
                  </a:lnTo>
                  <a:lnTo>
                    <a:pt x="110" y="100"/>
                  </a:lnTo>
                  <a:lnTo>
                    <a:pt x="129" y="85"/>
                  </a:lnTo>
                  <a:lnTo>
                    <a:pt x="144" y="66"/>
                  </a:lnTo>
                  <a:lnTo>
                    <a:pt x="151" y="55"/>
                  </a:lnTo>
                  <a:lnTo>
                    <a:pt x="151" y="44"/>
                  </a:lnTo>
                  <a:lnTo>
                    <a:pt x="144" y="3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1" name="図形 150"/>
            <p:cNvSpPr>
              <a:spLocks/>
            </p:cNvSpPr>
            <p:nvPr/>
          </p:nvSpPr>
          <p:spPr bwMode="auto">
            <a:xfrm>
              <a:off x="1439696" y="5704967"/>
              <a:ext cx="470699" cy="199158"/>
            </a:xfrm>
            <a:custGeom>
              <a:avLst/>
              <a:gdLst/>
              <a:ahLst/>
              <a:cxnLst>
                <a:cxn ang="0">
                  <a:pos x="214" y="141"/>
                </a:cxn>
                <a:cxn ang="0">
                  <a:pos x="214" y="137"/>
                </a:cxn>
                <a:cxn ang="0">
                  <a:pos x="196" y="141"/>
                </a:cxn>
                <a:cxn ang="0">
                  <a:pos x="163" y="137"/>
                </a:cxn>
                <a:cxn ang="0">
                  <a:pos x="100" y="129"/>
                </a:cxn>
                <a:cxn ang="0">
                  <a:pos x="41" y="111"/>
                </a:cxn>
                <a:cxn ang="0">
                  <a:pos x="18" y="100"/>
                </a:cxn>
                <a:cxn ang="0">
                  <a:pos x="4" y="85"/>
                </a:cxn>
                <a:cxn ang="0">
                  <a:pos x="0" y="74"/>
                </a:cxn>
                <a:cxn ang="0">
                  <a:pos x="0" y="70"/>
                </a:cxn>
                <a:cxn ang="0">
                  <a:pos x="4" y="59"/>
                </a:cxn>
                <a:cxn ang="0">
                  <a:pos x="26" y="44"/>
                </a:cxn>
                <a:cxn ang="0">
                  <a:pos x="66" y="30"/>
                </a:cxn>
                <a:cxn ang="0">
                  <a:pos x="129" y="15"/>
                </a:cxn>
                <a:cxn ang="0">
                  <a:pos x="225" y="0"/>
                </a:cxn>
                <a:cxn ang="0">
                  <a:pos x="200" y="15"/>
                </a:cxn>
                <a:cxn ang="0">
                  <a:pos x="181" y="26"/>
                </a:cxn>
                <a:cxn ang="0">
                  <a:pos x="166" y="44"/>
                </a:cxn>
                <a:cxn ang="0">
                  <a:pos x="166" y="59"/>
                </a:cxn>
                <a:cxn ang="0">
                  <a:pos x="166" y="81"/>
                </a:cxn>
                <a:cxn ang="0">
                  <a:pos x="177" y="89"/>
                </a:cxn>
                <a:cxn ang="0">
                  <a:pos x="192" y="100"/>
                </a:cxn>
                <a:cxn ang="0">
                  <a:pos x="225" y="115"/>
                </a:cxn>
                <a:cxn ang="0">
                  <a:pos x="270" y="129"/>
                </a:cxn>
                <a:cxn ang="0">
                  <a:pos x="307" y="129"/>
                </a:cxn>
                <a:cxn ang="0">
                  <a:pos x="270" y="129"/>
                </a:cxn>
                <a:cxn ang="0">
                  <a:pos x="214" y="141"/>
                </a:cxn>
              </a:cxnLst>
              <a:rect l="0" t="0" r="0" b="0"/>
              <a:pathLst>
                <a:path w="307" h="141">
                  <a:moveTo>
                    <a:pt x="214" y="141"/>
                  </a:moveTo>
                  <a:lnTo>
                    <a:pt x="214" y="137"/>
                  </a:lnTo>
                  <a:lnTo>
                    <a:pt x="196" y="141"/>
                  </a:lnTo>
                  <a:lnTo>
                    <a:pt x="163" y="137"/>
                  </a:lnTo>
                  <a:lnTo>
                    <a:pt x="100" y="129"/>
                  </a:lnTo>
                  <a:lnTo>
                    <a:pt x="41" y="111"/>
                  </a:lnTo>
                  <a:lnTo>
                    <a:pt x="18" y="100"/>
                  </a:lnTo>
                  <a:lnTo>
                    <a:pt x="4" y="85"/>
                  </a:lnTo>
                  <a:lnTo>
                    <a:pt x="0" y="74"/>
                  </a:lnTo>
                  <a:lnTo>
                    <a:pt x="0" y="70"/>
                  </a:lnTo>
                  <a:lnTo>
                    <a:pt x="4" y="59"/>
                  </a:lnTo>
                  <a:lnTo>
                    <a:pt x="26" y="44"/>
                  </a:lnTo>
                  <a:lnTo>
                    <a:pt x="66" y="30"/>
                  </a:lnTo>
                  <a:lnTo>
                    <a:pt x="129" y="15"/>
                  </a:lnTo>
                  <a:lnTo>
                    <a:pt x="225" y="0"/>
                  </a:lnTo>
                  <a:lnTo>
                    <a:pt x="200" y="15"/>
                  </a:lnTo>
                  <a:lnTo>
                    <a:pt x="181" y="26"/>
                  </a:lnTo>
                  <a:lnTo>
                    <a:pt x="166" y="44"/>
                  </a:lnTo>
                  <a:lnTo>
                    <a:pt x="166" y="59"/>
                  </a:lnTo>
                  <a:lnTo>
                    <a:pt x="166" y="81"/>
                  </a:lnTo>
                  <a:lnTo>
                    <a:pt x="177" y="89"/>
                  </a:lnTo>
                  <a:lnTo>
                    <a:pt x="192" y="100"/>
                  </a:lnTo>
                  <a:lnTo>
                    <a:pt x="225" y="115"/>
                  </a:lnTo>
                  <a:lnTo>
                    <a:pt x="270" y="129"/>
                  </a:lnTo>
                  <a:lnTo>
                    <a:pt x="307" y="129"/>
                  </a:lnTo>
                  <a:lnTo>
                    <a:pt x="270" y="129"/>
                  </a:lnTo>
                  <a:lnTo>
                    <a:pt x="214" y="14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2" name="図形 151"/>
            <p:cNvSpPr>
              <a:spLocks/>
            </p:cNvSpPr>
            <p:nvPr/>
          </p:nvSpPr>
          <p:spPr bwMode="auto">
            <a:xfrm>
              <a:off x="1694211" y="5443660"/>
              <a:ext cx="754346" cy="443516"/>
            </a:xfrm>
            <a:custGeom>
              <a:avLst/>
              <a:gdLst/>
              <a:ahLst/>
              <a:cxnLst>
                <a:cxn ang="0">
                  <a:pos x="159" y="314"/>
                </a:cxn>
                <a:cxn ang="0">
                  <a:pos x="130" y="314"/>
                </a:cxn>
                <a:cxn ang="0">
                  <a:pos x="82" y="307"/>
                </a:cxn>
                <a:cxn ang="0">
                  <a:pos x="34" y="285"/>
                </a:cxn>
                <a:cxn ang="0">
                  <a:pos x="19" y="274"/>
                </a:cxn>
                <a:cxn ang="0">
                  <a:pos x="4" y="259"/>
                </a:cxn>
                <a:cxn ang="0">
                  <a:pos x="0" y="244"/>
                </a:cxn>
                <a:cxn ang="0">
                  <a:pos x="4" y="229"/>
                </a:cxn>
                <a:cxn ang="0">
                  <a:pos x="15" y="222"/>
                </a:cxn>
                <a:cxn ang="0">
                  <a:pos x="41" y="200"/>
                </a:cxn>
                <a:cxn ang="0">
                  <a:pos x="67" y="185"/>
                </a:cxn>
                <a:cxn ang="0">
                  <a:pos x="100" y="174"/>
                </a:cxn>
                <a:cxn ang="0">
                  <a:pos x="141" y="167"/>
                </a:cxn>
                <a:cxn ang="0">
                  <a:pos x="192" y="159"/>
                </a:cxn>
                <a:cxn ang="0">
                  <a:pos x="270" y="159"/>
                </a:cxn>
                <a:cxn ang="0">
                  <a:pos x="337" y="156"/>
                </a:cxn>
                <a:cxn ang="0">
                  <a:pos x="366" y="144"/>
                </a:cxn>
                <a:cxn ang="0">
                  <a:pos x="385" y="133"/>
                </a:cxn>
                <a:cxn ang="0">
                  <a:pos x="418" y="115"/>
                </a:cxn>
                <a:cxn ang="0">
                  <a:pos x="436" y="96"/>
                </a:cxn>
                <a:cxn ang="0">
                  <a:pos x="440" y="82"/>
                </a:cxn>
                <a:cxn ang="0">
                  <a:pos x="440" y="70"/>
                </a:cxn>
                <a:cxn ang="0">
                  <a:pos x="436" y="56"/>
                </a:cxn>
                <a:cxn ang="0">
                  <a:pos x="422" y="41"/>
                </a:cxn>
                <a:cxn ang="0">
                  <a:pos x="403" y="30"/>
                </a:cxn>
                <a:cxn ang="0">
                  <a:pos x="370" y="19"/>
                </a:cxn>
                <a:cxn ang="0">
                  <a:pos x="307" y="11"/>
                </a:cxn>
                <a:cxn ang="0">
                  <a:pos x="244" y="11"/>
                </a:cxn>
                <a:cxn ang="0">
                  <a:pos x="181" y="11"/>
                </a:cxn>
                <a:cxn ang="0">
                  <a:pos x="89" y="0"/>
                </a:cxn>
                <a:cxn ang="0">
                  <a:pos x="181" y="4"/>
                </a:cxn>
                <a:cxn ang="0">
                  <a:pos x="255" y="4"/>
                </a:cxn>
                <a:cxn ang="0">
                  <a:pos x="333" y="11"/>
                </a:cxn>
                <a:cxn ang="0">
                  <a:pos x="392" y="19"/>
                </a:cxn>
                <a:cxn ang="0">
                  <a:pos x="436" y="30"/>
                </a:cxn>
                <a:cxn ang="0">
                  <a:pos x="462" y="48"/>
                </a:cxn>
                <a:cxn ang="0">
                  <a:pos x="481" y="63"/>
                </a:cxn>
                <a:cxn ang="0">
                  <a:pos x="492" y="85"/>
                </a:cxn>
                <a:cxn ang="0">
                  <a:pos x="492" y="96"/>
                </a:cxn>
                <a:cxn ang="0">
                  <a:pos x="492" y="111"/>
                </a:cxn>
                <a:cxn ang="0">
                  <a:pos x="477" y="130"/>
                </a:cxn>
                <a:cxn ang="0">
                  <a:pos x="448" y="144"/>
                </a:cxn>
                <a:cxn ang="0">
                  <a:pos x="407" y="156"/>
                </a:cxn>
                <a:cxn ang="0">
                  <a:pos x="366" y="167"/>
                </a:cxn>
                <a:cxn ang="0">
                  <a:pos x="296" y="170"/>
                </a:cxn>
                <a:cxn ang="0">
                  <a:pos x="263" y="170"/>
                </a:cxn>
                <a:cxn ang="0">
                  <a:pos x="200" y="174"/>
                </a:cxn>
                <a:cxn ang="0">
                  <a:pos x="152" y="181"/>
                </a:cxn>
                <a:cxn ang="0">
                  <a:pos x="115" y="189"/>
                </a:cxn>
                <a:cxn ang="0">
                  <a:pos x="89" y="200"/>
                </a:cxn>
                <a:cxn ang="0">
                  <a:pos x="74" y="211"/>
                </a:cxn>
                <a:cxn ang="0">
                  <a:pos x="67" y="222"/>
                </a:cxn>
                <a:cxn ang="0">
                  <a:pos x="59" y="229"/>
                </a:cxn>
                <a:cxn ang="0">
                  <a:pos x="56" y="244"/>
                </a:cxn>
                <a:cxn ang="0">
                  <a:pos x="56" y="255"/>
                </a:cxn>
                <a:cxn ang="0">
                  <a:pos x="67" y="270"/>
                </a:cxn>
                <a:cxn ang="0">
                  <a:pos x="74" y="281"/>
                </a:cxn>
                <a:cxn ang="0">
                  <a:pos x="111" y="296"/>
                </a:cxn>
                <a:cxn ang="0">
                  <a:pos x="181" y="314"/>
                </a:cxn>
                <a:cxn ang="0">
                  <a:pos x="159" y="314"/>
                </a:cxn>
              </a:cxnLst>
              <a:rect l="0" t="0" r="0" b="0"/>
              <a:pathLst>
                <a:path w="492" h="314">
                  <a:moveTo>
                    <a:pt x="159" y="314"/>
                  </a:moveTo>
                  <a:lnTo>
                    <a:pt x="130" y="314"/>
                  </a:lnTo>
                  <a:lnTo>
                    <a:pt x="82" y="307"/>
                  </a:lnTo>
                  <a:lnTo>
                    <a:pt x="34" y="285"/>
                  </a:lnTo>
                  <a:lnTo>
                    <a:pt x="19" y="274"/>
                  </a:lnTo>
                  <a:lnTo>
                    <a:pt x="4" y="259"/>
                  </a:lnTo>
                  <a:lnTo>
                    <a:pt x="0" y="244"/>
                  </a:lnTo>
                  <a:lnTo>
                    <a:pt x="4" y="229"/>
                  </a:lnTo>
                  <a:lnTo>
                    <a:pt x="15" y="222"/>
                  </a:lnTo>
                  <a:lnTo>
                    <a:pt x="41" y="200"/>
                  </a:lnTo>
                  <a:lnTo>
                    <a:pt x="67" y="185"/>
                  </a:lnTo>
                  <a:lnTo>
                    <a:pt x="100" y="174"/>
                  </a:lnTo>
                  <a:lnTo>
                    <a:pt x="141" y="167"/>
                  </a:lnTo>
                  <a:lnTo>
                    <a:pt x="192" y="159"/>
                  </a:lnTo>
                  <a:lnTo>
                    <a:pt x="270" y="159"/>
                  </a:lnTo>
                  <a:lnTo>
                    <a:pt x="337" y="156"/>
                  </a:lnTo>
                  <a:lnTo>
                    <a:pt x="366" y="144"/>
                  </a:lnTo>
                  <a:lnTo>
                    <a:pt x="385" y="133"/>
                  </a:lnTo>
                  <a:lnTo>
                    <a:pt x="418" y="115"/>
                  </a:lnTo>
                  <a:lnTo>
                    <a:pt x="436" y="96"/>
                  </a:lnTo>
                  <a:lnTo>
                    <a:pt x="440" y="82"/>
                  </a:lnTo>
                  <a:lnTo>
                    <a:pt x="440" y="70"/>
                  </a:lnTo>
                  <a:lnTo>
                    <a:pt x="436" y="56"/>
                  </a:lnTo>
                  <a:lnTo>
                    <a:pt x="422" y="41"/>
                  </a:lnTo>
                  <a:lnTo>
                    <a:pt x="403" y="30"/>
                  </a:lnTo>
                  <a:lnTo>
                    <a:pt x="370" y="19"/>
                  </a:lnTo>
                  <a:lnTo>
                    <a:pt x="307" y="11"/>
                  </a:lnTo>
                  <a:lnTo>
                    <a:pt x="244" y="11"/>
                  </a:lnTo>
                  <a:lnTo>
                    <a:pt x="181" y="11"/>
                  </a:lnTo>
                  <a:lnTo>
                    <a:pt x="89" y="0"/>
                  </a:lnTo>
                  <a:lnTo>
                    <a:pt x="181" y="4"/>
                  </a:lnTo>
                  <a:lnTo>
                    <a:pt x="255" y="4"/>
                  </a:lnTo>
                  <a:lnTo>
                    <a:pt x="333" y="11"/>
                  </a:lnTo>
                  <a:lnTo>
                    <a:pt x="392" y="19"/>
                  </a:lnTo>
                  <a:lnTo>
                    <a:pt x="436" y="30"/>
                  </a:lnTo>
                  <a:lnTo>
                    <a:pt x="462" y="48"/>
                  </a:lnTo>
                  <a:lnTo>
                    <a:pt x="481" y="63"/>
                  </a:lnTo>
                  <a:lnTo>
                    <a:pt x="492" y="85"/>
                  </a:lnTo>
                  <a:lnTo>
                    <a:pt x="492" y="96"/>
                  </a:lnTo>
                  <a:lnTo>
                    <a:pt x="492" y="111"/>
                  </a:lnTo>
                  <a:lnTo>
                    <a:pt x="477" y="130"/>
                  </a:lnTo>
                  <a:lnTo>
                    <a:pt x="448" y="144"/>
                  </a:lnTo>
                  <a:lnTo>
                    <a:pt x="407" y="156"/>
                  </a:lnTo>
                  <a:lnTo>
                    <a:pt x="366" y="167"/>
                  </a:lnTo>
                  <a:lnTo>
                    <a:pt x="296" y="170"/>
                  </a:lnTo>
                  <a:lnTo>
                    <a:pt x="263" y="170"/>
                  </a:lnTo>
                  <a:lnTo>
                    <a:pt x="200" y="174"/>
                  </a:lnTo>
                  <a:lnTo>
                    <a:pt x="152" y="181"/>
                  </a:lnTo>
                  <a:lnTo>
                    <a:pt x="115" y="189"/>
                  </a:lnTo>
                  <a:lnTo>
                    <a:pt x="89" y="200"/>
                  </a:lnTo>
                  <a:lnTo>
                    <a:pt x="74" y="211"/>
                  </a:lnTo>
                  <a:lnTo>
                    <a:pt x="67" y="222"/>
                  </a:lnTo>
                  <a:lnTo>
                    <a:pt x="59" y="229"/>
                  </a:lnTo>
                  <a:lnTo>
                    <a:pt x="56" y="244"/>
                  </a:lnTo>
                  <a:lnTo>
                    <a:pt x="56" y="255"/>
                  </a:lnTo>
                  <a:lnTo>
                    <a:pt x="67" y="270"/>
                  </a:lnTo>
                  <a:lnTo>
                    <a:pt x="74" y="281"/>
                  </a:lnTo>
                  <a:lnTo>
                    <a:pt x="111" y="296"/>
                  </a:lnTo>
                  <a:lnTo>
                    <a:pt x="181" y="314"/>
                  </a:lnTo>
                  <a:lnTo>
                    <a:pt x="159" y="31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3" name="図形 152"/>
            <p:cNvSpPr>
              <a:spLocks/>
            </p:cNvSpPr>
            <p:nvPr/>
          </p:nvSpPr>
          <p:spPr bwMode="auto">
            <a:xfrm>
              <a:off x="1784671" y="5689430"/>
              <a:ext cx="386372" cy="197746"/>
            </a:xfrm>
            <a:custGeom>
              <a:avLst/>
              <a:gdLst/>
              <a:ahLst/>
              <a:cxnLst>
                <a:cxn ang="0">
                  <a:pos x="163" y="140"/>
                </a:cxn>
                <a:cxn ang="0">
                  <a:pos x="133" y="140"/>
                </a:cxn>
                <a:cxn ang="0">
                  <a:pos x="67" y="122"/>
                </a:cxn>
                <a:cxn ang="0">
                  <a:pos x="26" y="107"/>
                </a:cxn>
                <a:cxn ang="0">
                  <a:pos x="11" y="92"/>
                </a:cxn>
                <a:cxn ang="0">
                  <a:pos x="0" y="81"/>
                </a:cxn>
                <a:cxn ang="0">
                  <a:pos x="0" y="70"/>
                </a:cxn>
                <a:cxn ang="0">
                  <a:pos x="8" y="55"/>
                </a:cxn>
                <a:cxn ang="0">
                  <a:pos x="11" y="48"/>
                </a:cxn>
                <a:cxn ang="0">
                  <a:pos x="23" y="41"/>
                </a:cxn>
                <a:cxn ang="0">
                  <a:pos x="37" y="30"/>
                </a:cxn>
                <a:cxn ang="0">
                  <a:pos x="56" y="22"/>
                </a:cxn>
                <a:cxn ang="0">
                  <a:pos x="93" y="11"/>
                </a:cxn>
                <a:cxn ang="0">
                  <a:pos x="141" y="7"/>
                </a:cxn>
                <a:cxn ang="0">
                  <a:pos x="204" y="0"/>
                </a:cxn>
                <a:cxn ang="0">
                  <a:pos x="252" y="0"/>
                </a:cxn>
                <a:cxn ang="0">
                  <a:pos x="196" y="7"/>
                </a:cxn>
                <a:cxn ang="0">
                  <a:pos x="141" y="15"/>
                </a:cxn>
                <a:cxn ang="0">
                  <a:pos x="96" y="37"/>
                </a:cxn>
                <a:cxn ang="0">
                  <a:pos x="82" y="52"/>
                </a:cxn>
                <a:cxn ang="0">
                  <a:pos x="71" y="67"/>
                </a:cxn>
                <a:cxn ang="0">
                  <a:pos x="71" y="70"/>
                </a:cxn>
                <a:cxn ang="0">
                  <a:pos x="78" y="85"/>
                </a:cxn>
                <a:cxn ang="0">
                  <a:pos x="85" y="100"/>
                </a:cxn>
                <a:cxn ang="0">
                  <a:pos x="100" y="111"/>
                </a:cxn>
                <a:cxn ang="0">
                  <a:pos x="126" y="126"/>
                </a:cxn>
                <a:cxn ang="0">
                  <a:pos x="167" y="137"/>
                </a:cxn>
                <a:cxn ang="0">
                  <a:pos x="163" y="140"/>
                </a:cxn>
              </a:cxnLst>
              <a:rect l="0" t="0" r="0" b="0"/>
              <a:pathLst>
                <a:path w="252" h="140">
                  <a:moveTo>
                    <a:pt x="163" y="140"/>
                  </a:moveTo>
                  <a:lnTo>
                    <a:pt x="133" y="140"/>
                  </a:lnTo>
                  <a:lnTo>
                    <a:pt x="67" y="122"/>
                  </a:lnTo>
                  <a:lnTo>
                    <a:pt x="26" y="107"/>
                  </a:lnTo>
                  <a:lnTo>
                    <a:pt x="11" y="92"/>
                  </a:lnTo>
                  <a:lnTo>
                    <a:pt x="0" y="81"/>
                  </a:lnTo>
                  <a:lnTo>
                    <a:pt x="0" y="70"/>
                  </a:lnTo>
                  <a:lnTo>
                    <a:pt x="8" y="55"/>
                  </a:lnTo>
                  <a:lnTo>
                    <a:pt x="11" y="48"/>
                  </a:lnTo>
                  <a:lnTo>
                    <a:pt x="23" y="41"/>
                  </a:lnTo>
                  <a:lnTo>
                    <a:pt x="37" y="30"/>
                  </a:lnTo>
                  <a:lnTo>
                    <a:pt x="56" y="22"/>
                  </a:lnTo>
                  <a:lnTo>
                    <a:pt x="93" y="11"/>
                  </a:lnTo>
                  <a:lnTo>
                    <a:pt x="141" y="7"/>
                  </a:lnTo>
                  <a:lnTo>
                    <a:pt x="204" y="0"/>
                  </a:lnTo>
                  <a:lnTo>
                    <a:pt x="252" y="0"/>
                  </a:lnTo>
                  <a:lnTo>
                    <a:pt x="196" y="7"/>
                  </a:lnTo>
                  <a:lnTo>
                    <a:pt x="141" y="15"/>
                  </a:lnTo>
                  <a:lnTo>
                    <a:pt x="96" y="37"/>
                  </a:lnTo>
                  <a:lnTo>
                    <a:pt x="82" y="52"/>
                  </a:lnTo>
                  <a:lnTo>
                    <a:pt x="71" y="67"/>
                  </a:lnTo>
                  <a:lnTo>
                    <a:pt x="71" y="70"/>
                  </a:lnTo>
                  <a:lnTo>
                    <a:pt x="78" y="85"/>
                  </a:lnTo>
                  <a:lnTo>
                    <a:pt x="85" y="100"/>
                  </a:lnTo>
                  <a:lnTo>
                    <a:pt x="100" y="111"/>
                  </a:lnTo>
                  <a:lnTo>
                    <a:pt x="126" y="126"/>
                  </a:lnTo>
                  <a:lnTo>
                    <a:pt x="167" y="137"/>
                  </a:lnTo>
                  <a:lnTo>
                    <a:pt x="163" y="14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4" name="図形 153"/>
            <p:cNvSpPr>
              <a:spLocks/>
            </p:cNvSpPr>
            <p:nvPr/>
          </p:nvSpPr>
          <p:spPr bwMode="auto">
            <a:xfrm>
              <a:off x="1904263" y="5459197"/>
              <a:ext cx="815675" cy="423741"/>
            </a:xfrm>
            <a:custGeom>
              <a:avLst/>
              <a:gdLst/>
              <a:ahLst/>
              <a:cxnLst>
                <a:cxn ang="0">
                  <a:pos x="325" y="163"/>
                </a:cxn>
                <a:cxn ang="0">
                  <a:pos x="296" y="163"/>
                </a:cxn>
                <a:cxn ang="0">
                  <a:pos x="133" y="178"/>
                </a:cxn>
                <a:cxn ang="0">
                  <a:pos x="92" y="189"/>
                </a:cxn>
                <a:cxn ang="0">
                  <a:pos x="70" y="200"/>
                </a:cxn>
                <a:cxn ang="0">
                  <a:pos x="55" y="211"/>
                </a:cxn>
                <a:cxn ang="0">
                  <a:pos x="44" y="218"/>
                </a:cxn>
                <a:cxn ang="0">
                  <a:pos x="37" y="233"/>
                </a:cxn>
                <a:cxn ang="0">
                  <a:pos x="37" y="241"/>
                </a:cxn>
                <a:cxn ang="0">
                  <a:pos x="37" y="248"/>
                </a:cxn>
                <a:cxn ang="0">
                  <a:pos x="55" y="259"/>
                </a:cxn>
                <a:cxn ang="0">
                  <a:pos x="85" y="274"/>
                </a:cxn>
                <a:cxn ang="0">
                  <a:pos x="155" y="289"/>
                </a:cxn>
                <a:cxn ang="0">
                  <a:pos x="104" y="300"/>
                </a:cxn>
                <a:cxn ang="0">
                  <a:pos x="92" y="300"/>
                </a:cxn>
                <a:cxn ang="0">
                  <a:pos x="55" y="289"/>
                </a:cxn>
                <a:cxn ang="0">
                  <a:pos x="30" y="274"/>
                </a:cxn>
                <a:cxn ang="0">
                  <a:pos x="7" y="259"/>
                </a:cxn>
                <a:cxn ang="0">
                  <a:pos x="0" y="248"/>
                </a:cxn>
                <a:cxn ang="0">
                  <a:pos x="0" y="233"/>
                </a:cxn>
                <a:cxn ang="0">
                  <a:pos x="0" y="230"/>
                </a:cxn>
                <a:cxn ang="0">
                  <a:pos x="4" y="215"/>
                </a:cxn>
                <a:cxn ang="0">
                  <a:pos x="18" y="204"/>
                </a:cxn>
                <a:cxn ang="0">
                  <a:pos x="55" y="189"/>
                </a:cxn>
                <a:cxn ang="0">
                  <a:pos x="100" y="174"/>
                </a:cxn>
                <a:cxn ang="0">
                  <a:pos x="144" y="170"/>
                </a:cxn>
                <a:cxn ang="0">
                  <a:pos x="233" y="163"/>
                </a:cxn>
                <a:cxn ang="0">
                  <a:pos x="270" y="163"/>
                </a:cxn>
                <a:cxn ang="0">
                  <a:pos x="299" y="159"/>
                </a:cxn>
                <a:cxn ang="0">
                  <a:pos x="311" y="163"/>
                </a:cxn>
                <a:cxn ang="0">
                  <a:pos x="355" y="159"/>
                </a:cxn>
                <a:cxn ang="0">
                  <a:pos x="396" y="148"/>
                </a:cxn>
                <a:cxn ang="0">
                  <a:pos x="425" y="141"/>
                </a:cxn>
                <a:cxn ang="0">
                  <a:pos x="455" y="122"/>
                </a:cxn>
                <a:cxn ang="0">
                  <a:pos x="492" y="104"/>
                </a:cxn>
                <a:cxn ang="0">
                  <a:pos x="499" y="89"/>
                </a:cxn>
                <a:cxn ang="0">
                  <a:pos x="506" y="71"/>
                </a:cxn>
                <a:cxn ang="0">
                  <a:pos x="499" y="48"/>
                </a:cxn>
                <a:cxn ang="0">
                  <a:pos x="484" y="34"/>
                </a:cxn>
                <a:cxn ang="0">
                  <a:pos x="466" y="19"/>
                </a:cxn>
                <a:cxn ang="0">
                  <a:pos x="421" y="0"/>
                </a:cxn>
                <a:cxn ang="0">
                  <a:pos x="462" y="8"/>
                </a:cxn>
                <a:cxn ang="0">
                  <a:pos x="492" y="19"/>
                </a:cxn>
                <a:cxn ang="0">
                  <a:pos x="510" y="34"/>
                </a:cxn>
                <a:cxn ang="0">
                  <a:pos x="525" y="45"/>
                </a:cxn>
                <a:cxn ang="0">
                  <a:pos x="532" y="59"/>
                </a:cxn>
                <a:cxn ang="0">
                  <a:pos x="532" y="74"/>
                </a:cxn>
                <a:cxn ang="0">
                  <a:pos x="532" y="78"/>
                </a:cxn>
                <a:cxn ang="0">
                  <a:pos x="514" y="100"/>
                </a:cxn>
                <a:cxn ang="0">
                  <a:pos x="492" y="119"/>
                </a:cxn>
                <a:cxn ang="0">
                  <a:pos x="455" y="133"/>
                </a:cxn>
                <a:cxn ang="0">
                  <a:pos x="421" y="145"/>
                </a:cxn>
                <a:cxn ang="0">
                  <a:pos x="355" y="159"/>
                </a:cxn>
                <a:cxn ang="0">
                  <a:pos x="325" y="163"/>
                </a:cxn>
              </a:cxnLst>
              <a:rect l="0" t="0" r="0" b="0"/>
              <a:pathLst>
                <a:path w="532" h="300">
                  <a:moveTo>
                    <a:pt x="325" y="163"/>
                  </a:moveTo>
                  <a:lnTo>
                    <a:pt x="296" y="163"/>
                  </a:lnTo>
                  <a:lnTo>
                    <a:pt x="133" y="178"/>
                  </a:lnTo>
                  <a:lnTo>
                    <a:pt x="92" y="189"/>
                  </a:lnTo>
                  <a:lnTo>
                    <a:pt x="70" y="200"/>
                  </a:lnTo>
                  <a:lnTo>
                    <a:pt x="55" y="211"/>
                  </a:lnTo>
                  <a:lnTo>
                    <a:pt x="44" y="218"/>
                  </a:lnTo>
                  <a:lnTo>
                    <a:pt x="37" y="233"/>
                  </a:lnTo>
                  <a:lnTo>
                    <a:pt x="37" y="241"/>
                  </a:lnTo>
                  <a:lnTo>
                    <a:pt x="37" y="248"/>
                  </a:lnTo>
                  <a:lnTo>
                    <a:pt x="55" y="259"/>
                  </a:lnTo>
                  <a:lnTo>
                    <a:pt x="85" y="274"/>
                  </a:lnTo>
                  <a:lnTo>
                    <a:pt x="155" y="289"/>
                  </a:lnTo>
                  <a:lnTo>
                    <a:pt x="104" y="300"/>
                  </a:lnTo>
                  <a:lnTo>
                    <a:pt x="92" y="300"/>
                  </a:lnTo>
                  <a:lnTo>
                    <a:pt x="55" y="289"/>
                  </a:lnTo>
                  <a:lnTo>
                    <a:pt x="30" y="274"/>
                  </a:lnTo>
                  <a:lnTo>
                    <a:pt x="7" y="259"/>
                  </a:lnTo>
                  <a:lnTo>
                    <a:pt x="0" y="248"/>
                  </a:lnTo>
                  <a:lnTo>
                    <a:pt x="0" y="233"/>
                  </a:lnTo>
                  <a:lnTo>
                    <a:pt x="0" y="230"/>
                  </a:lnTo>
                  <a:lnTo>
                    <a:pt x="4" y="215"/>
                  </a:lnTo>
                  <a:lnTo>
                    <a:pt x="18" y="204"/>
                  </a:lnTo>
                  <a:lnTo>
                    <a:pt x="55" y="189"/>
                  </a:lnTo>
                  <a:lnTo>
                    <a:pt x="100" y="174"/>
                  </a:lnTo>
                  <a:lnTo>
                    <a:pt x="144" y="170"/>
                  </a:lnTo>
                  <a:lnTo>
                    <a:pt x="233" y="163"/>
                  </a:lnTo>
                  <a:lnTo>
                    <a:pt x="270" y="163"/>
                  </a:lnTo>
                  <a:lnTo>
                    <a:pt x="299" y="159"/>
                  </a:lnTo>
                  <a:lnTo>
                    <a:pt x="311" y="163"/>
                  </a:lnTo>
                  <a:lnTo>
                    <a:pt x="355" y="159"/>
                  </a:lnTo>
                  <a:lnTo>
                    <a:pt x="396" y="148"/>
                  </a:lnTo>
                  <a:lnTo>
                    <a:pt x="425" y="141"/>
                  </a:lnTo>
                  <a:lnTo>
                    <a:pt x="455" y="122"/>
                  </a:lnTo>
                  <a:lnTo>
                    <a:pt x="492" y="104"/>
                  </a:lnTo>
                  <a:lnTo>
                    <a:pt x="499" y="89"/>
                  </a:lnTo>
                  <a:lnTo>
                    <a:pt x="506" y="71"/>
                  </a:lnTo>
                  <a:lnTo>
                    <a:pt x="499" y="48"/>
                  </a:lnTo>
                  <a:lnTo>
                    <a:pt x="484" y="34"/>
                  </a:lnTo>
                  <a:lnTo>
                    <a:pt x="466" y="19"/>
                  </a:lnTo>
                  <a:lnTo>
                    <a:pt x="421" y="0"/>
                  </a:lnTo>
                  <a:lnTo>
                    <a:pt x="462" y="8"/>
                  </a:lnTo>
                  <a:lnTo>
                    <a:pt x="492" y="19"/>
                  </a:lnTo>
                  <a:lnTo>
                    <a:pt x="510" y="34"/>
                  </a:lnTo>
                  <a:lnTo>
                    <a:pt x="525" y="45"/>
                  </a:lnTo>
                  <a:lnTo>
                    <a:pt x="532" y="59"/>
                  </a:lnTo>
                  <a:lnTo>
                    <a:pt x="532" y="74"/>
                  </a:lnTo>
                  <a:lnTo>
                    <a:pt x="532" y="78"/>
                  </a:lnTo>
                  <a:lnTo>
                    <a:pt x="514" y="100"/>
                  </a:lnTo>
                  <a:lnTo>
                    <a:pt x="492" y="119"/>
                  </a:lnTo>
                  <a:lnTo>
                    <a:pt x="455" y="133"/>
                  </a:lnTo>
                  <a:lnTo>
                    <a:pt x="421" y="145"/>
                  </a:lnTo>
                  <a:lnTo>
                    <a:pt x="355" y="159"/>
                  </a:lnTo>
                  <a:lnTo>
                    <a:pt x="325" y="163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5" name="図形 154"/>
            <p:cNvSpPr>
              <a:spLocks/>
            </p:cNvSpPr>
            <p:nvPr/>
          </p:nvSpPr>
          <p:spPr bwMode="auto">
            <a:xfrm>
              <a:off x="1723342" y="5302413"/>
              <a:ext cx="1082455" cy="387017"/>
            </a:xfrm>
            <a:custGeom>
              <a:avLst/>
              <a:gdLst/>
              <a:ahLst/>
              <a:cxnLst>
                <a:cxn ang="0">
                  <a:pos x="539" y="100"/>
                </a:cxn>
                <a:cxn ang="0">
                  <a:pos x="654" y="119"/>
                </a:cxn>
                <a:cxn ang="0">
                  <a:pos x="698" y="159"/>
                </a:cxn>
                <a:cxn ang="0">
                  <a:pos x="698" y="204"/>
                </a:cxn>
                <a:cxn ang="0">
                  <a:pos x="632" y="252"/>
                </a:cxn>
                <a:cxn ang="0">
                  <a:pos x="469" y="274"/>
                </a:cxn>
                <a:cxn ang="0">
                  <a:pos x="599" y="241"/>
                </a:cxn>
                <a:cxn ang="0">
                  <a:pos x="654" y="189"/>
                </a:cxn>
                <a:cxn ang="0">
                  <a:pos x="643" y="156"/>
                </a:cxn>
                <a:cxn ang="0">
                  <a:pos x="562" y="115"/>
                </a:cxn>
                <a:cxn ang="0">
                  <a:pos x="554" y="119"/>
                </a:cxn>
                <a:cxn ang="0">
                  <a:pos x="617" y="163"/>
                </a:cxn>
                <a:cxn ang="0">
                  <a:pos x="602" y="211"/>
                </a:cxn>
                <a:cxn ang="0">
                  <a:pos x="514" y="259"/>
                </a:cxn>
                <a:cxn ang="0">
                  <a:pos x="421" y="270"/>
                </a:cxn>
                <a:cxn ang="0">
                  <a:pos x="528" y="230"/>
                </a:cxn>
                <a:cxn ang="0">
                  <a:pos x="547" y="174"/>
                </a:cxn>
                <a:cxn ang="0">
                  <a:pos x="525" y="130"/>
                </a:cxn>
                <a:cxn ang="0">
                  <a:pos x="406" y="100"/>
                </a:cxn>
                <a:cxn ang="0">
                  <a:pos x="210" y="93"/>
                </a:cxn>
                <a:cxn ang="0">
                  <a:pos x="66" y="63"/>
                </a:cxn>
                <a:cxn ang="0">
                  <a:pos x="48" y="41"/>
                </a:cxn>
                <a:cxn ang="0">
                  <a:pos x="77" y="4"/>
                </a:cxn>
                <a:cxn ang="0">
                  <a:pos x="48" y="30"/>
                </a:cxn>
                <a:cxn ang="0">
                  <a:pos x="70" y="71"/>
                </a:cxn>
                <a:cxn ang="0">
                  <a:pos x="210" y="100"/>
                </a:cxn>
                <a:cxn ang="0">
                  <a:pos x="406" y="100"/>
                </a:cxn>
                <a:cxn ang="0">
                  <a:pos x="517" y="134"/>
                </a:cxn>
                <a:cxn ang="0">
                  <a:pos x="543" y="174"/>
                </a:cxn>
                <a:cxn ang="0">
                  <a:pos x="528" y="226"/>
                </a:cxn>
                <a:cxn ang="0">
                  <a:pos x="388" y="270"/>
                </a:cxn>
                <a:cxn ang="0">
                  <a:pos x="414" y="256"/>
                </a:cxn>
                <a:cxn ang="0">
                  <a:pos x="477" y="211"/>
                </a:cxn>
                <a:cxn ang="0">
                  <a:pos x="462" y="163"/>
                </a:cxn>
                <a:cxn ang="0">
                  <a:pos x="373" y="115"/>
                </a:cxn>
                <a:cxn ang="0">
                  <a:pos x="173" y="100"/>
                </a:cxn>
                <a:cxn ang="0">
                  <a:pos x="15" y="63"/>
                </a:cxn>
                <a:cxn ang="0">
                  <a:pos x="11" y="19"/>
                </a:cxn>
                <a:cxn ang="0">
                  <a:pos x="85" y="0"/>
                </a:cxn>
                <a:cxn ang="0">
                  <a:pos x="77" y="23"/>
                </a:cxn>
                <a:cxn ang="0">
                  <a:pos x="85" y="56"/>
                </a:cxn>
                <a:cxn ang="0">
                  <a:pos x="192" y="89"/>
                </a:cxn>
                <a:cxn ang="0">
                  <a:pos x="414" y="89"/>
                </a:cxn>
              </a:cxnLst>
              <a:rect l="0" t="0" r="0" b="0"/>
              <a:pathLst>
                <a:path w="706" h="274">
                  <a:moveTo>
                    <a:pt x="414" y="89"/>
                  </a:moveTo>
                  <a:lnTo>
                    <a:pt x="484" y="93"/>
                  </a:lnTo>
                  <a:lnTo>
                    <a:pt x="539" y="100"/>
                  </a:lnTo>
                  <a:lnTo>
                    <a:pt x="587" y="104"/>
                  </a:lnTo>
                  <a:lnTo>
                    <a:pt x="624" y="111"/>
                  </a:lnTo>
                  <a:lnTo>
                    <a:pt x="654" y="119"/>
                  </a:lnTo>
                  <a:lnTo>
                    <a:pt x="672" y="134"/>
                  </a:lnTo>
                  <a:lnTo>
                    <a:pt x="687" y="145"/>
                  </a:lnTo>
                  <a:lnTo>
                    <a:pt x="698" y="159"/>
                  </a:lnTo>
                  <a:lnTo>
                    <a:pt x="706" y="174"/>
                  </a:lnTo>
                  <a:lnTo>
                    <a:pt x="706" y="189"/>
                  </a:lnTo>
                  <a:lnTo>
                    <a:pt x="698" y="204"/>
                  </a:lnTo>
                  <a:lnTo>
                    <a:pt x="684" y="226"/>
                  </a:lnTo>
                  <a:lnTo>
                    <a:pt x="665" y="241"/>
                  </a:lnTo>
                  <a:lnTo>
                    <a:pt x="632" y="252"/>
                  </a:lnTo>
                  <a:lnTo>
                    <a:pt x="599" y="259"/>
                  </a:lnTo>
                  <a:lnTo>
                    <a:pt x="532" y="270"/>
                  </a:lnTo>
                  <a:lnTo>
                    <a:pt x="469" y="274"/>
                  </a:lnTo>
                  <a:lnTo>
                    <a:pt x="517" y="267"/>
                  </a:lnTo>
                  <a:lnTo>
                    <a:pt x="573" y="252"/>
                  </a:lnTo>
                  <a:lnTo>
                    <a:pt x="599" y="241"/>
                  </a:lnTo>
                  <a:lnTo>
                    <a:pt x="624" y="226"/>
                  </a:lnTo>
                  <a:lnTo>
                    <a:pt x="643" y="211"/>
                  </a:lnTo>
                  <a:lnTo>
                    <a:pt x="654" y="189"/>
                  </a:lnTo>
                  <a:lnTo>
                    <a:pt x="654" y="182"/>
                  </a:lnTo>
                  <a:lnTo>
                    <a:pt x="654" y="163"/>
                  </a:lnTo>
                  <a:lnTo>
                    <a:pt x="643" y="156"/>
                  </a:lnTo>
                  <a:lnTo>
                    <a:pt x="628" y="141"/>
                  </a:lnTo>
                  <a:lnTo>
                    <a:pt x="602" y="126"/>
                  </a:lnTo>
                  <a:lnTo>
                    <a:pt x="562" y="115"/>
                  </a:lnTo>
                  <a:lnTo>
                    <a:pt x="510" y="111"/>
                  </a:lnTo>
                  <a:lnTo>
                    <a:pt x="510" y="111"/>
                  </a:lnTo>
                  <a:lnTo>
                    <a:pt x="554" y="119"/>
                  </a:lnTo>
                  <a:lnTo>
                    <a:pt x="595" y="141"/>
                  </a:lnTo>
                  <a:lnTo>
                    <a:pt x="610" y="148"/>
                  </a:lnTo>
                  <a:lnTo>
                    <a:pt x="617" y="163"/>
                  </a:lnTo>
                  <a:lnTo>
                    <a:pt x="617" y="182"/>
                  </a:lnTo>
                  <a:lnTo>
                    <a:pt x="613" y="200"/>
                  </a:lnTo>
                  <a:lnTo>
                    <a:pt x="602" y="211"/>
                  </a:lnTo>
                  <a:lnTo>
                    <a:pt x="569" y="233"/>
                  </a:lnTo>
                  <a:lnTo>
                    <a:pt x="543" y="244"/>
                  </a:lnTo>
                  <a:lnTo>
                    <a:pt x="514" y="259"/>
                  </a:lnTo>
                  <a:lnTo>
                    <a:pt x="473" y="267"/>
                  </a:lnTo>
                  <a:lnTo>
                    <a:pt x="429" y="270"/>
                  </a:lnTo>
                  <a:lnTo>
                    <a:pt x="421" y="270"/>
                  </a:lnTo>
                  <a:lnTo>
                    <a:pt x="469" y="259"/>
                  </a:lnTo>
                  <a:lnTo>
                    <a:pt x="502" y="244"/>
                  </a:lnTo>
                  <a:lnTo>
                    <a:pt x="528" y="230"/>
                  </a:lnTo>
                  <a:lnTo>
                    <a:pt x="543" y="211"/>
                  </a:lnTo>
                  <a:lnTo>
                    <a:pt x="547" y="189"/>
                  </a:lnTo>
                  <a:lnTo>
                    <a:pt x="547" y="174"/>
                  </a:lnTo>
                  <a:lnTo>
                    <a:pt x="543" y="159"/>
                  </a:lnTo>
                  <a:lnTo>
                    <a:pt x="532" y="145"/>
                  </a:lnTo>
                  <a:lnTo>
                    <a:pt x="525" y="130"/>
                  </a:lnTo>
                  <a:lnTo>
                    <a:pt x="488" y="111"/>
                  </a:lnTo>
                  <a:lnTo>
                    <a:pt x="447" y="104"/>
                  </a:lnTo>
                  <a:lnTo>
                    <a:pt x="406" y="100"/>
                  </a:lnTo>
                  <a:lnTo>
                    <a:pt x="332" y="93"/>
                  </a:lnTo>
                  <a:lnTo>
                    <a:pt x="295" y="100"/>
                  </a:lnTo>
                  <a:lnTo>
                    <a:pt x="210" y="93"/>
                  </a:lnTo>
                  <a:lnTo>
                    <a:pt x="140" y="85"/>
                  </a:lnTo>
                  <a:lnTo>
                    <a:pt x="96" y="74"/>
                  </a:lnTo>
                  <a:lnTo>
                    <a:pt x="66" y="63"/>
                  </a:lnTo>
                  <a:lnTo>
                    <a:pt x="51" y="56"/>
                  </a:lnTo>
                  <a:lnTo>
                    <a:pt x="48" y="45"/>
                  </a:lnTo>
                  <a:lnTo>
                    <a:pt x="48" y="41"/>
                  </a:lnTo>
                  <a:lnTo>
                    <a:pt x="51" y="30"/>
                  </a:lnTo>
                  <a:lnTo>
                    <a:pt x="63" y="15"/>
                  </a:lnTo>
                  <a:lnTo>
                    <a:pt x="77" y="4"/>
                  </a:lnTo>
                  <a:lnTo>
                    <a:pt x="70" y="0"/>
                  </a:lnTo>
                  <a:lnTo>
                    <a:pt x="55" y="15"/>
                  </a:lnTo>
                  <a:lnTo>
                    <a:pt x="48" y="30"/>
                  </a:lnTo>
                  <a:lnTo>
                    <a:pt x="40" y="45"/>
                  </a:lnTo>
                  <a:lnTo>
                    <a:pt x="51" y="60"/>
                  </a:lnTo>
                  <a:lnTo>
                    <a:pt x="70" y="71"/>
                  </a:lnTo>
                  <a:lnTo>
                    <a:pt x="100" y="78"/>
                  </a:lnTo>
                  <a:lnTo>
                    <a:pt x="140" y="89"/>
                  </a:lnTo>
                  <a:lnTo>
                    <a:pt x="210" y="100"/>
                  </a:lnTo>
                  <a:lnTo>
                    <a:pt x="295" y="104"/>
                  </a:lnTo>
                  <a:lnTo>
                    <a:pt x="332" y="100"/>
                  </a:lnTo>
                  <a:lnTo>
                    <a:pt x="406" y="100"/>
                  </a:lnTo>
                  <a:lnTo>
                    <a:pt x="447" y="111"/>
                  </a:lnTo>
                  <a:lnTo>
                    <a:pt x="488" y="115"/>
                  </a:lnTo>
                  <a:lnTo>
                    <a:pt x="517" y="134"/>
                  </a:lnTo>
                  <a:lnTo>
                    <a:pt x="528" y="148"/>
                  </a:lnTo>
                  <a:lnTo>
                    <a:pt x="539" y="163"/>
                  </a:lnTo>
                  <a:lnTo>
                    <a:pt x="543" y="174"/>
                  </a:lnTo>
                  <a:lnTo>
                    <a:pt x="543" y="189"/>
                  </a:lnTo>
                  <a:lnTo>
                    <a:pt x="539" y="204"/>
                  </a:lnTo>
                  <a:lnTo>
                    <a:pt x="528" y="226"/>
                  </a:lnTo>
                  <a:lnTo>
                    <a:pt x="499" y="241"/>
                  </a:lnTo>
                  <a:lnTo>
                    <a:pt x="454" y="259"/>
                  </a:lnTo>
                  <a:lnTo>
                    <a:pt x="388" y="270"/>
                  </a:lnTo>
                  <a:lnTo>
                    <a:pt x="314" y="270"/>
                  </a:lnTo>
                  <a:lnTo>
                    <a:pt x="362" y="267"/>
                  </a:lnTo>
                  <a:lnTo>
                    <a:pt x="414" y="256"/>
                  </a:lnTo>
                  <a:lnTo>
                    <a:pt x="454" y="233"/>
                  </a:lnTo>
                  <a:lnTo>
                    <a:pt x="469" y="226"/>
                  </a:lnTo>
                  <a:lnTo>
                    <a:pt x="477" y="211"/>
                  </a:lnTo>
                  <a:lnTo>
                    <a:pt x="477" y="196"/>
                  </a:lnTo>
                  <a:lnTo>
                    <a:pt x="473" y="182"/>
                  </a:lnTo>
                  <a:lnTo>
                    <a:pt x="462" y="163"/>
                  </a:lnTo>
                  <a:lnTo>
                    <a:pt x="447" y="145"/>
                  </a:lnTo>
                  <a:lnTo>
                    <a:pt x="417" y="130"/>
                  </a:lnTo>
                  <a:lnTo>
                    <a:pt x="373" y="115"/>
                  </a:lnTo>
                  <a:lnTo>
                    <a:pt x="314" y="111"/>
                  </a:lnTo>
                  <a:lnTo>
                    <a:pt x="273" y="104"/>
                  </a:lnTo>
                  <a:lnTo>
                    <a:pt x="173" y="100"/>
                  </a:lnTo>
                  <a:lnTo>
                    <a:pt x="100" y="89"/>
                  </a:lnTo>
                  <a:lnTo>
                    <a:pt x="51" y="74"/>
                  </a:lnTo>
                  <a:lnTo>
                    <a:pt x="15" y="63"/>
                  </a:lnTo>
                  <a:lnTo>
                    <a:pt x="7" y="45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26" y="8"/>
                  </a:lnTo>
                  <a:lnTo>
                    <a:pt x="51" y="0"/>
                  </a:lnTo>
                  <a:lnTo>
                    <a:pt x="85" y="0"/>
                  </a:lnTo>
                  <a:lnTo>
                    <a:pt x="111" y="4"/>
                  </a:lnTo>
                  <a:lnTo>
                    <a:pt x="92" y="8"/>
                  </a:lnTo>
                  <a:lnTo>
                    <a:pt x="77" y="23"/>
                  </a:lnTo>
                  <a:lnTo>
                    <a:pt x="77" y="34"/>
                  </a:lnTo>
                  <a:lnTo>
                    <a:pt x="77" y="41"/>
                  </a:lnTo>
                  <a:lnTo>
                    <a:pt x="85" y="56"/>
                  </a:lnTo>
                  <a:lnTo>
                    <a:pt x="96" y="63"/>
                  </a:lnTo>
                  <a:lnTo>
                    <a:pt x="136" y="78"/>
                  </a:lnTo>
                  <a:lnTo>
                    <a:pt x="192" y="89"/>
                  </a:lnTo>
                  <a:lnTo>
                    <a:pt x="247" y="93"/>
                  </a:lnTo>
                  <a:lnTo>
                    <a:pt x="358" y="93"/>
                  </a:lnTo>
                  <a:lnTo>
                    <a:pt x="414" y="89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6" name="図形 155"/>
            <p:cNvSpPr>
              <a:spLocks/>
            </p:cNvSpPr>
            <p:nvPr/>
          </p:nvSpPr>
          <p:spPr bwMode="auto">
            <a:xfrm>
              <a:off x="1960992" y="5313713"/>
              <a:ext cx="351108" cy="114410"/>
            </a:xfrm>
            <a:custGeom>
              <a:avLst/>
              <a:gdLst/>
              <a:ahLst/>
              <a:cxnLst>
                <a:cxn ang="0">
                  <a:pos x="55" y="26"/>
                </a:cxn>
                <a:cxn ang="0">
                  <a:pos x="63" y="33"/>
                </a:cxn>
                <a:cxn ang="0">
                  <a:pos x="70" y="41"/>
                </a:cxn>
                <a:cxn ang="0">
                  <a:pos x="107" y="55"/>
                </a:cxn>
                <a:cxn ang="0">
                  <a:pos x="148" y="66"/>
                </a:cxn>
                <a:cxn ang="0">
                  <a:pos x="229" y="81"/>
                </a:cxn>
                <a:cxn ang="0">
                  <a:pos x="196" y="81"/>
                </a:cxn>
                <a:cxn ang="0">
                  <a:pos x="137" y="70"/>
                </a:cxn>
                <a:cxn ang="0">
                  <a:pos x="89" y="66"/>
                </a:cxn>
                <a:cxn ang="0">
                  <a:pos x="41" y="52"/>
                </a:cxn>
                <a:cxn ang="0">
                  <a:pos x="11" y="41"/>
                </a:cxn>
                <a:cxn ang="0">
                  <a:pos x="0" y="37"/>
                </a:cxn>
                <a:cxn ang="0">
                  <a:pos x="0" y="33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37" y="0"/>
                </a:cxn>
                <a:cxn ang="0">
                  <a:pos x="81" y="0"/>
                </a:cxn>
                <a:cxn ang="0">
                  <a:pos x="67" y="11"/>
                </a:cxn>
                <a:cxn ang="0">
                  <a:pos x="63" y="15"/>
                </a:cxn>
                <a:cxn ang="0">
                  <a:pos x="55" y="26"/>
                </a:cxn>
              </a:cxnLst>
              <a:rect l="0" t="0" r="0" b="0"/>
              <a:pathLst>
                <a:path w="229" h="81">
                  <a:moveTo>
                    <a:pt x="55" y="26"/>
                  </a:moveTo>
                  <a:lnTo>
                    <a:pt x="63" y="33"/>
                  </a:lnTo>
                  <a:lnTo>
                    <a:pt x="70" y="41"/>
                  </a:lnTo>
                  <a:lnTo>
                    <a:pt x="107" y="55"/>
                  </a:lnTo>
                  <a:lnTo>
                    <a:pt x="148" y="66"/>
                  </a:lnTo>
                  <a:lnTo>
                    <a:pt x="229" y="81"/>
                  </a:lnTo>
                  <a:lnTo>
                    <a:pt x="196" y="81"/>
                  </a:lnTo>
                  <a:lnTo>
                    <a:pt x="137" y="70"/>
                  </a:lnTo>
                  <a:lnTo>
                    <a:pt x="89" y="66"/>
                  </a:lnTo>
                  <a:lnTo>
                    <a:pt x="41" y="52"/>
                  </a:lnTo>
                  <a:lnTo>
                    <a:pt x="11" y="41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37" y="0"/>
                  </a:lnTo>
                  <a:lnTo>
                    <a:pt x="81" y="0"/>
                  </a:lnTo>
                  <a:lnTo>
                    <a:pt x="67" y="11"/>
                  </a:lnTo>
                  <a:lnTo>
                    <a:pt x="63" y="15"/>
                  </a:lnTo>
                  <a:lnTo>
                    <a:pt x="55" y="2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7" name="図形 156"/>
            <p:cNvSpPr>
              <a:spLocks/>
            </p:cNvSpPr>
            <p:nvPr/>
          </p:nvSpPr>
          <p:spPr bwMode="auto">
            <a:xfrm>
              <a:off x="2753668" y="5443660"/>
              <a:ext cx="409371" cy="276844"/>
            </a:xfrm>
            <a:custGeom>
              <a:avLst/>
              <a:gdLst/>
              <a:ahLst/>
              <a:cxnLst>
                <a:cxn ang="0">
                  <a:pos x="252" y="56"/>
                </a:cxn>
                <a:cxn ang="0">
                  <a:pos x="263" y="70"/>
                </a:cxn>
                <a:cxn ang="0">
                  <a:pos x="267" y="82"/>
                </a:cxn>
                <a:cxn ang="0">
                  <a:pos x="267" y="96"/>
                </a:cxn>
                <a:cxn ang="0">
                  <a:pos x="263" y="111"/>
                </a:cxn>
                <a:cxn ang="0">
                  <a:pos x="259" y="119"/>
                </a:cxn>
                <a:cxn ang="0">
                  <a:pos x="226" y="144"/>
                </a:cxn>
                <a:cxn ang="0">
                  <a:pos x="193" y="159"/>
                </a:cxn>
                <a:cxn ang="0">
                  <a:pos x="152" y="174"/>
                </a:cxn>
                <a:cxn ang="0">
                  <a:pos x="67" y="189"/>
                </a:cxn>
                <a:cxn ang="0">
                  <a:pos x="0" y="196"/>
                </a:cxn>
                <a:cxn ang="0">
                  <a:pos x="41" y="185"/>
                </a:cxn>
                <a:cxn ang="0">
                  <a:pos x="82" y="174"/>
                </a:cxn>
                <a:cxn ang="0">
                  <a:pos x="126" y="156"/>
                </a:cxn>
                <a:cxn ang="0">
                  <a:pos x="174" y="126"/>
                </a:cxn>
                <a:cxn ang="0">
                  <a:pos x="189" y="104"/>
                </a:cxn>
                <a:cxn ang="0">
                  <a:pos x="196" y="89"/>
                </a:cxn>
                <a:cxn ang="0">
                  <a:pos x="196" y="63"/>
                </a:cxn>
                <a:cxn ang="0">
                  <a:pos x="189" y="45"/>
                </a:cxn>
                <a:cxn ang="0">
                  <a:pos x="167" y="26"/>
                </a:cxn>
                <a:cxn ang="0">
                  <a:pos x="134" y="11"/>
                </a:cxn>
                <a:cxn ang="0">
                  <a:pos x="85" y="0"/>
                </a:cxn>
                <a:cxn ang="0">
                  <a:pos x="152" y="11"/>
                </a:cxn>
                <a:cxn ang="0">
                  <a:pos x="204" y="19"/>
                </a:cxn>
                <a:cxn ang="0">
                  <a:pos x="233" y="34"/>
                </a:cxn>
                <a:cxn ang="0">
                  <a:pos x="252" y="56"/>
                </a:cxn>
              </a:cxnLst>
              <a:rect l="0" t="0" r="0" b="0"/>
              <a:pathLst>
                <a:path w="267" h="196">
                  <a:moveTo>
                    <a:pt x="252" y="56"/>
                  </a:moveTo>
                  <a:lnTo>
                    <a:pt x="263" y="70"/>
                  </a:lnTo>
                  <a:lnTo>
                    <a:pt x="267" y="82"/>
                  </a:lnTo>
                  <a:lnTo>
                    <a:pt x="267" y="96"/>
                  </a:lnTo>
                  <a:lnTo>
                    <a:pt x="263" y="111"/>
                  </a:lnTo>
                  <a:lnTo>
                    <a:pt x="259" y="119"/>
                  </a:lnTo>
                  <a:lnTo>
                    <a:pt x="226" y="144"/>
                  </a:lnTo>
                  <a:lnTo>
                    <a:pt x="193" y="159"/>
                  </a:lnTo>
                  <a:lnTo>
                    <a:pt x="152" y="174"/>
                  </a:lnTo>
                  <a:lnTo>
                    <a:pt x="67" y="189"/>
                  </a:lnTo>
                  <a:lnTo>
                    <a:pt x="0" y="196"/>
                  </a:lnTo>
                  <a:lnTo>
                    <a:pt x="41" y="185"/>
                  </a:lnTo>
                  <a:lnTo>
                    <a:pt x="82" y="174"/>
                  </a:lnTo>
                  <a:lnTo>
                    <a:pt x="126" y="156"/>
                  </a:lnTo>
                  <a:lnTo>
                    <a:pt x="174" y="126"/>
                  </a:lnTo>
                  <a:lnTo>
                    <a:pt x="189" y="104"/>
                  </a:lnTo>
                  <a:lnTo>
                    <a:pt x="196" y="89"/>
                  </a:lnTo>
                  <a:lnTo>
                    <a:pt x="196" y="63"/>
                  </a:lnTo>
                  <a:lnTo>
                    <a:pt x="189" y="45"/>
                  </a:lnTo>
                  <a:lnTo>
                    <a:pt x="167" y="26"/>
                  </a:lnTo>
                  <a:lnTo>
                    <a:pt x="134" y="11"/>
                  </a:lnTo>
                  <a:lnTo>
                    <a:pt x="85" y="0"/>
                  </a:lnTo>
                  <a:lnTo>
                    <a:pt x="152" y="11"/>
                  </a:lnTo>
                  <a:lnTo>
                    <a:pt x="204" y="19"/>
                  </a:lnTo>
                  <a:lnTo>
                    <a:pt x="233" y="34"/>
                  </a:lnTo>
                  <a:lnTo>
                    <a:pt x="252" y="5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8" name="図形 157"/>
            <p:cNvSpPr>
              <a:spLocks/>
            </p:cNvSpPr>
            <p:nvPr/>
          </p:nvSpPr>
          <p:spPr bwMode="auto">
            <a:xfrm>
              <a:off x="3892853" y="5360324"/>
              <a:ext cx="323510" cy="271194"/>
            </a:xfrm>
            <a:custGeom>
              <a:avLst/>
              <a:gdLst/>
              <a:ahLst/>
              <a:cxnLst>
                <a:cxn ang="0">
                  <a:pos x="211" y="85"/>
                </a:cxn>
                <a:cxn ang="0">
                  <a:pos x="211" y="93"/>
                </a:cxn>
                <a:cxn ang="0">
                  <a:pos x="204" y="122"/>
                </a:cxn>
                <a:cxn ang="0">
                  <a:pos x="193" y="141"/>
                </a:cxn>
                <a:cxn ang="0">
                  <a:pos x="178" y="155"/>
                </a:cxn>
                <a:cxn ang="0">
                  <a:pos x="152" y="174"/>
                </a:cxn>
                <a:cxn ang="0">
                  <a:pos x="122" y="189"/>
                </a:cxn>
                <a:cxn ang="0">
                  <a:pos x="89" y="192"/>
                </a:cxn>
                <a:cxn ang="0">
                  <a:pos x="111" y="178"/>
                </a:cxn>
                <a:cxn ang="0">
                  <a:pos x="141" y="159"/>
                </a:cxn>
                <a:cxn ang="0">
                  <a:pos x="163" y="129"/>
                </a:cxn>
                <a:cxn ang="0">
                  <a:pos x="174" y="107"/>
                </a:cxn>
                <a:cxn ang="0">
                  <a:pos x="174" y="93"/>
                </a:cxn>
                <a:cxn ang="0">
                  <a:pos x="167" y="78"/>
                </a:cxn>
                <a:cxn ang="0">
                  <a:pos x="141" y="59"/>
                </a:cxn>
                <a:cxn ang="0">
                  <a:pos x="119" y="44"/>
                </a:cxn>
                <a:cxn ang="0">
                  <a:pos x="93" y="30"/>
                </a:cxn>
                <a:cxn ang="0">
                  <a:pos x="52" y="8"/>
                </a:cxn>
                <a:cxn ang="0">
                  <a:pos x="0" y="0"/>
                </a:cxn>
                <a:cxn ang="0">
                  <a:pos x="56" y="4"/>
                </a:cxn>
                <a:cxn ang="0">
                  <a:pos x="122" y="22"/>
                </a:cxn>
                <a:cxn ang="0">
                  <a:pos x="152" y="33"/>
                </a:cxn>
                <a:cxn ang="0">
                  <a:pos x="182" y="48"/>
                </a:cxn>
                <a:cxn ang="0">
                  <a:pos x="204" y="70"/>
                </a:cxn>
                <a:cxn ang="0">
                  <a:pos x="211" y="85"/>
                </a:cxn>
              </a:cxnLst>
              <a:rect l="0" t="0" r="0" b="0"/>
              <a:pathLst>
                <a:path w="211" h="192">
                  <a:moveTo>
                    <a:pt x="211" y="85"/>
                  </a:moveTo>
                  <a:lnTo>
                    <a:pt x="211" y="93"/>
                  </a:lnTo>
                  <a:lnTo>
                    <a:pt x="204" y="122"/>
                  </a:lnTo>
                  <a:lnTo>
                    <a:pt x="193" y="141"/>
                  </a:lnTo>
                  <a:lnTo>
                    <a:pt x="178" y="155"/>
                  </a:lnTo>
                  <a:lnTo>
                    <a:pt x="152" y="174"/>
                  </a:lnTo>
                  <a:lnTo>
                    <a:pt x="122" y="189"/>
                  </a:lnTo>
                  <a:lnTo>
                    <a:pt x="89" y="192"/>
                  </a:lnTo>
                  <a:lnTo>
                    <a:pt x="111" y="178"/>
                  </a:lnTo>
                  <a:lnTo>
                    <a:pt x="141" y="159"/>
                  </a:lnTo>
                  <a:lnTo>
                    <a:pt x="163" y="129"/>
                  </a:lnTo>
                  <a:lnTo>
                    <a:pt x="174" y="107"/>
                  </a:lnTo>
                  <a:lnTo>
                    <a:pt x="174" y="93"/>
                  </a:lnTo>
                  <a:lnTo>
                    <a:pt x="167" y="78"/>
                  </a:lnTo>
                  <a:lnTo>
                    <a:pt x="141" y="59"/>
                  </a:lnTo>
                  <a:lnTo>
                    <a:pt x="119" y="44"/>
                  </a:lnTo>
                  <a:lnTo>
                    <a:pt x="93" y="30"/>
                  </a:lnTo>
                  <a:lnTo>
                    <a:pt x="52" y="8"/>
                  </a:lnTo>
                  <a:lnTo>
                    <a:pt x="0" y="0"/>
                  </a:lnTo>
                  <a:lnTo>
                    <a:pt x="56" y="4"/>
                  </a:lnTo>
                  <a:lnTo>
                    <a:pt x="122" y="22"/>
                  </a:lnTo>
                  <a:lnTo>
                    <a:pt x="152" y="33"/>
                  </a:lnTo>
                  <a:lnTo>
                    <a:pt x="182" y="48"/>
                  </a:lnTo>
                  <a:lnTo>
                    <a:pt x="204" y="70"/>
                  </a:lnTo>
                  <a:lnTo>
                    <a:pt x="211" y="8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9" name="図形 158"/>
            <p:cNvSpPr>
              <a:spLocks/>
            </p:cNvSpPr>
            <p:nvPr/>
          </p:nvSpPr>
          <p:spPr bwMode="auto">
            <a:xfrm>
              <a:off x="3672069" y="5329250"/>
              <a:ext cx="476832" cy="329105"/>
            </a:xfrm>
            <a:custGeom>
              <a:avLst/>
              <a:gdLst/>
              <a:ahLst/>
              <a:cxnLst>
                <a:cxn ang="0">
                  <a:pos x="266" y="155"/>
                </a:cxn>
                <a:cxn ang="0">
                  <a:pos x="270" y="137"/>
                </a:cxn>
                <a:cxn ang="0">
                  <a:pos x="278" y="122"/>
                </a:cxn>
                <a:cxn ang="0">
                  <a:pos x="270" y="107"/>
                </a:cxn>
                <a:cxn ang="0">
                  <a:pos x="252" y="85"/>
                </a:cxn>
                <a:cxn ang="0">
                  <a:pos x="226" y="70"/>
                </a:cxn>
                <a:cxn ang="0">
                  <a:pos x="196" y="52"/>
                </a:cxn>
                <a:cxn ang="0">
                  <a:pos x="163" y="37"/>
                </a:cxn>
                <a:cxn ang="0">
                  <a:pos x="85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163" y="26"/>
                </a:cxn>
                <a:cxn ang="0">
                  <a:pos x="215" y="44"/>
                </a:cxn>
                <a:cxn ang="0">
                  <a:pos x="255" y="66"/>
                </a:cxn>
                <a:cxn ang="0">
                  <a:pos x="285" y="85"/>
                </a:cxn>
                <a:cxn ang="0">
                  <a:pos x="303" y="100"/>
                </a:cxn>
                <a:cxn ang="0">
                  <a:pos x="311" y="115"/>
                </a:cxn>
                <a:cxn ang="0">
                  <a:pos x="311" y="137"/>
                </a:cxn>
                <a:cxn ang="0">
                  <a:pos x="303" y="155"/>
                </a:cxn>
                <a:cxn ang="0">
                  <a:pos x="285" y="170"/>
                </a:cxn>
                <a:cxn ang="0">
                  <a:pos x="266" y="192"/>
                </a:cxn>
                <a:cxn ang="0">
                  <a:pos x="233" y="211"/>
                </a:cxn>
                <a:cxn ang="0">
                  <a:pos x="215" y="222"/>
                </a:cxn>
                <a:cxn ang="0">
                  <a:pos x="163" y="233"/>
                </a:cxn>
                <a:cxn ang="0">
                  <a:pos x="196" y="214"/>
                </a:cxn>
                <a:cxn ang="0">
                  <a:pos x="233" y="200"/>
                </a:cxn>
                <a:cxn ang="0">
                  <a:pos x="252" y="181"/>
                </a:cxn>
                <a:cxn ang="0">
                  <a:pos x="266" y="155"/>
                </a:cxn>
              </a:cxnLst>
              <a:rect l="0" t="0" r="0" b="0"/>
              <a:pathLst>
                <a:path w="311" h="233">
                  <a:moveTo>
                    <a:pt x="266" y="155"/>
                  </a:moveTo>
                  <a:lnTo>
                    <a:pt x="270" y="137"/>
                  </a:lnTo>
                  <a:lnTo>
                    <a:pt x="278" y="122"/>
                  </a:lnTo>
                  <a:lnTo>
                    <a:pt x="270" y="107"/>
                  </a:lnTo>
                  <a:lnTo>
                    <a:pt x="252" y="85"/>
                  </a:lnTo>
                  <a:lnTo>
                    <a:pt x="226" y="70"/>
                  </a:lnTo>
                  <a:lnTo>
                    <a:pt x="196" y="52"/>
                  </a:lnTo>
                  <a:lnTo>
                    <a:pt x="163" y="37"/>
                  </a:lnTo>
                  <a:lnTo>
                    <a:pt x="85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163" y="26"/>
                  </a:lnTo>
                  <a:lnTo>
                    <a:pt x="215" y="44"/>
                  </a:lnTo>
                  <a:lnTo>
                    <a:pt x="255" y="66"/>
                  </a:lnTo>
                  <a:lnTo>
                    <a:pt x="285" y="85"/>
                  </a:lnTo>
                  <a:lnTo>
                    <a:pt x="303" y="100"/>
                  </a:lnTo>
                  <a:lnTo>
                    <a:pt x="311" y="115"/>
                  </a:lnTo>
                  <a:lnTo>
                    <a:pt x="311" y="137"/>
                  </a:lnTo>
                  <a:lnTo>
                    <a:pt x="303" y="155"/>
                  </a:lnTo>
                  <a:lnTo>
                    <a:pt x="285" y="170"/>
                  </a:lnTo>
                  <a:lnTo>
                    <a:pt x="266" y="192"/>
                  </a:lnTo>
                  <a:lnTo>
                    <a:pt x="233" y="211"/>
                  </a:lnTo>
                  <a:lnTo>
                    <a:pt x="215" y="222"/>
                  </a:lnTo>
                  <a:lnTo>
                    <a:pt x="163" y="233"/>
                  </a:lnTo>
                  <a:lnTo>
                    <a:pt x="196" y="214"/>
                  </a:lnTo>
                  <a:lnTo>
                    <a:pt x="233" y="200"/>
                  </a:lnTo>
                  <a:lnTo>
                    <a:pt x="252" y="181"/>
                  </a:lnTo>
                  <a:lnTo>
                    <a:pt x="266" y="15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0" name="図形 159"/>
            <p:cNvSpPr>
              <a:spLocks/>
            </p:cNvSpPr>
            <p:nvPr/>
          </p:nvSpPr>
          <p:spPr bwMode="auto">
            <a:xfrm>
              <a:off x="3621472" y="5365974"/>
              <a:ext cx="323510" cy="292381"/>
            </a:xfrm>
            <a:custGeom>
              <a:avLst/>
              <a:gdLst/>
              <a:ahLst/>
              <a:cxnLst>
                <a:cxn ang="0">
                  <a:pos x="174" y="100"/>
                </a:cxn>
                <a:cxn ang="0">
                  <a:pos x="174" y="89"/>
                </a:cxn>
                <a:cxn ang="0">
                  <a:pos x="163" y="70"/>
                </a:cxn>
                <a:cxn ang="0">
                  <a:pos x="148" y="59"/>
                </a:cxn>
                <a:cxn ang="0">
                  <a:pos x="115" y="33"/>
                </a:cxn>
                <a:cxn ang="0">
                  <a:pos x="59" y="15"/>
                </a:cxn>
                <a:cxn ang="0">
                  <a:pos x="0" y="0"/>
                </a:cxn>
                <a:cxn ang="0">
                  <a:pos x="63" y="11"/>
                </a:cxn>
                <a:cxn ang="0">
                  <a:pos x="115" y="18"/>
                </a:cxn>
                <a:cxn ang="0">
                  <a:pos x="148" y="33"/>
                </a:cxn>
                <a:cxn ang="0">
                  <a:pos x="174" y="48"/>
                </a:cxn>
                <a:cxn ang="0">
                  <a:pos x="196" y="66"/>
                </a:cxn>
                <a:cxn ang="0">
                  <a:pos x="203" y="70"/>
                </a:cxn>
                <a:cxn ang="0">
                  <a:pos x="211" y="81"/>
                </a:cxn>
                <a:cxn ang="0">
                  <a:pos x="211" y="96"/>
                </a:cxn>
                <a:cxn ang="0">
                  <a:pos x="211" y="114"/>
                </a:cxn>
                <a:cxn ang="0">
                  <a:pos x="200" y="129"/>
                </a:cxn>
                <a:cxn ang="0">
                  <a:pos x="174" y="166"/>
                </a:cxn>
                <a:cxn ang="0">
                  <a:pos x="140" y="188"/>
                </a:cxn>
                <a:cxn ang="0">
                  <a:pos x="107" y="207"/>
                </a:cxn>
                <a:cxn ang="0">
                  <a:pos x="144" y="174"/>
                </a:cxn>
                <a:cxn ang="0">
                  <a:pos x="163" y="144"/>
                </a:cxn>
                <a:cxn ang="0">
                  <a:pos x="174" y="118"/>
                </a:cxn>
                <a:cxn ang="0">
                  <a:pos x="174" y="100"/>
                </a:cxn>
              </a:cxnLst>
              <a:rect l="0" t="0" r="0" b="0"/>
              <a:pathLst>
                <a:path w="211" h="207">
                  <a:moveTo>
                    <a:pt x="174" y="100"/>
                  </a:moveTo>
                  <a:lnTo>
                    <a:pt x="174" y="89"/>
                  </a:lnTo>
                  <a:lnTo>
                    <a:pt x="163" y="70"/>
                  </a:lnTo>
                  <a:lnTo>
                    <a:pt x="148" y="59"/>
                  </a:lnTo>
                  <a:lnTo>
                    <a:pt x="115" y="33"/>
                  </a:lnTo>
                  <a:lnTo>
                    <a:pt x="59" y="15"/>
                  </a:lnTo>
                  <a:lnTo>
                    <a:pt x="0" y="0"/>
                  </a:lnTo>
                  <a:lnTo>
                    <a:pt x="63" y="11"/>
                  </a:lnTo>
                  <a:lnTo>
                    <a:pt x="115" y="18"/>
                  </a:lnTo>
                  <a:lnTo>
                    <a:pt x="148" y="33"/>
                  </a:lnTo>
                  <a:lnTo>
                    <a:pt x="174" y="48"/>
                  </a:lnTo>
                  <a:lnTo>
                    <a:pt x="196" y="66"/>
                  </a:lnTo>
                  <a:lnTo>
                    <a:pt x="203" y="70"/>
                  </a:lnTo>
                  <a:lnTo>
                    <a:pt x="211" y="81"/>
                  </a:lnTo>
                  <a:lnTo>
                    <a:pt x="211" y="96"/>
                  </a:lnTo>
                  <a:lnTo>
                    <a:pt x="211" y="114"/>
                  </a:lnTo>
                  <a:lnTo>
                    <a:pt x="200" y="129"/>
                  </a:lnTo>
                  <a:lnTo>
                    <a:pt x="174" y="166"/>
                  </a:lnTo>
                  <a:lnTo>
                    <a:pt x="140" y="188"/>
                  </a:lnTo>
                  <a:lnTo>
                    <a:pt x="107" y="207"/>
                  </a:lnTo>
                  <a:lnTo>
                    <a:pt x="144" y="174"/>
                  </a:lnTo>
                  <a:lnTo>
                    <a:pt x="163" y="144"/>
                  </a:lnTo>
                  <a:lnTo>
                    <a:pt x="174" y="118"/>
                  </a:lnTo>
                  <a:lnTo>
                    <a:pt x="174" y="10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1" name="図形 160"/>
            <p:cNvSpPr>
              <a:spLocks/>
            </p:cNvSpPr>
            <p:nvPr/>
          </p:nvSpPr>
          <p:spPr bwMode="auto">
            <a:xfrm>
              <a:off x="3196769" y="5344787"/>
              <a:ext cx="555027" cy="334755"/>
            </a:xfrm>
            <a:custGeom>
              <a:avLst/>
              <a:gdLst/>
              <a:ahLst/>
              <a:cxnLst>
                <a:cxn ang="0">
                  <a:pos x="321" y="140"/>
                </a:cxn>
                <a:cxn ang="0">
                  <a:pos x="314" y="104"/>
                </a:cxn>
                <a:cxn ang="0">
                  <a:pos x="307" y="96"/>
                </a:cxn>
                <a:cxn ang="0">
                  <a:pos x="292" y="81"/>
                </a:cxn>
                <a:cxn ang="0">
                  <a:pos x="266" y="70"/>
                </a:cxn>
                <a:cxn ang="0">
                  <a:pos x="225" y="48"/>
                </a:cxn>
                <a:cxn ang="0">
                  <a:pos x="170" y="33"/>
                </a:cxn>
                <a:cxn ang="0">
                  <a:pos x="96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203" y="30"/>
                </a:cxn>
                <a:cxn ang="0">
                  <a:pos x="255" y="44"/>
                </a:cxn>
                <a:cxn ang="0">
                  <a:pos x="299" y="63"/>
                </a:cxn>
                <a:cxn ang="0">
                  <a:pos x="336" y="81"/>
                </a:cxn>
                <a:cxn ang="0">
                  <a:pos x="362" y="104"/>
                </a:cxn>
                <a:cxn ang="0">
                  <a:pos x="362" y="118"/>
                </a:cxn>
                <a:cxn ang="0">
                  <a:pos x="362" y="140"/>
                </a:cxn>
                <a:cxn ang="0">
                  <a:pos x="351" y="159"/>
                </a:cxn>
                <a:cxn ang="0">
                  <a:pos x="336" y="185"/>
                </a:cxn>
                <a:cxn ang="0">
                  <a:pos x="314" y="200"/>
                </a:cxn>
                <a:cxn ang="0">
                  <a:pos x="284" y="222"/>
                </a:cxn>
                <a:cxn ang="0">
                  <a:pos x="255" y="237"/>
                </a:cxn>
                <a:cxn ang="0">
                  <a:pos x="277" y="222"/>
                </a:cxn>
                <a:cxn ang="0">
                  <a:pos x="296" y="200"/>
                </a:cxn>
                <a:cxn ang="0">
                  <a:pos x="310" y="170"/>
                </a:cxn>
                <a:cxn ang="0">
                  <a:pos x="321" y="140"/>
                </a:cxn>
              </a:cxnLst>
              <a:rect l="0" t="0" r="0" b="0"/>
              <a:pathLst>
                <a:path w="362" h="237">
                  <a:moveTo>
                    <a:pt x="321" y="140"/>
                  </a:moveTo>
                  <a:lnTo>
                    <a:pt x="314" y="104"/>
                  </a:lnTo>
                  <a:lnTo>
                    <a:pt x="307" y="96"/>
                  </a:lnTo>
                  <a:lnTo>
                    <a:pt x="292" y="81"/>
                  </a:lnTo>
                  <a:lnTo>
                    <a:pt x="266" y="70"/>
                  </a:lnTo>
                  <a:lnTo>
                    <a:pt x="225" y="48"/>
                  </a:lnTo>
                  <a:lnTo>
                    <a:pt x="170" y="33"/>
                  </a:lnTo>
                  <a:lnTo>
                    <a:pt x="96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203" y="30"/>
                  </a:lnTo>
                  <a:lnTo>
                    <a:pt x="255" y="44"/>
                  </a:lnTo>
                  <a:lnTo>
                    <a:pt x="299" y="63"/>
                  </a:lnTo>
                  <a:lnTo>
                    <a:pt x="336" y="81"/>
                  </a:lnTo>
                  <a:lnTo>
                    <a:pt x="362" y="104"/>
                  </a:lnTo>
                  <a:lnTo>
                    <a:pt x="362" y="118"/>
                  </a:lnTo>
                  <a:lnTo>
                    <a:pt x="362" y="140"/>
                  </a:lnTo>
                  <a:lnTo>
                    <a:pt x="351" y="159"/>
                  </a:lnTo>
                  <a:lnTo>
                    <a:pt x="336" y="185"/>
                  </a:lnTo>
                  <a:lnTo>
                    <a:pt x="314" y="200"/>
                  </a:lnTo>
                  <a:lnTo>
                    <a:pt x="284" y="222"/>
                  </a:lnTo>
                  <a:lnTo>
                    <a:pt x="255" y="237"/>
                  </a:lnTo>
                  <a:lnTo>
                    <a:pt x="277" y="222"/>
                  </a:lnTo>
                  <a:lnTo>
                    <a:pt x="296" y="200"/>
                  </a:lnTo>
                  <a:lnTo>
                    <a:pt x="310" y="170"/>
                  </a:lnTo>
                  <a:lnTo>
                    <a:pt x="321" y="14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2" name="図形 161"/>
            <p:cNvSpPr>
              <a:spLocks/>
            </p:cNvSpPr>
            <p:nvPr/>
          </p:nvSpPr>
          <p:spPr bwMode="auto">
            <a:xfrm>
              <a:off x="3049580" y="5908363"/>
              <a:ext cx="4600" cy="1130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3" y="8"/>
                </a:cxn>
                <a:cxn ang="0">
                  <a:pos x="0" y="8"/>
                </a:cxn>
              </a:cxnLst>
              <a:rect l="0" t="0" r="0" b="0"/>
              <a:pathLst>
                <a:path w="3" h="8">
                  <a:moveTo>
                    <a:pt x="0" y="8"/>
                  </a:moveTo>
                  <a:lnTo>
                    <a:pt x="0" y="0"/>
                  </a:lnTo>
                  <a:lnTo>
                    <a:pt x="3" y="8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3" name="図形 162"/>
            <p:cNvSpPr>
              <a:spLocks/>
            </p:cNvSpPr>
            <p:nvPr/>
          </p:nvSpPr>
          <p:spPr bwMode="auto">
            <a:xfrm>
              <a:off x="16865" y="6065147"/>
              <a:ext cx="90460" cy="2118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4" y="15"/>
                </a:cxn>
                <a:cxn ang="0">
                  <a:pos x="59" y="15"/>
                </a:cxn>
                <a:cxn ang="0">
                  <a:pos x="4" y="0"/>
                </a:cxn>
              </a:cxnLst>
              <a:rect l="0" t="0" r="0" b="0"/>
              <a:pathLst>
                <a:path w="59" h="15">
                  <a:moveTo>
                    <a:pt x="4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44" y="15"/>
                  </a:lnTo>
                  <a:lnTo>
                    <a:pt x="59" y="15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4" name="図形 163"/>
            <p:cNvSpPr>
              <a:spLocks/>
            </p:cNvSpPr>
            <p:nvPr/>
          </p:nvSpPr>
          <p:spPr bwMode="auto">
            <a:xfrm>
              <a:off x="3110909" y="5402699"/>
              <a:ext cx="260648" cy="281082"/>
            </a:xfrm>
            <a:custGeom>
              <a:avLst/>
              <a:gdLst/>
              <a:ahLst/>
              <a:cxnLst>
                <a:cxn ang="0">
                  <a:pos x="26" y="196"/>
                </a:cxn>
                <a:cxn ang="0">
                  <a:pos x="30" y="199"/>
                </a:cxn>
                <a:cxn ang="0">
                  <a:pos x="48" y="196"/>
                </a:cxn>
                <a:cxn ang="0">
                  <a:pos x="89" y="181"/>
                </a:cxn>
                <a:cxn ang="0">
                  <a:pos x="137" y="155"/>
                </a:cxn>
                <a:cxn ang="0">
                  <a:pos x="156" y="133"/>
                </a:cxn>
                <a:cxn ang="0">
                  <a:pos x="167" y="114"/>
                </a:cxn>
                <a:cxn ang="0">
                  <a:pos x="170" y="103"/>
                </a:cxn>
                <a:cxn ang="0">
                  <a:pos x="167" y="88"/>
                </a:cxn>
                <a:cxn ang="0">
                  <a:pos x="152" y="59"/>
                </a:cxn>
                <a:cxn ang="0">
                  <a:pos x="141" y="48"/>
                </a:cxn>
                <a:cxn ang="0">
                  <a:pos x="111" y="33"/>
                </a:cxn>
                <a:cxn ang="0">
                  <a:pos x="67" y="14"/>
                </a:cxn>
                <a:cxn ang="0">
                  <a:pos x="34" y="3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34" y="7"/>
                </a:cxn>
                <a:cxn ang="0">
                  <a:pos x="67" y="18"/>
                </a:cxn>
                <a:cxn ang="0">
                  <a:pos x="111" y="40"/>
                </a:cxn>
                <a:cxn ang="0">
                  <a:pos x="137" y="55"/>
                </a:cxn>
                <a:cxn ang="0">
                  <a:pos x="145" y="59"/>
                </a:cxn>
                <a:cxn ang="0">
                  <a:pos x="167" y="88"/>
                </a:cxn>
                <a:cxn ang="0">
                  <a:pos x="167" y="103"/>
                </a:cxn>
                <a:cxn ang="0">
                  <a:pos x="159" y="114"/>
                </a:cxn>
                <a:cxn ang="0">
                  <a:pos x="152" y="133"/>
                </a:cxn>
                <a:cxn ang="0">
                  <a:pos x="137" y="148"/>
                </a:cxn>
                <a:cxn ang="0">
                  <a:pos x="89" y="173"/>
                </a:cxn>
                <a:cxn ang="0">
                  <a:pos x="45" y="188"/>
                </a:cxn>
                <a:cxn ang="0">
                  <a:pos x="26" y="196"/>
                </a:cxn>
              </a:cxnLst>
              <a:rect l="0" t="0" r="0" b="0"/>
              <a:pathLst>
                <a:path w="170" h="199">
                  <a:moveTo>
                    <a:pt x="26" y="196"/>
                  </a:moveTo>
                  <a:lnTo>
                    <a:pt x="30" y="199"/>
                  </a:lnTo>
                  <a:lnTo>
                    <a:pt x="48" y="196"/>
                  </a:lnTo>
                  <a:lnTo>
                    <a:pt x="89" y="181"/>
                  </a:lnTo>
                  <a:lnTo>
                    <a:pt x="137" y="155"/>
                  </a:lnTo>
                  <a:lnTo>
                    <a:pt x="156" y="133"/>
                  </a:lnTo>
                  <a:lnTo>
                    <a:pt x="167" y="114"/>
                  </a:lnTo>
                  <a:lnTo>
                    <a:pt x="170" y="103"/>
                  </a:lnTo>
                  <a:lnTo>
                    <a:pt x="167" y="88"/>
                  </a:lnTo>
                  <a:lnTo>
                    <a:pt x="152" y="59"/>
                  </a:lnTo>
                  <a:lnTo>
                    <a:pt x="141" y="48"/>
                  </a:lnTo>
                  <a:lnTo>
                    <a:pt x="111" y="33"/>
                  </a:lnTo>
                  <a:lnTo>
                    <a:pt x="67" y="14"/>
                  </a:lnTo>
                  <a:lnTo>
                    <a:pt x="34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34" y="7"/>
                  </a:lnTo>
                  <a:lnTo>
                    <a:pt x="67" y="18"/>
                  </a:lnTo>
                  <a:lnTo>
                    <a:pt x="111" y="40"/>
                  </a:lnTo>
                  <a:lnTo>
                    <a:pt x="137" y="55"/>
                  </a:lnTo>
                  <a:lnTo>
                    <a:pt x="145" y="59"/>
                  </a:lnTo>
                  <a:lnTo>
                    <a:pt x="167" y="88"/>
                  </a:lnTo>
                  <a:lnTo>
                    <a:pt x="167" y="103"/>
                  </a:lnTo>
                  <a:lnTo>
                    <a:pt x="159" y="114"/>
                  </a:lnTo>
                  <a:lnTo>
                    <a:pt x="152" y="133"/>
                  </a:lnTo>
                  <a:lnTo>
                    <a:pt x="137" y="148"/>
                  </a:lnTo>
                  <a:lnTo>
                    <a:pt x="89" y="173"/>
                  </a:lnTo>
                  <a:lnTo>
                    <a:pt x="45" y="188"/>
                  </a:lnTo>
                  <a:lnTo>
                    <a:pt x="26" y="19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5" name="図形 164"/>
            <p:cNvSpPr>
              <a:spLocks/>
            </p:cNvSpPr>
            <p:nvPr/>
          </p:nvSpPr>
          <p:spPr bwMode="auto">
            <a:xfrm>
              <a:off x="16865" y="6028423"/>
              <a:ext cx="493698" cy="57911"/>
            </a:xfrm>
            <a:custGeom>
              <a:avLst/>
              <a:gdLst/>
              <a:ahLst/>
              <a:cxnLst>
                <a:cxn ang="0">
                  <a:pos x="189" y="19"/>
                </a:cxn>
                <a:cxn ang="0">
                  <a:pos x="100" y="22"/>
                </a:cxn>
                <a:cxn ang="0">
                  <a:pos x="100" y="26"/>
                </a:cxn>
                <a:cxn ang="0">
                  <a:pos x="0" y="0"/>
                </a:cxn>
                <a:cxn ang="0">
                  <a:pos x="96" y="34"/>
                </a:cxn>
                <a:cxn ang="0">
                  <a:pos x="96" y="3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96" y="37"/>
                </a:cxn>
                <a:cxn ang="0">
                  <a:pos x="89" y="41"/>
                </a:cxn>
                <a:cxn ang="0">
                  <a:pos x="96" y="41"/>
                </a:cxn>
                <a:cxn ang="0">
                  <a:pos x="104" y="26"/>
                </a:cxn>
                <a:cxn ang="0">
                  <a:pos x="189" y="22"/>
                </a:cxn>
                <a:cxn ang="0">
                  <a:pos x="226" y="22"/>
                </a:cxn>
                <a:cxn ang="0">
                  <a:pos x="255" y="26"/>
                </a:cxn>
                <a:cxn ang="0">
                  <a:pos x="311" y="41"/>
                </a:cxn>
                <a:cxn ang="0">
                  <a:pos x="322" y="41"/>
                </a:cxn>
                <a:cxn ang="0">
                  <a:pos x="266" y="26"/>
                </a:cxn>
                <a:cxn ang="0">
                  <a:pos x="229" y="19"/>
                </a:cxn>
                <a:cxn ang="0">
                  <a:pos x="189" y="19"/>
                </a:cxn>
              </a:cxnLst>
              <a:rect l="0" t="0" r="0" b="0"/>
              <a:pathLst>
                <a:path w="322" h="41">
                  <a:moveTo>
                    <a:pt x="189" y="19"/>
                  </a:moveTo>
                  <a:lnTo>
                    <a:pt x="100" y="22"/>
                  </a:lnTo>
                  <a:lnTo>
                    <a:pt x="100" y="26"/>
                  </a:lnTo>
                  <a:lnTo>
                    <a:pt x="0" y="0"/>
                  </a:lnTo>
                  <a:lnTo>
                    <a:pt x="96" y="34"/>
                  </a:lnTo>
                  <a:lnTo>
                    <a:pt x="96" y="3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96" y="37"/>
                  </a:lnTo>
                  <a:lnTo>
                    <a:pt x="89" y="41"/>
                  </a:lnTo>
                  <a:lnTo>
                    <a:pt x="96" y="41"/>
                  </a:lnTo>
                  <a:lnTo>
                    <a:pt x="104" y="26"/>
                  </a:lnTo>
                  <a:lnTo>
                    <a:pt x="189" y="22"/>
                  </a:lnTo>
                  <a:lnTo>
                    <a:pt x="226" y="22"/>
                  </a:lnTo>
                  <a:lnTo>
                    <a:pt x="255" y="26"/>
                  </a:lnTo>
                  <a:lnTo>
                    <a:pt x="311" y="41"/>
                  </a:lnTo>
                  <a:lnTo>
                    <a:pt x="322" y="41"/>
                  </a:lnTo>
                  <a:lnTo>
                    <a:pt x="266" y="26"/>
                  </a:lnTo>
                  <a:lnTo>
                    <a:pt x="229" y="19"/>
                  </a:lnTo>
                  <a:lnTo>
                    <a:pt x="189" y="19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uiExpand="1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6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7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8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9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22" grpId="0"/>
    </p:bldLst>
  </p:timing>
  <p:txStyles>
    <p:titleStyle>
      <a:lvl1pPr algn="ctr" rtl="0" eaLnBrk="1" latinLnBrk="0" hangingPunct="1">
        <a:spcBef>
          <a:spcPct val="0"/>
        </a:spcBef>
        <a:buNone/>
        <a:defRPr kumimoji="1" sz="4400" baseline="0">
          <a:solidFill>
            <a:schemeClr val="tx2"/>
          </a:solidFill>
          <a:effectLst>
            <a:glow rad="101600">
              <a:schemeClr val="bg1">
                <a:alpha val="60000"/>
              </a:schemeClr>
            </a:glow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55000"/>
        <a:buFont typeface="Wingdings"/>
        <a:buChar char="p"/>
        <a:defRPr kumimoji="1" sz="32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2"/>
        </a:buClr>
        <a:buSzPct val="50000"/>
        <a:buFont typeface="Wingdings"/>
        <a:buChar char="n"/>
        <a:defRPr kumimoji="1" sz="28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3"/>
        </a:buClr>
        <a:buSzPct val="48000"/>
        <a:buFont typeface="Wingdings"/>
        <a:buChar char="n"/>
        <a:defRPr kumimoji="1" sz="24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4"/>
        </a:buClr>
        <a:buSzPct val="45000"/>
        <a:buFont typeface="Wingdings"/>
        <a:buChar char="n"/>
        <a:defRPr kumimoji="1" sz="20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5"/>
        </a:buClr>
        <a:buSzPct val="40000"/>
        <a:buFont typeface="Wingdings"/>
        <a:buChar char="n"/>
        <a:defRPr kumimoji="1" sz="20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6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6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4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4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Calculating the Area of Trapezoids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May 27, 2008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trapezoid?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trapezoid is a quadrilateral with two parallel sides (called </a:t>
            </a:r>
            <a:r>
              <a:rPr lang="en-US" b="1" dirty="0" smtClean="0"/>
              <a:t>bases</a:t>
            </a:r>
            <a:r>
              <a:rPr lang="en-US" dirty="0" smtClean="0"/>
              <a:t>) and two non-parallel sides (called </a:t>
            </a:r>
            <a:r>
              <a:rPr lang="en-US" b="1" dirty="0" smtClean="0"/>
              <a:t>legs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6" name="Flowchart: Manual Input 5"/>
          <p:cNvSpPr/>
          <p:nvPr/>
        </p:nvSpPr>
        <p:spPr>
          <a:xfrm rot="5400000">
            <a:off x="2476500" y="2247900"/>
            <a:ext cx="1905000" cy="5029200"/>
          </a:xfrm>
          <a:prstGeom prst="flowChartManualInp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46"/>
          <p:cNvSpPr/>
          <p:nvPr/>
        </p:nvSpPr>
        <p:spPr>
          <a:xfrm>
            <a:off x="2230438" y="3442018"/>
            <a:ext cx="341238" cy="364015"/>
          </a:xfrm>
          <a:custGeom>
            <a:avLst/>
            <a:gdLst/>
            <a:ahLst/>
            <a:cxnLst/>
            <a:rect l="0" t="0" r="0" b="0"/>
            <a:pathLst>
              <a:path w="341238" h="364015">
                <a:moveTo>
                  <a:pt x="9842" y="9841"/>
                </a:moveTo>
                <a:lnTo>
                  <a:pt x="0" y="0"/>
                </a:lnTo>
                <a:lnTo>
                  <a:pt x="4950" y="4950"/>
                </a:lnTo>
                <a:lnTo>
                  <a:pt x="6581" y="7850"/>
                </a:lnTo>
                <a:lnTo>
                  <a:pt x="8392" y="14460"/>
                </a:lnTo>
                <a:lnTo>
                  <a:pt x="8875" y="20540"/>
                </a:lnTo>
                <a:lnTo>
                  <a:pt x="9197" y="28404"/>
                </a:lnTo>
                <a:lnTo>
                  <a:pt x="9412" y="37456"/>
                </a:lnTo>
                <a:lnTo>
                  <a:pt x="10825" y="46031"/>
                </a:lnTo>
                <a:lnTo>
                  <a:pt x="13037" y="54288"/>
                </a:lnTo>
                <a:lnTo>
                  <a:pt x="15782" y="62333"/>
                </a:lnTo>
                <a:lnTo>
                  <a:pt x="17612" y="70235"/>
                </a:lnTo>
                <a:lnTo>
                  <a:pt x="18832" y="78044"/>
                </a:lnTo>
                <a:lnTo>
                  <a:pt x="19645" y="85790"/>
                </a:lnTo>
                <a:lnTo>
                  <a:pt x="20187" y="93494"/>
                </a:lnTo>
                <a:lnTo>
                  <a:pt x="20549" y="101170"/>
                </a:lnTo>
                <a:lnTo>
                  <a:pt x="20790" y="108827"/>
                </a:lnTo>
                <a:lnTo>
                  <a:pt x="23490" y="122822"/>
                </a:lnTo>
                <a:lnTo>
                  <a:pt x="27831" y="141041"/>
                </a:lnTo>
                <a:lnTo>
                  <a:pt x="33264" y="162078"/>
                </a:lnTo>
                <a:lnTo>
                  <a:pt x="36887" y="178643"/>
                </a:lnTo>
                <a:lnTo>
                  <a:pt x="39302" y="192226"/>
                </a:lnTo>
                <a:lnTo>
                  <a:pt x="40912" y="203821"/>
                </a:lnTo>
                <a:lnTo>
                  <a:pt x="41985" y="215361"/>
                </a:lnTo>
                <a:lnTo>
                  <a:pt x="42700" y="226865"/>
                </a:lnTo>
                <a:lnTo>
                  <a:pt x="43178" y="238343"/>
                </a:lnTo>
                <a:lnTo>
                  <a:pt x="44006" y="324992"/>
                </a:lnTo>
                <a:lnTo>
                  <a:pt x="44115" y="354402"/>
                </a:lnTo>
                <a:lnTo>
                  <a:pt x="44131" y="326062"/>
                </a:lnTo>
                <a:lnTo>
                  <a:pt x="45401" y="317175"/>
                </a:lnTo>
                <a:lnTo>
                  <a:pt x="50199" y="290368"/>
                </a:lnTo>
                <a:lnTo>
                  <a:pt x="53257" y="279409"/>
                </a:lnTo>
                <a:lnTo>
                  <a:pt x="56565" y="270833"/>
                </a:lnTo>
                <a:lnTo>
                  <a:pt x="60040" y="263846"/>
                </a:lnTo>
                <a:lnTo>
                  <a:pt x="63902" y="252696"/>
                </a:lnTo>
                <a:lnTo>
                  <a:pt x="64932" y="247944"/>
                </a:lnTo>
                <a:lnTo>
                  <a:pt x="69463" y="239278"/>
                </a:lnTo>
                <a:lnTo>
                  <a:pt x="72449" y="235189"/>
                </a:lnTo>
                <a:lnTo>
                  <a:pt x="82540" y="227259"/>
                </a:lnTo>
                <a:lnTo>
                  <a:pt x="88788" y="223367"/>
                </a:lnTo>
                <a:lnTo>
                  <a:pt x="99115" y="215655"/>
                </a:lnTo>
                <a:lnTo>
                  <a:pt x="103647" y="211820"/>
                </a:lnTo>
                <a:lnTo>
                  <a:pt x="110479" y="207994"/>
                </a:lnTo>
                <a:lnTo>
                  <a:pt x="118843" y="204173"/>
                </a:lnTo>
                <a:lnTo>
                  <a:pt x="128229" y="200356"/>
                </a:lnTo>
                <a:lnTo>
                  <a:pt x="137027" y="197811"/>
                </a:lnTo>
                <a:lnTo>
                  <a:pt x="145432" y="196115"/>
                </a:lnTo>
                <a:lnTo>
                  <a:pt x="153575" y="194984"/>
                </a:lnTo>
                <a:lnTo>
                  <a:pt x="161544" y="194229"/>
                </a:lnTo>
                <a:lnTo>
                  <a:pt x="169396" y="193727"/>
                </a:lnTo>
                <a:lnTo>
                  <a:pt x="177172" y="193391"/>
                </a:lnTo>
                <a:lnTo>
                  <a:pt x="195970" y="193019"/>
                </a:lnTo>
                <a:lnTo>
                  <a:pt x="206318" y="192920"/>
                </a:lnTo>
                <a:lnTo>
                  <a:pt x="215756" y="194124"/>
                </a:lnTo>
                <a:lnTo>
                  <a:pt x="224588" y="196196"/>
                </a:lnTo>
                <a:lnTo>
                  <a:pt x="233016" y="198848"/>
                </a:lnTo>
                <a:lnTo>
                  <a:pt x="255927" y="205181"/>
                </a:lnTo>
                <a:lnTo>
                  <a:pt x="269148" y="208648"/>
                </a:lnTo>
                <a:lnTo>
                  <a:pt x="279233" y="212229"/>
                </a:lnTo>
                <a:lnTo>
                  <a:pt x="287226" y="215887"/>
                </a:lnTo>
                <a:lnTo>
                  <a:pt x="293824" y="219595"/>
                </a:lnTo>
                <a:lnTo>
                  <a:pt x="300763" y="224607"/>
                </a:lnTo>
                <a:lnTo>
                  <a:pt x="307929" y="230488"/>
                </a:lnTo>
                <a:lnTo>
                  <a:pt x="321395" y="242527"/>
                </a:lnTo>
                <a:lnTo>
                  <a:pt x="331613" y="252110"/>
                </a:lnTo>
                <a:lnTo>
                  <a:pt x="334846" y="256444"/>
                </a:lnTo>
                <a:lnTo>
                  <a:pt x="338438" y="264646"/>
                </a:lnTo>
                <a:lnTo>
                  <a:pt x="340034" y="275911"/>
                </a:lnTo>
                <a:lnTo>
                  <a:pt x="340460" y="282471"/>
                </a:lnTo>
                <a:lnTo>
                  <a:pt x="340933" y="293147"/>
                </a:lnTo>
                <a:lnTo>
                  <a:pt x="341199" y="306297"/>
                </a:lnTo>
                <a:lnTo>
                  <a:pt x="341237" y="310349"/>
                </a:lnTo>
                <a:lnTo>
                  <a:pt x="339992" y="314320"/>
                </a:lnTo>
                <a:lnTo>
                  <a:pt x="335222" y="322118"/>
                </a:lnTo>
                <a:lnTo>
                  <a:pt x="328868" y="329818"/>
                </a:lnTo>
                <a:lnTo>
                  <a:pt x="321811" y="337473"/>
                </a:lnTo>
                <a:lnTo>
                  <a:pt x="314442" y="345109"/>
                </a:lnTo>
                <a:lnTo>
                  <a:pt x="309428" y="347653"/>
                </a:lnTo>
                <a:lnTo>
                  <a:pt x="303546" y="349349"/>
                </a:lnTo>
                <a:lnTo>
                  <a:pt x="297085" y="350480"/>
                </a:lnTo>
                <a:lnTo>
                  <a:pt x="290237" y="352504"/>
                </a:lnTo>
                <a:lnTo>
                  <a:pt x="283132" y="355123"/>
                </a:lnTo>
                <a:lnTo>
                  <a:pt x="275855" y="358139"/>
                </a:lnTo>
                <a:lnTo>
                  <a:pt x="268464" y="360150"/>
                </a:lnTo>
                <a:lnTo>
                  <a:pt x="260996" y="361490"/>
                </a:lnTo>
                <a:lnTo>
                  <a:pt x="253478" y="362384"/>
                </a:lnTo>
                <a:lnTo>
                  <a:pt x="244656" y="362980"/>
                </a:lnTo>
                <a:lnTo>
                  <a:pt x="234965" y="363377"/>
                </a:lnTo>
                <a:lnTo>
                  <a:pt x="206508" y="363936"/>
                </a:lnTo>
                <a:lnTo>
                  <a:pt x="198103" y="364014"/>
                </a:lnTo>
                <a:lnTo>
                  <a:pt x="187419" y="362797"/>
                </a:lnTo>
                <a:lnTo>
                  <a:pt x="175216" y="360715"/>
                </a:lnTo>
                <a:lnTo>
                  <a:pt x="162002" y="358057"/>
                </a:lnTo>
                <a:lnTo>
                  <a:pt x="150652" y="356285"/>
                </a:lnTo>
                <a:lnTo>
                  <a:pt x="140545" y="355104"/>
                </a:lnTo>
                <a:lnTo>
                  <a:pt x="131267" y="354317"/>
                </a:lnTo>
                <a:lnTo>
                  <a:pt x="122542" y="352522"/>
                </a:lnTo>
                <a:lnTo>
                  <a:pt x="114185" y="350055"/>
                </a:lnTo>
                <a:lnTo>
                  <a:pt x="106074" y="347141"/>
                </a:lnTo>
                <a:lnTo>
                  <a:pt x="99397" y="343928"/>
                </a:lnTo>
                <a:lnTo>
                  <a:pt x="93675" y="340515"/>
                </a:lnTo>
                <a:lnTo>
                  <a:pt x="83931" y="334608"/>
                </a:lnTo>
                <a:lnTo>
                  <a:pt x="75367" y="331982"/>
                </a:lnTo>
                <a:lnTo>
                  <a:pt x="69473" y="330504"/>
                </a:lnTo>
                <a:lnTo>
                  <a:pt x="69916" y="329027"/>
                </a:lnTo>
                <a:lnTo>
                  <a:pt x="78422" y="31845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47"/>
          <p:cNvSpPr/>
          <p:nvPr/>
        </p:nvSpPr>
        <p:spPr>
          <a:xfrm>
            <a:off x="2699435" y="3612492"/>
            <a:ext cx="1209625" cy="223002"/>
          </a:xfrm>
          <a:custGeom>
            <a:avLst/>
            <a:gdLst/>
            <a:ahLst/>
            <a:cxnLst/>
            <a:rect l="0" t="0" r="0" b="0"/>
            <a:pathLst>
              <a:path w="1209625" h="223002">
                <a:moveTo>
                  <a:pt x="158065" y="45108"/>
                </a:moveTo>
                <a:lnTo>
                  <a:pt x="167906" y="35266"/>
                </a:lnTo>
                <a:lnTo>
                  <a:pt x="168788" y="30997"/>
                </a:lnTo>
                <a:lnTo>
                  <a:pt x="169024" y="28080"/>
                </a:lnTo>
                <a:lnTo>
                  <a:pt x="166641" y="26136"/>
                </a:lnTo>
                <a:lnTo>
                  <a:pt x="157220" y="23976"/>
                </a:lnTo>
                <a:lnTo>
                  <a:pt x="152421" y="24670"/>
                </a:lnTo>
                <a:lnTo>
                  <a:pt x="147952" y="26402"/>
                </a:lnTo>
                <a:lnTo>
                  <a:pt x="139600" y="30444"/>
                </a:lnTo>
                <a:lnTo>
                  <a:pt x="120504" y="36425"/>
                </a:lnTo>
                <a:lnTo>
                  <a:pt x="107081" y="42519"/>
                </a:lnTo>
                <a:lnTo>
                  <a:pt x="92649" y="49460"/>
                </a:lnTo>
                <a:lnTo>
                  <a:pt x="83974" y="54359"/>
                </a:lnTo>
                <a:lnTo>
                  <a:pt x="74381" y="60165"/>
                </a:lnTo>
                <a:lnTo>
                  <a:pt x="64175" y="66576"/>
                </a:lnTo>
                <a:lnTo>
                  <a:pt x="56102" y="73390"/>
                </a:lnTo>
                <a:lnTo>
                  <a:pt x="49449" y="80472"/>
                </a:lnTo>
                <a:lnTo>
                  <a:pt x="43745" y="87734"/>
                </a:lnTo>
                <a:lnTo>
                  <a:pt x="37401" y="95115"/>
                </a:lnTo>
                <a:lnTo>
                  <a:pt x="30632" y="102576"/>
                </a:lnTo>
                <a:lnTo>
                  <a:pt x="23580" y="110090"/>
                </a:lnTo>
                <a:lnTo>
                  <a:pt x="18878" y="116369"/>
                </a:lnTo>
                <a:lnTo>
                  <a:pt x="15744" y="121825"/>
                </a:lnTo>
                <a:lnTo>
                  <a:pt x="13654" y="126733"/>
                </a:lnTo>
                <a:lnTo>
                  <a:pt x="7945" y="138959"/>
                </a:lnTo>
                <a:lnTo>
                  <a:pt x="4645" y="145775"/>
                </a:lnTo>
                <a:lnTo>
                  <a:pt x="2445" y="151589"/>
                </a:lnTo>
                <a:lnTo>
                  <a:pt x="978" y="156735"/>
                </a:lnTo>
                <a:lnTo>
                  <a:pt x="0" y="161436"/>
                </a:lnTo>
                <a:lnTo>
                  <a:pt x="618" y="165840"/>
                </a:lnTo>
                <a:lnTo>
                  <a:pt x="2300" y="170046"/>
                </a:lnTo>
                <a:lnTo>
                  <a:pt x="4692" y="174120"/>
                </a:lnTo>
                <a:lnTo>
                  <a:pt x="7556" y="176836"/>
                </a:lnTo>
                <a:lnTo>
                  <a:pt x="10736" y="178646"/>
                </a:lnTo>
                <a:lnTo>
                  <a:pt x="24665" y="184581"/>
                </a:lnTo>
                <a:lnTo>
                  <a:pt x="36546" y="189646"/>
                </a:lnTo>
                <a:lnTo>
                  <a:pt x="46060" y="191897"/>
                </a:lnTo>
                <a:lnTo>
                  <a:pt x="78858" y="193460"/>
                </a:lnTo>
                <a:lnTo>
                  <a:pt x="86211" y="193540"/>
                </a:lnTo>
                <a:lnTo>
                  <a:pt x="101153" y="190241"/>
                </a:lnTo>
                <a:lnTo>
                  <a:pt x="116260" y="184541"/>
                </a:lnTo>
                <a:lnTo>
                  <a:pt x="131442" y="177775"/>
                </a:lnTo>
                <a:lnTo>
                  <a:pt x="140316" y="172922"/>
                </a:lnTo>
                <a:lnTo>
                  <a:pt x="150042" y="167147"/>
                </a:lnTo>
                <a:lnTo>
                  <a:pt x="160336" y="160757"/>
                </a:lnTo>
                <a:lnTo>
                  <a:pt x="172279" y="152687"/>
                </a:lnTo>
                <a:lnTo>
                  <a:pt x="199095" y="133561"/>
                </a:lnTo>
                <a:lnTo>
                  <a:pt x="209549" y="124396"/>
                </a:lnTo>
                <a:lnTo>
                  <a:pt x="217787" y="115747"/>
                </a:lnTo>
                <a:lnTo>
                  <a:pt x="224550" y="107441"/>
                </a:lnTo>
                <a:lnTo>
                  <a:pt x="231598" y="100633"/>
                </a:lnTo>
                <a:lnTo>
                  <a:pt x="238837" y="94825"/>
                </a:lnTo>
                <a:lnTo>
                  <a:pt x="246203" y="89682"/>
                </a:lnTo>
                <a:lnTo>
                  <a:pt x="251113" y="84984"/>
                </a:lnTo>
                <a:lnTo>
                  <a:pt x="254387" y="80582"/>
                </a:lnTo>
                <a:lnTo>
                  <a:pt x="256570" y="76377"/>
                </a:lnTo>
                <a:lnTo>
                  <a:pt x="259294" y="72304"/>
                </a:lnTo>
                <a:lnTo>
                  <a:pt x="262381" y="68318"/>
                </a:lnTo>
                <a:lnTo>
                  <a:pt x="265709" y="64391"/>
                </a:lnTo>
                <a:lnTo>
                  <a:pt x="267928" y="60503"/>
                </a:lnTo>
                <a:lnTo>
                  <a:pt x="269407" y="56641"/>
                </a:lnTo>
                <a:lnTo>
                  <a:pt x="270393" y="52797"/>
                </a:lnTo>
                <a:lnTo>
                  <a:pt x="271050" y="48963"/>
                </a:lnTo>
                <a:lnTo>
                  <a:pt x="271488" y="45138"/>
                </a:lnTo>
                <a:lnTo>
                  <a:pt x="271780" y="41318"/>
                </a:lnTo>
                <a:lnTo>
                  <a:pt x="271975" y="37501"/>
                </a:lnTo>
                <a:lnTo>
                  <a:pt x="272191" y="29874"/>
                </a:lnTo>
                <a:lnTo>
                  <a:pt x="270979" y="27331"/>
                </a:lnTo>
                <a:lnTo>
                  <a:pt x="268901" y="25637"/>
                </a:lnTo>
                <a:lnTo>
                  <a:pt x="266246" y="24507"/>
                </a:lnTo>
                <a:lnTo>
                  <a:pt x="264475" y="25023"/>
                </a:lnTo>
                <a:lnTo>
                  <a:pt x="263295" y="26638"/>
                </a:lnTo>
                <a:lnTo>
                  <a:pt x="262508" y="28985"/>
                </a:lnTo>
                <a:lnTo>
                  <a:pt x="260714" y="30549"/>
                </a:lnTo>
                <a:lnTo>
                  <a:pt x="258247" y="31592"/>
                </a:lnTo>
                <a:lnTo>
                  <a:pt x="255333" y="32287"/>
                </a:lnTo>
                <a:lnTo>
                  <a:pt x="253390" y="34021"/>
                </a:lnTo>
                <a:lnTo>
                  <a:pt x="252095" y="36446"/>
                </a:lnTo>
                <a:lnTo>
                  <a:pt x="250656" y="42528"/>
                </a:lnTo>
                <a:lnTo>
                  <a:pt x="250016" y="49465"/>
                </a:lnTo>
                <a:lnTo>
                  <a:pt x="248576" y="53092"/>
                </a:lnTo>
                <a:lnTo>
                  <a:pt x="246345" y="56780"/>
                </a:lnTo>
                <a:lnTo>
                  <a:pt x="243588" y="60509"/>
                </a:lnTo>
                <a:lnTo>
                  <a:pt x="241750" y="64265"/>
                </a:lnTo>
                <a:lnTo>
                  <a:pt x="240525" y="68039"/>
                </a:lnTo>
                <a:lnTo>
                  <a:pt x="239708" y="71825"/>
                </a:lnTo>
                <a:lnTo>
                  <a:pt x="232491" y="101425"/>
                </a:lnTo>
                <a:lnTo>
                  <a:pt x="230542" y="110592"/>
                </a:lnTo>
                <a:lnTo>
                  <a:pt x="229243" y="117974"/>
                </a:lnTo>
                <a:lnTo>
                  <a:pt x="228377" y="124165"/>
                </a:lnTo>
                <a:lnTo>
                  <a:pt x="229069" y="128293"/>
                </a:lnTo>
                <a:lnTo>
                  <a:pt x="230801" y="131045"/>
                </a:lnTo>
                <a:lnTo>
                  <a:pt x="233226" y="132878"/>
                </a:lnTo>
                <a:lnTo>
                  <a:pt x="236112" y="136641"/>
                </a:lnTo>
                <a:lnTo>
                  <a:pt x="239306" y="141690"/>
                </a:lnTo>
                <a:lnTo>
                  <a:pt x="242706" y="147596"/>
                </a:lnTo>
                <a:lnTo>
                  <a:pt x="246242" y="151533"/>
                </a:lnTo>
                <a:lnTo>
                  <a:pt x="249869" y="154158"/>
                </a:lnTo>
                <a:lnTo>
                  <a:pt x="257287" y="157074"/>
                </a:lnTo>
                <a:lnTo>
                  <a:pt x="269873" y="158716"/>
                </a:lnTo>
                <a:lnTo>
                  <a:pt x="303520" y="159316"/>
                </a:lnTo>
                <a:lnTo>
                  <a:pt x="309645" y="158077"/>
                </a:lnTo>
                <a:lnTo>
                  <a:pt x="319837" y="153313"/>
                </a:lnTo>
                <a:lnTo>
                  <a:pt x="338783" y="143491"/>
                </a:lnTo>
                <a:lnTo>
                  <a:pt x="348393" y="139906"/>
                </a:lnTo>
                <a:lnTo>
                  <a:pt x="359880" y="136247"/>
                </a:lnTo>
                <a:lnTo>
                  <a:pt x="372618" y="132537"/>
                </a:lnTo>
                <a:lnTo>
                  <a:pt x="383650" y="128794"/>
                </a:lnTo>
                <a:lnTo>
                  <a:pt x="393545" y="125029"/>
                </a:lnTo>
                <a:lnTo>
                  <a:pt x="402682" y="121248"/>
                </a:lnTo>
                <a:lnTo>
                  <a:pt x="411313" y="117458"/>
                </a:lnTo>
                <a:lnTo>
                  <a:pt x="427676" y="109860"/>
                </a:lnTo>
                <a:lnTo>
                  <a:pt x="435595" y="104786"/>
                </a:lnTo>
                <a:lnTo>
                  <a:pt x="443415" y="98863"/>
                </a:lnTo>
                <a:lnTo>
                  <a:pt x="451168" y="92374"/>
                </a:lnTo>
                <a:lnTo>
                  <a:pt x="458877" y="86779"/>
                </a:lnTo>
                <a:lnTo>
                  <a:pt x="466556" y="81779"/>
                </a:lnTo>
                <a:lnTo>
                  <a:pt x="474216" y="77175"/>
                </a:lnTo>
                <a:lnTo>
                  <a:pt x="480592" y="72836"/>
                </a:lnTo>
                <a:lnTo>
                  <a:pt x="486113" y="68673"/>
                </a:lnTo>
                <a:lnTo>
                  <a:pt x="491063" y="64628"/>
                </a:lnTo>
                <a:lnTo>
                  <a:pt x="496904" y="60661"/>
                </a:lnTo>
                <a:lnTo>
                  <a:pt x="503338" y="56746"/>
                </a:lnTo>
                <a:lnTo>
                  <a:pt x="510167" y="52867"/>
                </a:lnTo>
                <a:lnTo>
                  <a:pt x="518529" y="46470"/>
                </a:lnTo>
                <a:lnTo>
                  <a:pt x="527914" y="38396"/>
                </a:lnTo>
                <a:lnTo>
                  <a:pt x="537981" y="29203"/>
                </a:lnTo>
                <a:lnTo>
                  <a:pt x="545962" y="23074"/>
                </a:lnTo>
                <a:lnTo>
                  <a:pt x="563263" y="13179"/>
                </a:lnTo>
                <a:lnTo>
                  <a:pt x="572256" y="6364"/>
                </a:lnTo>
                <a:lnTo>
                  <a:pt x="578391" y="1454"/>
                </a:lnTo>
                <a:lnTo>
                  <a:pt x="583213" y="306"/>
                </a:lnTo>
                <a:lnTo>
                  <a:pt x="586277" y="0"/>
                </a:lnTo>
                <a:lnTo>
                  <a:pt x="588320" y="1066"/>
                </a:lnTo>
                <a:lnTo>
                  <a:pt x="589681" y="3047"/>
                </a:lnTo>
                <a:lnTo>
                  <a:pt x="590589" y="5637"/>
                </a:lnTo>
                <a:lnTo>
                  <a:pt x="591194" y="9903"/>
                </a:lnTo>
                <a:lnTo>
                  <a:pt x="591598" y="15288"/>
                </a:lnTo>
                <a:lnTo>
                  <a:pt x="591867" y="21418"/>
                </a:lnTo>
                <a:lnTo>
                  <a:pt x="593316" y="29314"/>
                </a:lnTo>
                <a:lnTo>
                  <a:pt x="595552" y="38389"/>
                </a:lnTo>
                <a:lnTo>
                  <a:pt x="598313" y="48248"/>
                </a:lnTo>
                <a:lnTo>
                  <a:pt x="598883" y="59902"/>
                </a:lnTo>
                <a:lnTo>
                  <a:pt x="597994" y="72750"/>
                </a:lnTo>
                <a:lnTo>
                  <a:pt x="596131" y="86396"/>
                </a:lnTo>
                <a:lnTo>
                  <a:pt x="594889" y="98033"/>
                </a:lnTo>
                <a:lnTo>
                  <a:pt x="594061" y="108331"/>
                </a:lnTo>
                <a:lnTo>
                  <a:pt x="593508" y="117736"/>
                </a:lnTo>
                <a:lnTo>
                  <a:pt x="591871" y="126547"/>
                </a:lnTo>
                <a:lnTo>
                  <a:pt x="589509" y="134960"/>
                </a:lnTo>
                <a:lnTo>
                  <a:pt x="586664" y="143110"/>
                </a:lnTo>
                <a:lnTo>
                  <a:pt x="583497" y="149812"/>
                </a:lnTo>
                <a:lnTo>
                  <a:pt x="580116" y="155550"/>
                </a:lnTo>
                <a:lnTo>
                  <a:pt x="576593" y="160646"/>
                </a:lnTo>
                <a:lnTo>
                  <a:pt x="572973" y="165313"/>
                </a:lnTo>
                <a:lnTo>
                  <a:pt x="569290" y="169695"/>
                </a:lnTo>
                <a:lnTo>
                  <a:pt x="565565" y="173885"/>
                </a:lnTo>
                <a:lnTo>
                  <a:pt x="560541" y="176679"/>
                </a:lnTo>
                <a:lnTo>
                  <a:pt x="548187" y="179784"/>
                </a:lnTo>
                <a:lnTo>
                  <a:pt x="518289" y="181777"/>
                </a:lnTo>
                <a:lnTo>
                  <a:pt x="483404" y="182224"/>
                </a:lnTo>
                <a:lnTo>
                  <a:pt x="517266" y="182266"/>
                </a:lnTo>
                <a:lnTo>
                  <a:pt x="593538" y="182267"/>
                </a:lnTo>
                <a:lnTo>
                  <a:pt x="613480" y="180997"/>
                </a:lnTo>
                <a:lnTo>
                  <a:pt x="635665" y="178881"/>
                </a:lnTo>
                <a:lnTo>
                  <a:pt x="659345" y="176200"/>
                </a:lnTo>
                <a:lnTo>
                  <a:pt x="692429" y="169834"/>
                </a:lnTo>
                <a:lnTo>
                  <a:pt x="704807" y="166359"/>
                </a:lnTo>
                <a:lnTo>
                  <a:pt x="719410" y="162771"/>
                </a:lnTo>
                <a:lnTo>
                  <a:pt x="752568" y="155399"/>
                </a:lnTo>
                <a:lnTo>
                  <a:pt x="774110" y="149115"/>
                </a:lnTo>
                <a:lnTo>
                  <a:pt x="798632" y="141116"/>
                </a:lnTo>
                <a:lnTo>
                  <a:pt x="825139" y="131974"/>
                </a:lnTo>
                <a:lnTo>
                  <a:pt x="845351" y="124608"/>
                </a:lnTo>
                <a:lnTo>
                  <a:pt x="861366" y="118428"/>
                </a:lnTo>
                <a:lnTo>
                  <a:pt x="874582" y="113038"/>
                </a:lnTo>
                <a:lnTo>
                  <a:pt x="884663" y="108174"/>
                </a:lnTo>
                <a:lnTo>
                  <a:pt x="892653" y="103662"/>
                </a:lnTo>
                <a:lnTo>
                  <a:pt x="899251" y="99384"/>
                </a:lnTo>
                <a:lnTo>
                  <a:pt x="904919" y="93991"/>
                </a:lnTo>
                <a:lnTo>
                  <a:pt x="909967" y="87857"/>
                </a:lnTo>
                <a:lnTo>
                  <a:pt x="914603" y="81227"/>
                </a:lnTo>
                <a:lnTo>
                  <a:pt x="918963" y="75537"/>
                </a:lnTo>
                <a:lnTo>
                  <a:pt x="923141" y="70474"/>
                </a:lnTo>
                <a:lnTo>
                  <a:pt x="927195" y="65828"/>
                </a:lnTo>
                <a:lnTo>
                  <a:pt x="929898" y="61461"/>
                </a:lnTo>
                <a:lnTo>
                  <a:pt x="931701" y="57280"/>
                </a:lnTo>
                <a:lnTo>
                  <a:pt x="934593" y="47512"/>
                </a:lnTo>
                <a:lnTo>
                  <a:pt x="933560" y="46710"/>
                </a:lnTo>
                <a:lnTo>
                  <a:pt x="929026" y="45820"/>
                </a:lnTo>
                <a:lnTo>
                  <a:pt x="914485" y="45170"/>
                </a:lnTo>
                <a:lnTo>
                  <a:pt x="894846" y="51194"/>
                </a:lnTo>
                <a:lnTo>
                  <a:pt x="882187" y="57549"/>
                </a:lnTo>
                <a:lnTo>
                  <a:pt x="877032" y="61022"/>
                </a:lnTo>
                <a:lnTo>
                  <a:pt x="872326" y="64607"/>
                </a:lnTo>
                <a:lnTo>
                  <a:pt x="867919" y="68267"/>
                </a:lnTo>
                <a:lnTo>
                  <a:pt x="863711" y="71978"/>
                </a:lnTo>
                <a:lnTo>
                  <a:pt x="852262" y="82873"/>
                </a:lnTo>
                <a:lnTo>
                  <a:pt x="830284" y="104496"/>
                </a:lnTo>
                <a:lnTo>
                  <a:pt x="827190" y="108830"/>
                </a:lnTo>
                <a:lnTo>
                  <a:pt x="825128" y="112989"/>
                </a:lnTo>
                <a:lnTo>
                  <a:pt x="823754" y="117032"/>
                </a:lnTo>
                <a:lnTo>
                  <a:pt x="822837" y="120997"/>
                </a:lnTo>
                <a:lnTo>
                  <a:pt x="822226" y="124910"/>
                </a:lnTo>
                <a:lnTo>
                  <a:pt x="821819" y="128789"/>
                </a:lnTo>
                <a:lnTo>
                  <a:pt x="821548" y="133916"/>
                </a:lnTo>
                <a:lnTo>
                  <a:pt x="821246" y="146384"/>
                </a:lnTo>
                <a:lnTo>
                  <a:pt x="821026" y="180241"/>
                </a:lnTo>
                <a:lnTo>
                  <a:pt x="823559" y="185996"/>
                </a:lnTo>
                <a:lnTo>
                  <a:pt x="827787" y="191104"/>
                </a:lnTo>
                <a:lnTo>
                  <a:pt x="833147" y="195778"/>
                </a:lnTo>
                <a:lnTo>
                  <a:pt x="837989" y="200164"/>
                </a:lnTo>
                <a:lnTo>
                  <a:pt x="846757" y="208425"/>
                </a:lnTo>
                <a:lnTo>
                  <a:pt x="850873" y="211136"/>
                </a:lnTo>
                <a:lnTo>
                  <a:pt x="858833" y="214148"/>
                </a:lnTo>
                <a:lnTo>
                  <a:pt x="885956" y="217351"/>
                </a:lnTo>
                <a:lnTo>
                  <a:pt x="920965" y="223001"/>
                </a:lnTo>
                <a:lnTo>
                  <a:pt x="952364" y="219031"/>
                </a:lnTo>
                <a:lnTo>
                  <a:pt x="983103" y="217657"/>
                </a:lnTo>
                <a:lnTo>
                  <a:pt x="1007772" y="213660"/>
                </a:lnTo>
                <a:lnTo>
                  <a:pt x="1029742" y="207650"/>
                </a:lnTo>
                <a:lnTo>
                  <a:pt x="1100031" y="189718"/>
                </a:lnTo>
                <a:lnTo>
                  <a:pt x="1113702" y="184694"/>
                </a:lnTo>
                <a:lnTo>
                  <a:pt x="1126626" y="178806"/>
                </a:lnTo>
                <a:lnTo>
                  <a:pt x="1139052" y="172339"/>
                </a:lnTo>
                <a:lnTo>
                  <a:pt x="1151146" y="166759"/>
                </a:lnTo>
                <a:lnTo>
                  <a:pt x="1163019" y="161768"/>
                </a:lnTo>
                <a:lnTo>
                  <a:pt x="1191246" y="150702"/>
                </a:lnTo>
                <a:lnTo>
                  <a:pt x="1209624" y="14797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48"/>
          <p:cNvSpPr/>
          <p:nvPr/>
        </p:nvSpPr>
        <p:spPr>
          <a:xfrm>
            <a:off x="2274570" y="5303519"/>
            <a:ext cx="274303" cy="382139"/>
          </a:xfrm>
          <a:custGeom>
            <a:avLst/>
            <a:gdLst/>
            <a:ahLst/>
            <a:cxnLst/>
            <a:rect l="0" t="0" r="0" b="0"/>
            <a:pathLst>
              <a:path w="274303" h="382139">
                <a:moveTo>
                  <a:pt x="11430" y="0"/>
                </a:moveTo>
                <a:lnTo>
                  <a:pt x="17497" y="0"/>
                </a:lnTo>
                <a:lnTo>
                  <a:pt x="19285" y="1270"/>
                </a:lnTo>
                <a:lnTo>
                  <a:pt x="20476" y="3387"/>
                </a:lnTo>
                <a:lnTo>
                  <a:pt x="21271" y="6068"/>
                </a:lnTo>
                <a:lnTo>
                  <a:pt x="20530" y="16746"/>
                </a:lnTo>
                <a:lnTo>
                  <a:pt x="18767" y="32754"/>
                </a:lnTo>
                <a:lnTo>
                  <a:pt x="16321" y="52316"/>
                </a:lnTo>
                <a:lnTo>
                  <a:pt x="14691" y="69167"/>
                </a:lnTo>
                <a:lnTo>
                  <a:pt x="13604" y="84212"/>
                </a:lnTo>
                <a:lnTo>
                  <a:pt x="12879" y="98051"/>
                </a:lnTo>
                <a:lnTo>
                  <a:pt x="12074" y="130362"/>
                </a:lnTo>
                <a:lnTo>
                  <a:pt x="11557" y="184642"/>
                </a:lnTo>
                <a:lnTo>
                  <a:pt x="10244" y="195485"/>
                </a:lnTo>
                <a:lnTo>
                  <a:pt x="8099" y="206524"/>
                </a:lnTo>
                <a:lnTo>
                  <a:pt x="5400" y="217693"/>
                </a:lnTo>
                <a:lnTo>
                  <a:pt x="3600" y="227679"/>
                </a:lnTo>
                <a:lnTo>
                  <a:pt x="2400" y="236876"/>
                </a:lnTo>
                <a:lnTo>
                  <a:pt x="1600" y="245547"/>
                </a:lnTo>
                <a:lnTo>
                  <a:pt x="1066" y="253868"/>
                </a:lnTo>
                <a:lnTo>
                  <a:pt x="474" y="269887"/>
                </a:lnTo>
                <a:lnTo>
                  <a:pt x="93" y="300867"/>
                </a:lnTo>
                <a:lnTo>
                  <a:pt x="0" y="380802"/>
                </a:lnTo>
                <a:lnTo>
                  <a:pt x="1270" y="382138"/>
                </a:lnTo>
                <a:lnTo>
                  <a:pt x="3386" y="381759"/>
                </a:lnTo>
                <a:lnTo>
                  <a:pt x="6067" y="380236"/>
                </a:lnTo>
                <a:lnTo>
                  <a:pt x="7855" y="377951"/>
                </a:lnTo>
                <a:lnTo>
                  <a:pt x="9047" y="375158"/>
                </a:lnTo>
                <a:lnTo>
                  <a:pt x="10370" y="368667"/>
                </a:lnTo>
                <a:lnTo>
                  <a:pt x="10959" y="361549"/>
                </a:lnTo>
                <a:lnTo>
                  <a:pt x="12386" y="357873"/>
                </a:lnTo>
                <a:lnTo>
                  <a:pt x="17358" y="350401"/>
                </a:lnTo>
                <a:lnTo>
                  <a:pt x="23801" y="342848"/>
                </a:lnTo>
                <a:lnTo>
                  <a:pt x="30898" y="333987"/>
                </a:lnTo>
                <a:lnTo>
                  <a:pt x="34569" y="328068"/>
                </a:lnTo>
                <a:lnTo>
                  <a:pt x="38286" y="321582"/>
                </a:lnTo>
                <a:lnTo>
                  <a:pt x="42416" y="310989"/>
                </a:lnTo>
                <a:lnTo>
                  <a:pt x="45521" y="300778"/>
                </a:lnTo>
                <a:lnTo>
                  <a:pt x="48127" y="294498"/>
                </a:lnTo>
                <a:lnTo>
                  <a:pt x="51135" y="287773"/>
                </a:lnTo>
                <a:lnTo>
                  <a:pt x="57863" y="276912"/>
                </a:lnTo>
                <a:lnTo>
                  <a:pt x="65087" y="267852"/>
                </a:lnTo>
                <a:lnTo>
                  <a:pt x="72531" y="259592"/>
                </a:lnTo>
                <a:lnTo>
                  <a:pt x="89929" y="241734"/>
                </a:lnTo>
                <a:lnTo>
                  <a:pt x="105103" y="226424"/>
                </a:lnTo>
                <a:lnTo>
                  <a:pt x="109439" y="223340"/>
                </a:lnTo>
                <a:lnTo>
                  <a:pt x="117643" y="219912"/>
                </a:lnTo>
                <a:lnTo>
                  <a:pt x="122878" y="217728"/>
                </a:lnTo>
                <a:lnTo>
                  <a:pt x="128909" y="215003"/>
                </a:lnTo>
                <a:lnTo>
                  <a:pt x="135469" y="211915"/>
                </a:lnTo>
                <a:lnTo>
                  <a:pt x="142383" y="209857"/>
                </a:lnTo>
                <a:lnTo>
                  <a:pt x="149532" y="208485"/>
                </a:lnTo>
                <a:lnTo>
                  <a:pt x="156837" y="207570"/>
                </a:lnTo>
                <a:lnTo>
                  <a:pt x="162978" y="206960"/>
                </a:lnTo>
                <a:lnTo>
                  <a:pt x="168342" y="206554"/>
                </a:lnTo>
                <a:lnTo>
                  <a:pt x="173188" y="206283"/>
                </a:lnTo>
                <a:lnTo>
                  <a:pt x="192119" y="205981"/>
                </a:lnTo>
                <a:lnTo>
                  <a:pt x="227461" y="205788"/>
                </a:lnTo>
                <a:lnTo>
                  <a:pt x="232921" y="207042"/>
                </a:lnTo>
                <a:lnTo>
                  <a:pt x="237830" y="209148"/>
                </a:lnTo>
                <a:lnTo>
                  <a:pt x="242373" y="211822"/>
                </a:lnTo>
                <a:lnTo>
                  <a:pt x="250808" y="218180"/>
                </a:lnTo>
                <a:lnTo>
                  <a:pt x="258790" y="225239"/>
                </a:lnTo>
                <a:lnTo>
                  <a:pt x="266571" y="232610"/>
                </a:lnTo>
                <a:lnTo>
                  <a:pt x="269154" y="236353"/>
                </a:lnTo>
                <a:lnTo>
                  <a:pt x="272024" y="243899"/>
                </a:lnTo>
                <a:lnTo>
                  <a:pt x="273639" y="255288"/>
                </a:lnTo>
                <a:lnTo>
                  <a:pt x="274118" y="266706"/>
                </a:lnTo>
                <a:lnTo>
                  <a:pt x="274280" y="283212"/>
                </a:lnTo>
                <a:lnTo>
                  <a:pt x="274302" y="295629"/>
                </a:lnTo>
                <a:lnTo>
                  <a:pt x="273038" y="299956"/>
                </a:lnTo>
                <a:lnTo>
                  <a:pt x="270925" y="302841"/>
                </a:lnTo>
                <a:lnTo>
                  <a:pt x="265191" y="307316"/>
                </a:lnTo>
                <a:lnTo>
                  <a:pt x="258409" y="313539"/>
                </a:lnTo>
                <a:lnTo>
                  <a:pt x="247451" y="324182"/>
                </a:lnTo>
                <a:lnTo>
                  <a:pt x="242437" y="327881"/>
                </a:lnTo>
                <a:lnTo>
                  <a:pt x="236555" y="331618"/>
                </a:lnTo>
                <a:lnTo>
                  <a:pt x="230093" y="335379"/>
                </a:lnTo>
                <a:lnTo>
                  <a:pt x="223245" y="339156"/>
                </a:lnTo>
                <a:lnTo>
                  <a:pt x="208863" y="346740"/>
                </a:lnTo>
                <a:lnTo>
                  <a:pt x="201472" y="349270"/>
                </a:lnTo>
                <a:lnTo>
                  <a:pt x="194005" y="350957"/>
                </a:lnTo>
                <a:lnTo>
                  <a:pt x="186486" y="352081"/>
                </a:lnTo>
                <a:lnTo>
                  <a:pt x="178934" y="352831"/>
                </a:lnTo>
                <a:lnTo>
                  <a:pt x="171359" y="353331"/>
                </a:lnTo>
                <a:lnTo>
                  <a:pt x="163769" y="353664"/>
                </a:lnTo>
                <a:lnTo>
                  <a:pt x="141790" y="354034"/>
                </a:lnTo>
                <a:lnTo>
                  <a:pt x="128816" y="354133"/>
                </a:lnTo>
                <a:lnTo>
                  <a:pt x="116357" y="352929"/>
                </a:lnTo>
                <a:lnTo>
                  <a:pt x="104241" y="350856"/>
                </a:lnTo>
                <a:lnTo>
                  <a:pt x="92354" y="348204"/>
                </a:lnTo>
                <a:lnTo>
                  <a:pt x="83159" y="346436"/>
                </a:lnTo>
                <a:lnTo>
                  <a:pt x="75759" y="345258"/>
                </a:lnTo>
                <a:lnTo>
                  <a:pt x="69556" y="344472"/>
                </a:lnTo>
                <a:lnTo>
                  <a:pt x="65421" y="342678"/>
                </a:lnTo>
                <a:lnTo>
                  <a:pt x="62664" y="340212"/>
                </a:lnTo>
                <a:lnTo>
                  <a:pt x="57150" y="3314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49"/>
          <p:cNvSpPr/>
          <p:nvPr/>
        </p:nvSpPr>
        <p:spPr>
          <a:xfrm>
            <a:off x="2637373" y="5488102"/>
            <a:ext cx="1088807" cy="306903"/>
          </a:xfrm>
          <a:custGeom>
            <a:avLst/>
            <a:gdLst/>
            <a:ahLst/>
            <a:cxnLst/>
            <a:rect l="0" t="0" r="0" b="0"/>
            <a:pathLst>
              <a:path w="1088807" h="306903">
                <a:moveTo>
                  <a:pt x="162977" y="32587"/>
                </a:moveTo>
                <a:lnTo>
                  <a:pt x="169562" y="32587"/>
                </a:lnTo>
                <a:lnTo>
                  <a:pt x="164095" y="32587"/>
                </a:lnTo>
                <a:lnTo>
                  <a:pt x="143677" y="41712"/>
                </a:lnTo>
                <a:lnTo>
                  <a:pt x="97499" y="59131"/>
                </a:lnTo>
                <a:lnTo>
                  <a:pt x="81225" y="65524"/>
                </a:lnTo>
                <a:lnTo>
                  <a:pt x="69105" y="71055"/>
                </a:lnTo>
                <a:lnTo>
                  <a:pt x="52253" y="80587"/>
                </a:lnTo>
                <a:lnTo>
                  <a:pt x="43441" y="87447"/>
                </a:lnTo>
                <a:lnTo>
                  <a:pt x="33756" y="95831"/>
                </a:lnTo>
                <a:lnTo>
                  <a:pt x="23489" y="105230"/>
                </a:lnTo>
                <a:lnTo>
                  <a:pt x="15375" y="114035"/>
                </a:lnTo>
                <a:lnTo>
                  <a:pt x="8696" y="122446"/>
                </a:lnTo>
                <a:lnTo>
                  <a:pt x="2973" y="130593"/>
                </a:lnTo>
                <a:lnTo>
                  <a:pt x="427" y="137294"/>
                </a:lnTo>
                <a:lnTo>
                  <a:pt x="0" y="143032"/>
                </a:lnTo>
                <a:lnTo>
                  <a:pt x="986" y="148127"/>
                </a:lnTo>
                <a:lnTo>
                  <a:pt x="2081" y="157175"/>
                </a:lnTo>
                <a:lnTo>
                  <a:pt x="2373" y="161366"/>
                </a:lnTo>
                <a:lnTo>
                  <a:pt x="3837" y="164160"/>
                </a:lnTo>
                <a:lnTo>
                  <a:pt x="6084" y="166023"/>
                </a:lnTo>
                <a:lnTo>
                  <a:pt x="8851" y="167264"/>
                </a:lnTo>
                <a:lnTo>
                  <a:pt x="15313" y="168644"/>
                </a:lnTo>
                <a:lnTo>
                  <a:pt x="47179" y="169683"/>
                </a:lnTo>
                <a:lnTo>
                  <a:pt x="64521" y="162946"/>
                </a:lnTo>
                <a:lnTo>
                  <a:pt x="83658" y="152754"/>
                </a:lnTo>
                <a:lnTo>
                  <a:pt x="100631" y="143991"/>
                </a:lnTo>
                <a:lnTo>
                  <a:pt x="108713" y="138607"/>
                </a:lnTo>
                <a:lnTo>
                  <a:pt x="116641" y="132477"/>
                </a:lnTo>
                <a:lnTo>
                  <a:pt x="124466" y="125851"/>
                </a:lnTo>
                <a:lnTo>
                  <a:pt x="138573" y="115083"/>
                </a:lnTo>
                <a:lnTo>
                  <a:pt x="177954" y="86186"/>
                </a:lnTo>
                <a:lnTo>
                  <a:pt x="192012" y="74669"/>
                </a:lnTo>
                <a:lnTo>
                  <a:pt x="201383" y="65722"/>
                </a:lnTo>
                <a:lnTo>
                  <a:pt x="207631" y="58487"/>
                </a:lnTo>
                <a:lnTo>
                  <a:pt x="211796" y="54934"/>
                </a:lnTo>
                <a:lnTo>
                  <a:pt x="214573" y="53835"/>
                </a:lnTo>
                <a:lnTo>
                  <a:pt x="216424" y="54373"/>
                </a:lnTo>
                <a:lnTo>
                  <a:pt x="216388" y="56001"/>
                </a:lnTo>
                <a:lnTo>
                  <a:pt x="212962" y="61196"/>
                </a:lnTo>
                <a:lnTo>
                  <a:pt x="207206" y="67739"/>
                </a:lnTo>
                <a:lnTo>
                  <a:pt x="203892" y="71262"/>
                </a:lnTo>
                <a:lnTo>
                  <a:pt x="201684" y="74880"/>
                </a:lnTo>
                <a:lnTo>
                  <a:pt x="199230" y="82288"/>
                </a:lnTo>
                <a:lnTo>
                  <a:pt x="194752" y="96586"/>
                </a:lnTo>
                <a:lnTo>
                  <a:pt x="191781" y="105733"/>
                </a:lnTo>
                <a:lnTo>
                  <a:pt x="189799" y="114371"/>
                </a:lnTo>
                <a:lnTo>
                  <a:pt x="188478" y="122670"/>
                </a:lnTo>
                <a:lnTo>
                  <a:pt x="187598" y="130743"/>
                </a:lnTo>
                <a:lnTo>
                  <a:pt x="188281" y="137394"/>
                </a:lnTo>
                <a:lnTo>
                  <a:pt x="190006" y="143098"/>
                </a:lnTo>
                <a:lnTo>
                  <a:pt x="192426" y="148171"/>
                </a:lnTo>
                <a:lnTo>
                  <a:pt x="195115" y="157195"/>
                </a:lnTo>
                <a:lnTo>
                  <a:pt x="195832" y="161379"/>
                </a:lnTo>
                <a:lnTo>
                  <a:pt x="197580" y="164168"/>
                </a:lnTo>
                <a:lnTo>
                  <a:pt x="200016" y="166028"/>
                </a:lnTo>
                <a:lnTo>
                  <a:pt x="202909" y="167268"/>
                </a:lnTo>
                <a:lnTo>
                  <a:pt x="213050" y="175081"/>
                </a:lnTo>
                <a:lnTo>
                  <a:pt x="220368" y="181855"/>
                </a:lnTo>
                <a:lnTo>
                  <a:pt x="224097" y="185439"/>
                </a:lnTo>
                <a:lnTo>
                  <a:pt x="227854" y="187828"/>
                </a:lnTo>
                <a:lnTo>
                  <a:pt x="235414" y="190483"/>
                </a:lnTo>
                <a:lnTo>
                  <a:pt x="268072" y="192421"/>
                </a:lnTo>
                <a:lnTo>
                  <a:pt x="279959" y="189138"/>
                </a:lnTo>
                <a:lnTo>
                  <a:pt x="292439" y="183446"/>
                </a:lnTo>
                <a:lnTo>
                  <a:pt x="307875" y="173100"/>
                </a:lnTo>
                <a:lnTo>
                  <a:pt x="320932" y="165735"/>
                </a:lnTo>
                <a:lnTo>
                  <a:pt x="327970" y="160722"/>
                </a:lnTo>
                <a:lnTo>
                  <a:pt x="335203" y="154841"/>
                </a:lnTo>
                <a:lnTo>
                  <a:pt x="342564" y="148379"/>
                </a:lnTo>
                <a:lnTo>
                  <a:pt x="351281" y="140262"/>
                </a:lnTo>
                <a:lnTo>
                  <a:pt x="385875" y="106632"/>
                </a:lnTo>
                <a:lnTo>
                  <a:pt x="405690" y="87007"/>
                </a:lnTo>
                <a:lnTo>
                  <a:pt x="411146" y="80297"/>
                </a:lnTo>
                <a:lnTo>
                  <a:pt x="417323" y="72014"/>
                </a:lnTo>
                <a:lnTo>
                  <a:pt x="423981" y="62682"/>
                </a:lnTo>
                <a:lnTo>
                  <a:pt x="429689" y="55190"/>
                </a:lnTo>
                <a:lnTo>
                  <a:pt x="434765" y="48926"/>
                </a:lnTo>
                <a:lnTo>
                  <a:pt x="439419" y="43480"/>
                </a:lnTo>
                <a:lnTo>
                  <a:pt x="447977" y="34042"/>
                </a:lnTo>
                <a:lnTo>
                  <a:pt x="457751" y="23703"/>
                </a:lnTo>
                <a:lnTo>
                  <a:pt x="459823" y="24124"/>
                </a:lnTo>
                <a:lnTo>
                  <a:pt x="469787" y="31223"/>
                </a:lnTo>
                <a:lnTo>
                  <a:pt x="477121" y="38251"/>
                </a:lnTo>
                <a:lnTo>
                  <a:pt x="479086" y="41443"/>
                </a:lnTo>
                <a:lnTo>
                  <a:pt x="481270" y="48377"/>
                </a:lnTo>
                <a:lnTo>
                  <a:pt x="484392" y="55813"/>
                </a:lnTo>
                <a:lnTo>
                  <a:pt x="494635" y="77624"/>
                </a:lnTo>
                <a:lnTo>
                  <a:pt x="498382" y="88011"/>
                </a:lnTo>
                <a:lnTo>
                  <a:pt x="500880" y="97477"/>
                </a:lnTo>
                <a:lnTo>
                  <a:pt x="502545" y="106327"/>
                </a:lnTo>
                <a:lnTo>
                  <a:pt x="503656" y="114768"/>
                </a:lnTo>
                <a:lnTo>
                  <a:pt x="504396" y="122934"/>
                </a:lnTo>
                <a:lnTo>
                  <a:pt x="504889" y="130918"/>
                </a:lnTo>
                <a:lnTo>
                  <a:pt x="505438" y="149950"/>
                </a:lnTo>
                <a:lnTo>
                  <a:pt x="505584" y="160359"/>
                </a:lnTo>
                <a:lnTo>
                  <a:pt x="504411" y="168569"/>
                </a:lnTo>
                <a:lnTo>
                  <a:pt x="502360" y="175312"/>
                </a:lnTo>
                <a:lnTo>
                  <a:pt x="499722" y="181077"/>
                </a:lnTo>
                <a:lnTo>
                  <a:pt x="497964" y="186191"/>
                </a:lnTo>
                <a:lnTo>
                  <a:pt x="496010" y="195259"/>
                </a:lnTo>
                <a:lnTo>
                  <a:pt x="494219" y="198185"/>
                </a:lnTo>
                <a:lnTo>
                  <a:pt x="491755" y="200136"/>
                </a:lnTo>
                <a:lnTo>
                  <a:pt x="488842" y="201436"/>
                </a:lnTo>
                <a:lnTo>
                  <a:pt x="482219" y="202882"/>
                </a:lnTo>
                <a:lnTo>
                  <a:pt x="478675" y="203267"/>
                </a:lnTo>
                <a:lnTo>
                  <a:pt x="467964" y="200308"/>
                </a:lnTo>
                <a:lnTo>
                  <a:pt x="447653" y="191502"/>
                </a:lnTo>
                <a:lnTo>
                  <a:pt x="433010" y="183226"/>
                </a:lnTo>
                <a:lnTo>
                  <a:pt x="425548" y="177464"/>
                </a:lnTo>
                <a:lnTo>
                  <a:pt x="418035" y="171082"/>
                </a:lnTo>
                <a:lnTo>
                  <a:pt x="406299" y="163990"/>
                </a:lnTo>
                <a:lnTo>
                  <a:pt x="401392" y="162099"/>
                </a:lnTo>
                <a:lnTo>
                  <a:pt x="398120" y="159569"/>
                </a:lnTo>
                <a:lnTo>
                  <a:pt x="395939" y="156611"/>
                </a:lnTo>
                <a:lnTo>
                  <a:pt x="394485" y="153370"/>
                </a:lnTo>
                <a:lnTo>
                  <a:pt x="394785" y="151209"/>
                </a:lnTo>
                <a:lnTo>
                  <a:pt x="396256" y="149768"/>
                </a:lnTo>
                <a:lnTo>
                  <a:pt x="398506" y="148808"/>
                </a:lnTo>
                <a:lnTo>
                  <a:pt x="411166" y="151128"/>
                </a:lnTo>
                <a:lnTo>
                  <a:pt x="436327" y="159574"/>
                </a:lnTo>
                <a:lnTo>
                  <a:pt x="455916" y="166496"/>
                </a:lnTo>
                <a:lnTo>
                  <a:pt x="485789" y="173805"/>
                </a:lnTo>
                <a:lnTo>
                  <a:pt x="510072" y="177901"/>
                </a:lnTo>
                <a:lnTo>
                  <a:pt x="541410" y="180207"/>
                </a:lnTo>
                <a:lnTo>
                  <a:pt x="571438" y="180890"/>
                </a:lnTo>
                <a:lnTo>
                  <a:pt x="589625" y="179780"/>
                </a:lnTo>
                <a:lnTo>
                  <a:pt x="620014" y="173284"/>
                </a:lnTo>
                <a:lnTo>
                  <a:pt x="645670" y="169525"/>
                </a:lnTo>
                <a:lnTo>
                  <a:pt x="669358" y="160933"/>
                </a:lnTo>
                <a:lnTo>
                  <a:pt x="684792" y="153977"/>
                </a:lnTo>
                <a:lnTo>
                  <a:pt x="707761" y="142920"/>
                </a:lnTo>
                <a:lnTo>
                  <a:pt x="753523" y="120204"/>
                </a:lnTo>
                <a:lnTo>
                  <a:pt x="759874" y="115128"/>
                </a:lnTo>
                <a:lnTo>
                  <a:pt x="765378" y="109205"/>
                </a:lnTo>
                <a:lnTo>
                  <a:pt x="770318" y="102716"/>
                </a:lnTo>
                <a:lnTo>
                  <a:pt x="776151" y="95850"/>
                </a:lnTo>
                <a:lnTo>
                  <a:pt x="782579" y="88732"/>
                </a:lnTo>
                <a:lnTo>
                  <a:pt x="789405" y="81447"/>
                </a:lnTo>
                <a:lnTo>
                  <a:pt x="793955" y="75321"/>
                </a:lnTo>
                <a:lnTo>
                  <a:pt x="796989" y="69966"/>
                </a:lnTo>
                <a:lnTo>
                  <a:pt x="799012" y="65127"/>
                </a:lnTo>
                <a:lnTo>
                  <a:pt x="801630" y="59360"/>
                </a:lnTo>
                <a:lnTo>
                  <a:pt x="807926" y="46180"/>
                </a:lnTo>
                <a:lnTo>
                  <a:pt x="808843" y="39109"/>
                </a:lnTo>
                <a:lnTo>
                  <a:pt x="808184" y="31855"/>
                </a:lnTo>
                <a:lnTo>
                  <a:pt x="804070" y="14098"/>
                </a:lnTo>
                <a:lnTo>
                  <a:pt x="802462" y="12641"/>
                </a:lnTo>
                <a:lnTo>
                  <a:pt x="800120" y="11670"/>
                </a:lnTo>
                <a:lnTo>
                  <a:pt x="797289" y="11023"/>
                </a:lnTo>
                <a:lnTo>
                  <a:pt x="790756" y="6917"/>
                </a:lnTo>
                <a:lnTo>
                  <a:pt x="787237" y="4043"/>
                </a:lnTo>
                <a:lnTo>
                  <a:pt x="783620" y="2128"/>
                </a:lnTo>
                <a:lnTo>
                  <a:pt x="776215" y="0"/>
                </a:lnTo>
                <a:lnTo>
                  <a:pt x="772462" y="702"/>
                </a:lnTo>
                <a:lnTo>
                  <a:pt x="759843" y="6489"/>
                </a:lnTo>
                <a:lnTo>
                  <a:pt x="741852" y="10038"/>
                </a:lnTo>
                <a:lnTo>
                  <a:pt x="726643" y="18568"/>
                </a:lnTo>
                <a:lnTo>
                  <a:pt x="713638" y="25510"/>
                </a:lnTo>
                <a:lnTo>
                  <a:pt x="706615" y="30409"/>
                </a:lnTo>
                <a:lnTo>
                  <a:pt x="699392" y="36215"/>
                </a:lnTo>
                <a:lnTo>
                  <a:pt x="692037" y="42626"/>
                </a:lnTo>
                <a:lnTo>
                  <a:pt x="680478" y="53136"/>
                </a:lnTo>
                <a:lnTo>
                  <a:pt x="675617" y="57716"/>
                </a:lnTo>
                <a:lnTo>
                  <a:pt x="672377" y="62040"/>
                </a:lnTo>
                <a:lnTo>
                  <a:pt x="668777" y="70231"/>
                </a:lnTo>
                <a:lnTo>
                  <a:pt x="666547" y="75463"/>
                </a:lnTo>
                <a:lnTo>
                  <a:pt x="660682" y="88050"/>
                </a:lnTo>
                <a:lnTo>
                  <a:pt x="658611" y="93692"/>
                </a:lnTo>
                <a:lnTo>
                  <a:pt x="657229" y="98724"/>
                </a:lnTo>
                <a:lnTo>
                  <a:pt x="656308" y="103348"/>
                </a:lnTo>
                <a:lnTo>
                  <a:pt x="656965" y="108971"/>
                </a:lnTo>
                <a:lnTo>
                  <a:pt x="658672" y="115260"/>
                </a:lnTo>
                <a:lnTo>
                  <a:pt x="661080" y="121993"/>
                </a:lnTo>
                <a:lnTo>
                  <a:pt x="662686" y="127751"/>
                </a:lnTo>
                <a:lnTo>
                  <a:pt x="663756" y="132860"/>
                </a:lnTo>
                <a:lnTo>
                  <a:pt x="664470" y="137536"/>
                </a:lnTo>
                <a:lnTo>
                  <a:pt x="666215" y="143193"/>
                </a:lnTo>
                <a:lnTo>
                  <a:pt x="668649" y="149505"/>
                </a:lnTo>
                <a:lnTo>
                  <a:pt x="671542" y="156252"/>
                </a:lnTo>
                <a:lnTo>
                  <a:pt x="674740" y="162020"/>
                </a:lnTo>
                <a:lnTo>
                  <a:pt x="678142" y="167136"/>
                </a:lnTo>
                <a:lnTo>
                  <a:pt x="681680" y="171816"/>
                </a:lnTo>
                <a:lnTo>
                  <a:pt x="686579" y="177477"/>
                </a:lnTo>
                <a:lnTo>
                  <a:pt x="692385" y="183790"/>
                </a:lnTo>
                <a:lnTo>
                  <a:pt x="708149" y="200119"/>
                </a:lnTo>
                <a:lnTo>
                  <a:pt x="732089" y="224309"/>
                </a:lnTo>
                <a:lnTo>
                  <a:pt x="744315" y="234062"/>
                </a:lnTo>
                <a:lnTo>
                  <a:pt x="756276" y="241834"/>
                </a:lnTo>
                <a:lnTo>
                  <a:pt x="778455" y="253856"/>
                </a:lnTo>
                <a:lnTo>
                  <a:pt x="796779" y="263432"/>
                </a:lnTo>
                <a:lnTo>
                  <a:pt x="816777" y="271922"/>
                </a:lnTo>
                <a:lnTo>
                  <a:pt x="840904" y="279928"/>
                </a:lnTo>
                <a:lnTo>
                  <a:pt x="872794" y="287720"/>
                </a:lnTo>
                <a:lnTo>
                  <a:pt x="897975" y="295416"/>
                </a:lnTo>
                <a:lnTo>
                  <a:pt x="920172" y="301800"/>
                </a:lnTo>
                <a:lnTo>
                  <a:pt x="946971" y="304638"/>
                </a:lnTo>
                <a:lnTo>
                  <a:pt x="978484" y="306235"/>
                </a:lnTo>
                <a:lnTo>
                  <a:pt x="1011887" y="306774"/>
                </a:lnTo>
                <a:lnTo>
                  <a:pt x="1057630" y="306902"/>
                </a:lnTo>
                <a:lnTo>
                  <a:pt x="1069024" y="303519"/>
                </a:lnTo>
                <a:lnTo>
                  <a:pt x="1088806" y="29547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50"/>
          <p:cNvSpPr/>
          <p:nvPr/>
        </p:nvSpPr>
        <p:spPr>
          <a:xfrm>
            <a:off x="560070" y="3958702"/>
            <a:ext cx="697231" cy="601809"/>
          </a:xfrm>
          <a:custGeom>
            <a:avLst/>
            <a:gdLst/>
            <a:ahLst/>
            <a:cxnLst/>
            <a:rect l="0" t="0" r="0" b="0"/>
            <a:pathLst>
              <a:path w="697231" h="601809">
                <a:moveTo>
                  <a:pt x="0" y="476137"/>
                </a:moveTo>
                <a:lnTo>
                  <a:pt x="18203" y="470070"/>
                </a:lnTo>
                <a:lnTo>
                  <a:pt x="33913" y="467091"/>
                </a:lnTo>
                <a:lnTo>
                  <a:pt x="50632" y="465767"/>
                </a:lnTo>
                <a:lnTo>
                  <a:pt x="70763" y="465178"/>
                </a:lnTo>
                <a:lnTo>
                  <a:pt x="115652" y="464847"/>
                </a:lnTo>
                <a:lnTo>
                  <a:pt x="129171" y="463530"/>
                </a:lnTo>
                <a:lnTo>
                  <a:pt x="140724" y="461383"/>
                </a:lnTo>
                <a:lnTo>
                  <a:pt x="150966" y="458681"/>
                </a:lnTo>
                <a:lnTo>
                  <a:pt x="165414" y="455610"/>
                </a:lnTo>
                <a:lnTo>
                  <a:pt x="201787" y="448811"/>
                </a:lnTo>
                <a:lnTo>
                  <a:pt x="219615" y="443950"/>
                </a:lnTo>
                <a:lnTo>
                  <a:pt x="236580" y="438169"/>
                </a:lnTo>
                <a:lnTo>
                  <a:pt x="252970" y="431775"/>
                </a:lnTo>
                <a:lnTo>
                  <a:pt x="267706" y="424973"/>
                </a:lnTo>
                <a:lnTo>
                  <a:pt x="281341" y="417898"/>
                </a:lnTo>
                <a:lnTo>
                  <a:pt x="294240" y="410641"/>
                </a:lnTo>
                <a:lnTo>
                  <a:pt x="315347" y="395805"/>
                </a:lnTo>
                <a:lnTo>
                  <a:pt x="333194" y="382014"/>
                </a:lnTo>
                <a:lnTo>
                  <a:pt x="349593" y="371651"/>
                </a:lnTo>
                <a:lnTo>
                  <a:pt x="365348" y="359426"/>
                </a:lnTo>
                <a:lnTo>
                  <a:pt x="380816" y="345526"/>
                </a:lnTo>
                <a:lnTo>
                  <a:pt x="396158" y="330881"/>
                </a:lnTo>
                <a:lnTo>
                  <a:pt x="408057" y="312519"/>
                </a:lnTo>
                <a:lnTo>
                  <a:pt x="426044" y="275755"/>
                </a:lnTo>
                <a:lnTo>
                  <a:pt x="430079" y="266349"/>
                </a:lnTo>
                <a:lnTo>
                  <a:pt x="434039" y="256268"/>
                </a:lnTo>
                <a:lnTo>
                  <a:pt x="437949" y="245738"/>
                </a:lnTo>
                <a:lnTo>
                  <a:pt x="442294" y="227264"/>
                </a:lnTo>
                <a:lnTo>
                  <a:pt x="443452" y="218782"/>
                </a:lnTo>
                <a:lnTo>
                  <a:pt x="444225" y="206777"/>
                </a:lnTo>
                <a:lnTo>
                  <a:pt x="444740" y="192424"/>
                </a:lnTo>
                <a:lnTo>
                  <a:pt x="445312" y="157002"/>
                </a:lnTo>
                <a:lnTo>
                  <a:pt x="445566" y="111627"/>
                </a:lnTo>
                <a:lnTo>
                  <a:pt x="444364" y="93430"/>
                </a:lnTo>
                <a:lnTo>
                  <a:pt x="442293" y="78759"/>
                </a:lnTo>
                <a:lnTo>
                  <a:pt x="439642" y="66439"/>
                </a:lnTo>
                <a:lnTo>
                  <a:pt x="436696" y="49363"/>
                </a:lnTo>
                <a:lnTo>
                  <a:pt x="435038" y="32609"/>
                </a:lnTo>
                <a:lnTo>
                  <a:pt x="434805" y="28051"/>
                </a:lnTo>
                <a:lnTo>
                  <a:pt x="432110" y="22474"/>
                </a:lnTo>
                <a:lnTo>
                  <a:pt x="422342" y="9502"/>
                </a:lnTo>
                <a:lnTo>
                  <a:pt x="417451" y="5027"/>
                </a:lnTo>
                <a:lnTo>
                  <a:pt x="412921" y="2044"/>
                </a:lnTo>
                <a:lnTo>
                  <a:pt x="408630" y="55"/>
                </a:lnTo>
                <a:lnTo>
                  <a:pt x="405770" y="0"/>
                </a:lnTo>
                <a:lnTo>
                  <a:pt x="403863" y="1232"/>
                </a:lnTo>
                <a:lnTo>
                  <a:pt x="398012" y="11761"/>
                </a:lnTo>
                <a:lnTo>
                  <a:pt x="388137" y="31411"/>
                </a:lnTo>
                <a:lnTo>
                  <a:pt x="381948" y="45033"/>
                </a:lnTo>
                <a:lnTo>
                  <a:pt x="362372" y="90734"/>
                </a:lnTo>
                <a:lnTo>
                  <a:pt x="352401" y="112654"/>
                </a:lnTo>
                <a:lnTo>
                  <a:pt x="347964" y="124595"/>
                </a:lnTo>
                <a:lnTo>
                  <a:pt x="343736" y="137635"/>
                </a:lnTo>
                <a:lnTo>
                  <a:pt x="339647" y="151410"/>
                </a:lnTo>
                <a:lnTo>
                  <a:pt x="321757" y="207202"/>
                </a:lnTo>
                <a:lnTo>
                  <a:pt x="317374" y="225727"/>
                </a:lnTo>
                <a:lnTo>
                  <a:pt x="314453" y="243157"/>
                </a:lnTo>
                <a:lnTo>
                  <a:pt x="309937" y="279881"/>
                </a:lnTo>
                <a:lnTo>
                  <a:pt x="303696" y="325836"/>
                </a:lnTo>
                <a:lnTo>
                  <a:pt x="301524" y="349266"/>
                </a:lnTo>
                <a:lnTo>
                  <a:pt x="300076" y="372507"/>
                </a:lnTo>
                <a:lnTo>
                  <a:pt x="298467" y="414839"/>
                </a:lnTo>
                <a:lnTo>
                  <a:pt x="297434" y="469673"/>
                </a:lnTo>
                <a:lnTo>
                  <a:pt x="297349" y="479448"/>
                </a:lnTo>
                <a:lnTo>
                  <a:pt x="298563" y="489775"/>
                </a:lnTo>
                <a:lnTo>
                  <a:pt x="300642" y="500469"/>
                </a:lnTo>
                <a:lnTo>
                  <a:pt x="303298" y="511409"/>
                </a:lnTo>
                <a:lnTo>
                  <a:pt x="306338" y="521241"/>
                </a:lnTo>
                <a:lnTo>
                  <a:pt x="313104" y="538940"/>
                </a:lnTo>
                <a:lnTo>
                  <a:pt x="317956" y="545946"/>
                </a:lnTo>
                <a:lnTo>
                  <a:pt x="335650" y="561874"/>
                </a:lnTo>
                <a:lnTo>
                  <a:pt x="350770" y="574636"/>
                </a:lnTo>
                <a:lnTo>
                  <a:pt x="370773" y="586461"/>
                </a:lnTo>
                <a:lnTo>
                  <a:pt x="385344" y="594173"/>
                </a:lnTo>
                <a:lnTo>
                  <a:pt x="400287" y="598448"/>
                </a:lnTo>
                <a:lnTo>
                  <a:pt x="415395" y="600348"/>
                </a:lnTo>
                <a:lnTo>
                  <a:pt x="430577" y="601192"/>
                </a:lnTo>
                <a:lnTo>
                  <a:pt x="449177" y="601567"/>
                </a:lnTo>
                <a:lnTo>
                  <a:pt x="486095" y="601808"/>
                </a:lnTo>
                <a:lnTo>
                  <a:pt x="505602" y="598455"/>
                </a:lnTo>
                <a:lnTo>
                  <a:pt x="525702" y="592731"/>
                </a:lnTo>
                <a:lnTo>
                  <a:pt x="543102" y="585953"/>
                </a:lnTo>
                <a:lnTo>
                  <a:pt x="559302" y="582094"/>
                </a:lnTo>
                <a:lnTo>
                  <a:pt x="567178" y="581065"/>
                </a:lnTo>
                <a:lnTo>
                  <a:pt x="586089" y="573149"/>
                </a:lnTo>
                <a:lnTo>
                  <a:pt x="596466" y="567482"/>
                </a:lnTo>
                <a:lnTo>
                  <a:pt x="608464" y="562434"/>
                </a:lnTo>
                <a:lnTo>
                  <a:pt x="621542" y="557798"/>
                </a:lnTo>
                <a:lnTo>
                  <a:pt x="635341" y="553438"/>
                </a:lnTo>
                <a:lnTo>
                  <a:pt x="654060" y="545206"/>
                </a:lnTo>
                <a:lnTo>
                  <a:pt x="674235" y="533587"/>
                </a:lnTo>
                <a:lnTo>
                  <a:pt x="697230" y="52185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51"/>
          <p:cNvSpPr/>
          <p:nvPr/>
        </p:nvSpPr>
        <p:spPr>
          <a:xfrm>
            <a:off x="742950" y="4652068"/>
            <a:ext cx="380936" cy="308548"/>
          </a:xfrm>
          <a:custGeom>
            <a:avLst/>
            <a:gdLst/>
            <a:ahLst/>
            <a:cxnLst/>
            <a:rect l="0" t="0" r="0" b="0"/>
            <a:pathLst>
              <a:path w="380936" h="308548">
                <a:moveTo>
                  <a:pt x="0" y="159961"/>
                </a:moveTo>
                <a:lnTo>
                  <a:pt x="12135" y="166029"/>
                </a:lnTo>
                <a:lnTo>
                  <a:pt x="18250" y="167817"/>
                </a:lnTo>
                <a:lnTo>
                  <a:pt x="24866" y="169008"/>
                </a:lnTo>
                <a:lnTo>
                  <a:pt x="31818" y="169803"/>
                </a:lnTo>
                <a:lnTo>
                  <a:pt x="38992" y="169062"/>
                </a:lnTo>
                <a:lnTo>
                  <a:pt x="46314" y="167299"/>
                </a:lnTo>
                <a:lnTo>
                  <a:pt x="53736" y="164853"/>
                </a:lnTo>
                <a:lnTo>
                  <a:pt x="66304" y="161952"/>
                </a:lnTo>
                <a:lnTo>
                  <a:pt x="100588" y="155343"/>
                </a:lnTo>
                <a:lnTo>
                  <a:pt x="121669" y="150533"/>
                </a:lnTo>
                <a:lnTo>
                  <a:pt x="168798" y="138414"/>
                </a:lnTo>
                <a:lnTo>
                  <a:pt x="205831" y="127948"/>
                </a:lnTo>
                <a:lnTo>
                  <a:pt x="221041" y="123379"/>
                </a:lnTo>
                <a:lnTo>
                  <a:pt x="236260" y="117793"/>
                </a:lnTo>
                <a:lnTo>
                  <a:pt x="251487" y="111529"/>
                </a:lnTo>
                <a:lnTo>
                  <a:pt x="279412" y="99066"/>
                </a:lnTo>
                <a:lnTo>
                  <a:pt x="300289" y="89293"/>
                </a:lnTo>
                <a:lnTo>
                  <a:pt x="308143" y="84909"/>
                </a:lnTo>
                <a:lnTo>
                  <a:pt x="314648" y="80717"/>
                </a:lnTo>
                <a:lnTo>
                  <a:pt x="325263" y="72671"/>
                </a:lnTo>
                <a:lnTo>
                  <a:pt x="334215" y="64863"/>
                </a:lnTo>
                <a:lnTo>
                  <a:pt x="337110" y="61002"/>
                </a:lnTo>
                <a:lnTo>
                  <a:pt x="340326" y="53326"/>
                </a:lnTo>
                <a:lnTo>
                  <a:pt x="341756" y="45681"/>
                </a:lnTo>
                <a:lnTo>
                  <a:pt x="342391" y="38050"/>
                </a:lnTo>
                <a:lnTo>
                  <a:pt x="342674" y="30426"/>
                </a:lnTo>
                <a:lnTo>
                  <a:pt x="342833" y="18993"/>
                </a:lnTo>
                <a:lnTo>
                  <a:pt x="341585" y="15182"/>
                </a:lnTo>
                <a:lnTo>
                  <a:pt x="336812" y="7562"/>
                </a:lnTo>
                <a:lnTo>
                  <a:pt x="333761" y="5022"/>
                </a:lnTo>
                <a:lnTo>
                  <a:pt x="330457" y="3328"/>
                </a:lnTo>
                <a:lnTo>
                  <a:pt x="326985" y="2199"/>
                </a:lnTo>
                <a:lnTo>
                  <a:pt x="316353" y="945"/>
                </a:lnTo>
                <a:lnTo>
                  <a:pt x="309962" y="610"/>
                </a:lnTo>
                <a:lnTo>
                  <a:pt x="296087" y="239"/>
                </a:lnTo>
                <a:lnTo>
                  <a:pt x="266484" y="0"/>
                </a:lnTo>
                <a:lnTo>
                  <a:pt x="260206" y="1251"/>
                </a:lnTo>
                <a:lnTo>
                  <a:pt x="249843" y="6027"/>
                </a:lnTo>
                <a:lnTo>
                  <a:pt x="230802" y="15855"/>
                </a:lnTo>
                <a:lnTo>
                  <a:pt x="209073" y="26811"/>
                </a:lnTo>
                <a:lnTo>
                  <a:pt x="200342" y="31825"/>
                </a:lnTo>
                <a:lnTo>
                  <a:pt x="190711" y="37707"/>
                </a:lnTo>
                <a:lnTo>
                  <a:pt x="180481" y="44168"/>
                </a:lnTo>
                <a:lnTo>
                  <a:pt x="172390" y="51016"/>
                </a:lnTo>
                <a:lnTo>
                  <a:pt x="165727" y="58121"/>
                </a:lnTo>
                <a:lnTo>
                  <a:pt x="160014" y="65398"/>
                </a:lnTo>
                <a:lnTo>
                  <a:pt x="153666" y="72789"/>
                </a:lnTo>
                <a:lnTo>
                  <a:pt x="146894" y="80257"/>
                </a:lnTo>
                <a:lnTo>
                  <a:pt x="139839" y="87775"/>
                </a:lnTo>
                <a:lnTo>
                  <a:pt x="133866" y="95327"/>
                </a:lnTo>
                <a:lnTo>
                  <a:pt x="128614" y="102902"/>
                </a:lnTo>
                <a:lnTo>
                  <a:pt x="123842" y="110492"/>
                </a:lnTo>
                <a:lnTo>
                  <a:pt x="119392" y="116821"/>
                </a:lnTo>
                <a:lnTo>
                  <a:pt x="115154" y="122311"/>
                </a:lnTo>
                <a:lnTo>
                  <a:pt x="111059" y="127241"/>
                </a:lnTo>
                <a:lnTo>
                  <a:pt x="108329" y="135608"/>
                </a:lnTo>
                <a:lnTo>
                  <a:pt x="106509" y="146266"/>
                </a:lnTo>
                <a:lnTo>
                  <a:pt x="105296" y="158451"/>
                </a:lnTo>
                <a:lnTo>
                  <a:pt x="104487" y="169114"/>
                </a:lnTo>
                <a:lnTo>
                  <a:pt x="103948" y="178764"/>
                </a:lnTo>
                <a:lnTo>
                  <a:pt x="103189" y="201092"/>
                </a:lnTo>
                <a:lnTo>
                  <a:pt x="103083" y="206432"/>
                </a:lnTo>
                <a:lnTo>
                  <a:pt x="104282" y="213802"/>
                </a:lnTo>
                <a:lnTo>
                  <a:pt x="106351" y="222525"/>
                </a:lnTo>
                <a:lnTo>
                  <a:pt x="109001" y="232150"/>
                </a:lnTo>
                <a:lnTo>
                  <a:pt x="114577" y="241108"/>
                </a:lnTo>
                <a:lnTo>
                  <a:pt x="122104" y="249619"/>
                </a:lnTo>
                <a:lnTo>
                  <a:pt x="130933" y="257833"/>
                </a:lnTo>
                <a:lnTo>
                  <a:pt x="139358" y="264579"/>
                </a:lnTo>
                <a:lnTo>
                  <a:pt x="147515" y="270347"/>
                </a:lnTo>
                <a:lnTo>
                  <a:pt x="155493" y="275462"/>
                </a:lnTo>
                <a:lnTo>
                  <a:pt x="163352" y="280141"/>
                </a:lnTo>
                <a:lnTo>
                  <a:pt x="171131" y="284532"/>
                </a:lnTo>
                <a:lnTo>
                  <a:pt x="178857" y="288728"/>
                </a:lnTo>
                <a:lnTo>
                  <a:pt x="186548" y="291526"/>
                </a:lnTo>
                <a:lnTo>
                  <a:pt x="194215" y="293391"/>
                </a:lnTo>
                <a:lnTo>
                  <a:pt x="201867" y="294635"/>
                </a:lnTo>
                <a:lnTo>
                  <a:pt x="209508" y="296733"/>
                </a:lnTo>
                <a:lnTo>
                  <a:pt x="217142" y="299403"/>
                </a:lnTo>
                <a:lnTo>
                  <a:pt x="224771" y="302452"/>
                </a:lnTo>
                <a:lnTo>
                  <a:pt x="233667" y="304485"/>
                </a:lnTo>
                <a:lnTo>
                  <a:pt x="243408" y="305841"/>
                </a:lnTo>
                <a:lnTo>
                  <a:pt x="261851" y="307347"/>
                </a:lnTo>
                <a:lnTo>
                  <a:pt x="274281" y="308016"/>
                </a:lnTo>
                <a:lnTo>
                  <a:pt x="287426" y="308314"/>
                </a:lnTo>
                <a:lnTo>
                  <a:pt x="357029" y="308547"/>
                </a:lnTo>
                <a:lnTo>
                  <a:pt x="361209" y="307278"/>
                </a:lnTo>
                <a:lnTo>
                  <a:pt x="369241" y="302483"/>
                </a:lnTo>
                <a:lnTo>
                  <a:pt x="377043" y="299504"/>
                </a:lnTo>
                <a:lnTo>
                  <a:pt x="380902" y="298710"/>
                </a:lnTo>
                <a:lnTo>
                  <a:pt x="380935" y="298181"/>
                </a:lnTo>
                <a:lnTo>
                  <a:pt x="369510" y="297331"/>
                </a:lnTo>
                <a:lnTo>
                  <a:pt x="365760" y="29712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52"/>
          <p:cNvSpPr/>
          <p:nvPr/>
        </p:nvSpPr>
        <p:spPr>
          <a:xfrm>
            <a:off x="749498" y="5109844"/>
            <a:ext cx="439223" cy="627812"/>
          </a:xfrm>
          <a:custGeom>
            <a:avLst/>
            <a:gdLst/>
            <a:ahLst/>
            <a:cxnLst/>
            <a:rect l="0" t="0" r="0" b="0"/>
            <a:pathLst>
              <a:path w="439223" h="627812">
                <a:moveTo>
                  <a:pt x="290632" y="45085"/>
                </a:moveTo>
                <a:lnTo>
                  <a:pt x="290632" y="25403"/>
                </a:lnTo>
                <a:lnTo>
                  <a:pt x="287245" y="20251"/>
                </a:lnTo>
                <a:lnTo>
                  <a:pt x="274723" y="6595"/>
                </a:lnTo>
                <a:lnTo>
                  <a:pt x="271136" y="4185"/>
                </a:lnTo>
                <a:lnTo>
                  <a:pt x="263763" y="1508"/>
                </a:lnTo>
                <a:lnTo>
                  <a:pt x="256209" y="794"/>
                </a:lnTo>
                <a:lnTo>
                  <a:pt x="246094" y="318"/>
                </a:lnTo>
                <a:lnTo>
                  <a:pt x="234270" y="0"/>
                </a:lnTo>
                <a:lnTo>
                  <a:pt x="223847" y="1059"/>
                </a:lnTo>
                <a:lnTo>
                  <a:pt x="214358" y="3034"/>
                </a:lnTo>
                <a:lnTo>
                  <a:pt x="205493" y="5622"/>
                </a:lnTo>
                <a:lnTo>
                  <a:pt x="197042" y="7346"/>
                </a:lnTo>
                <a:lnTo>
                  <a:pt x="188869" y="8496"/>
                </a:lnTo>
                <a:lnTo>
                  <a:pt x="180880" y="9262"/>
                </a:lnTo>
                <a:lnTo>
                  <a:pt x="171744" y="12313"/>
                </a:lnTo>
                <a:lnTo>
                  <a:pt x="161843" y="16888"/>
                </a:lnTo>
                <a:lnTo>
                  <a:pt x="151433" y="22477"/>
                </a:lnTo>
                <a:lnTo>
                  <a:pt x="140682" y="27473"/>
                </a:lnTo>
                <a:lnTo>
                  <a:pt x="129705" y="32074"/>
                </a:lnTo>
                <a:lnTo>
                  <a:pt x="118577" y="36411"/>
                </a:lnTo>
                <a:lnTo>
                  <a:pt x="106079" y="41843"/>
                </a:lnTo>
                <a:lnTo>
                  <a:pt x="78645" y="54651"/>
                </a:lnTo>
                <a:lnTo>
                  <a:pt x="46775" y="70074"/>
                </a:lnTo>
                <a:lnTo>
                  <a:pt x="39161" y="74444"/>
                </a:lnTo>
                <a:lnTo>
                  <a:pt x="27313" y="82687"/>
                </a:lnTo>
                <a:lnTo>
                  <a:pt x="17815" y="90584"/>
                </a:lnTo>
                <a:lnTo>
                  <a:pt x="5327" y="102170"/>
                </a:lnTo>
                <a:lnTo>
                  <a:pt x="1369" y="106001"/>
                </a:lnTo>
                <a:lnTo>
                  <a:pt x="0" y="109826"/>
                </a:lnTo>
                <a:lnTo>
                  <a:pt x="357" y="113646"/>
                </a:lnTo>
                <a:lnTo>
                  <a:pt x="2871" y="121277"/>
                </a:lnTo>
                <a:lnTo>
                  <a:pt x="3988" y="128902"/>
                </a:lnTo>
                <a:lnTo>
                  <a:pt x="5556" y="132713"/>
                </a:lnTo>
                <a:lnTo>
                  <a:pt x="10685" y="140334"/>
                </a:lnTo>
                <a:lnTo>
                  <a:pt x="13830" y="142874"/>
                </a:lnTo>
                <a:lnTo>
                  <a:pt x="17197" y="144568"/>
                </a:lnTo>
                <a:lnTo>
                  <a:pt x="20712" y="145697"/>
                </a:lnTo>
                <a:lnTo>
                  <a:pt x="28004" y="150338"/>
                </a:lnTo>
                <a:lnTo>
                  <a:pt x="31727" y="153354"/>
                </a:lnTo>
                <a:lnTo>
                  <a:pt x="35478" y="155365"/>
                </a:lnTo>
                <a:lnTo>
                  <a:pt x="43033" y="157598"/>
                </a:lnTo>
                <a:lnTo>
                  <a:pt x="54011" y="158591"/>
                </a:lnTo>
                <a:lnTo>
                  <a:pt x="67357" y="159032"/>
                </a:lnTo>
                <a:lnTo>
                  <a:pt x="81755" y="159229"/>
                </a:lnTo>
                <a:lnTo>
                  <a:pt x="91691" y="158011"/>
                </a:lnTo>
                <a:lnTo>
                  <a:pt x="103394" y="155929"/>
                </a:lnTo>
                <a:lnTo>
                  <a:pt x="116277" y="153271"/>
                </a:lnTo>
                <a:lnTo>
                  <a:pt x="127405" y="150229"/>
                </a:lnTo>
                <a:lnTo>
                  <a:pt x="137364" y="146931"/>
                </a:lnTo>
                <a:lnTo>
                  <a:pt x="146543" y="143463"/>
                </a:lnTo>
                <a:lnTo>
                  <a:pt x="155203" y="141150"/>
                </a:lnTo>
                <a:lnTo>
                  <a:pt x="163516" y="139609"/>
                </a:lnTo>
                <a:lnTo>
                  <a:pt x="171598" y="138581"/>
                </a:lnTo>
                <a:lnTo>
                  <a:pt x="179526" y="136626"/>
                </a:lnTo>
                <a:lnTo>
                  <a:pt x="187351" y="134052"/>
                </a:lnTo>
                <a:lnTo>
                  <a:pt x="195108" y="131067"/>
                </a:lnTo>
                <a:lnTo>
                  <a:pt x="204089" y="126536"/>
                </a:lnTo>
                <a:lnTo>
                  <a:pt x="213887" y="120976"/>
                </a:lnTo>
                <a:lnTo>
                  <a:pt x="224228" y="114729"/>
                </a:lnTo>
                <a:lnTo>
                  <a:pt x="232393" y="109295"/>
                </a:lnTo>
                <a:lnTo>
                  <a:pt x="244851" y="99869"/>
                </a:lnTo>
                <a:lnTo>
                  <a:pt x="254621" y="91447"/>
                </a:lnTo>
                <a:lnTo>
                  <a:pt x="267262" y="79565"/>
                </a:lnTo>
                <a:lnTo>
                  <a:pt x="284571" y="62558"/>
                </a:lnTo>
                <a:lnTo>
                  <a:pt x="287861" y="60544"/>
                </a:lnTo>
                <a:lnTo>
                  <a:pt x="294904" y="58306"/>
                </a:lnTo>
                <a:lnTo>
                  <a:pt x="297290" y="58979"/>
                </a:lnTo>
                <a:lnTo>
                  <a:pt x="298880" y="60698"/>
                </a:lnTo>
                <a:lnTo>
                  <a:pt x="299941" y="63113"/>
                </a:lnTo>
                <a:lnTo>
                  <a:pt x="300648" y="73614"/>
                </a:lnTo>
                <a:lnTo>
                  <a:pt x="301433" y="108988"/>
                </a:lnTo>
                <a:lnTo>
                  <a:pt x="300373" y="128327"/>
                </a:lnTo>
                <a:lnTo>
                  <a:pt x="298396" y="147570"/>
                </a:lnTo>
                <a:lnTo>
                  <a:pt x="295808" y="166749"/>
                </a:lnTo>
                <a:lnTo>
                  <a:pt x="294082" y="182074"/>
                </a:lnTo>
                <a:lnTo>
                  <a:pt x="292932" y="194831"/>
                </a:lnTo>
                <a:lnTo>
                  <a:pt x="292165" y="205876"/>
                </a:lnTo>
                <a:lnTo>
                  <a:pt x="291654" y="217049"/>
                </a:lnTo>
                <a:lnTo>
                  <a:pt x="291086" y="239624"/>
                </a:lnTo>
                <a:lnTo>
                  <a:pt x="289665" y="256057"/>
                </a:lnTo>
                <a:lnTo>
                  <a:pt x="274763" y="389835"/>
                </a:lnTo>
                <a:lnTo>
                  <a:pt x="271162" y="415888"/>
                </a:lnTo>
                <a:lnTo>
                  <a:pt x="267492" y="437067"/>
                </a:lnTo>
                <a:lnTo>
                  <a:pt x="263775" y="454996"/>
                </a:lnTo>
                <a:lnTo>
                  <a:pt x="258757" y="473300"/>
                </a:lnTo>
                <a:lnTo>
                  <a:pt x="252872" y="491852"/>
                </a:lnTo>
                <a:lnTo>
                  <a:pt x="246409" y="510569"/>
                </a:lnTo>
                <a:lnTo>
                  <a:pt x="240830" y="525588"/>
                </a:lnTo>
                <a:lnTo>
                  <a:pt x="235840" y="538141"/>
                </a:lnTo>
                <a:lnTo>
                  <a:pt x="231244" y="549049"/>
                </a:lnTo>
                <a:lnTo>
                  <a:pt x="222750" y="567943"/>
                </a:lnTo>
                <a:lnTo>
                  <a:pt x="218708" y="576537"/>
                </a:lnTo>
                <a:lnTo>
                  <a:pt x="213472" y="583536"/>
                </a:lnTo>
                <a:lnTo>
                  <a:pt x="200882" y="594700"/>
                </a:lnTo>
                <a:lnTo>
                  <a:pt x="193968" y="599455"/>
                </a:lnTo>
                <a:lnTo>
                  <a:pt x="186820" y="603895"/>
                </a:lnTo>
                <a:lnTo>
                  <a:pt x="173373" y="612216"/>
                </a:lnTo>
                <a:lnTo>
                  <a:pt x="163163" y="620146"/>
                </a:lnTo>
                <a:lnTo>
                  <a:pt x="157393" y="622770"/>
                </a:lnTo>
                <a:lnTo>
                  <a:pt x="144208" y="625684"/>
                </a:lnTo>
                <a:lnTo>
                  <a:pt x="137136" y="626461"/>
                </a:lnTo>
                <a:lnTo>
                  <a:pt x="129881" y="626979"/>
                </a:lnTo>
                <a:lnTo>
                  <a:pt x="116317" y="627555"/>
                </a:lnTo>
                <a:lnTo>
                  <a:pt x="106055" y="627811"/>
                </a:lnTo>
                <a:lnTo>
                  <a:pt x="101541" y="626609"/>
                </a:lnTo>
                <a:lnTo>
                  <a:pt x="93138" y="621887"/>
                </a:lnTo>
                <a:lnTo>
                  <a:pt x="81267" y="612088"/>
                </a:lnTo>
                <a:lnTo>
                  <a:pt x="69707" y="601142"/>
                </a:lnTo>
                <a:lnTo>
                  <a:pt x="58238" y="589855"/>
                </a:lnTo>
                <a:lnTo>
                  <a:pt x="55692" y="586065"/>
                </a:lnTo>
                <a:lnTo>
                  <a:pt x="52864" y="578468"/>
                </a:lnTo>
                <a:lnTo>
                  <a:pt x="51607" y="564084"/>
                </a:lnTo>
                <a:lnTo>
                  <a:pt x="51272" y="554915"/>
                </a:lnTo>
                <a:lnTo>
                  <a:pt x="52319" y="543722"/>
                </a:lnTo>
                <a:lnTo>
                  <a:pt x="54286" y="531179"/>
                </a:lnTo>
                <a:lnTo>
                  <a:pt x="56868" y="517738"/>
                </a:lnTo>
                <a:lnTo>
                  <a:pt x="63123" y="499417"/>
                </a:lnTo>
                <a:lnTo>
                  <a:pt x="77487" y="471238"/>
                </a:lnTo>
                <a:lnTo>
                  <a:pt x="82495" y="465078"/>
                </a:lnTo>
                <a:lnTo>
                  <a:pt x="94833" y="454845"/>
                </a:lnTo>
                <a:lnTo>
                  <a:pt x="128195" y="429809"/>
                </a:lnTo>
                <a:lnTo>
                  <a:pt x="139161" y="422218"/>
                </a:lnTo>
                <a:lnTo>
                  <a:pt x="149011" y="415887"/>
                </a:lnTo>
                <a:lnTo>
                  <a:pt x="158118" y="410396"/>
                </a:lnTo>
                <a:lnTo>
                  <a:pt x="166729" y="406736"/>
                </a:lnTo>
                <a:lnTo>
                  <a:pt x="175010" y="404296"/>
                </a:lnTo>
                <a:lnTo>
                  <a:pt x="183070" y="402669"/>
                </a:lnTo>
                <a:lnTo>
                  <a:pt x="192254" y="400315"/>
                </a:lnTo>
                <a:lnTo>
                  <a:pt x="202187" y="397475"/>
                </a:lnTo>
                <a:lnTo>
                  <a:pt x="212618" y="394312"/>
                </a:lnTo>
                <a:lnTo>
                  <a:pt x="225923" y="390933"/>
                </a:lnTo>
                <a:lnTo>
                  <a:pt x="257639" y="383792"/>
                </a:lnTo>
                <a:lnTo>
                  <a:pt x="274986" y="381380"/>
                </a:lnTo>
                <a:lnTo>
                  <a:pt x="292901" y="379772"/>
                </a:lnTo>
                <a:lnTo>
                  <a:pt x="325930" y="377985"/>
                </a:lnTo>
                <a:lnTo>
                  <a:pt x="349077" y="377191"/>
                </a:lnTo>
                <a:lnTo>
                  <a:pt x="439222" y="37655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53"/>
          <p:cNvSpPr/>
          <p:nvPr/>
        </p:nvSpPr>
        <p:spPr>
          <a:xfrm>
            <a:off x="4937759" y="3989789"/>
            <a:ext cx="468632" cy="433464"/>
          </a:xfrm>
          <a:custGeom>
            <a:avLst/>
            <a:gdLst/>
            <a:ahLst/>
            <a:cxnLst/>
            <a:rect l="0" t="0" r="0" b="0"/>
            <a:pathLst>
              <a:path w="468632" h="433464">
                <a:moveTo>
                  <a:pt x="0" y="307890"/>
                </a:moveTo>
                <a:lnTo>
                  <a:pt x="18204" y="301823"/>
                </a:lnTo>
                <a:lnTo>
                  <a:pt x="26106" y="300035"/>
                </a:lnTo>
                <a:lnTo>
                  <a:pt x="33914" y="298844"/>
                </a:lnTo>
                <a:lnTo>
                  <a:pt x="41659" y="298049"/>
                </a:lnTo>
                <a:lnTo>
                  <a:pt x="49363" y="297520"/>
                </a:lnTo>
                <a:lnTo>
                  <a:pt x="57039" y="297166"/>
                </a:lnTo>
                <a:lnTo>
                  <a:pt x="64696" y="296931"/>
                </a:lnTo>
                <a:lnTo>
                  <a:pt x="71071" y="295504"/>
                </a:lnTo>
                <a:lnTo>
                  <a:pt x="81541" y="290532"/>
                </a:lnTo>
                <a:lnTo>
                  <a:pt x="89921" y="287428"/>
                </a:lnTo>
                <a:lnTo>
                  <a:pt x="100588" y="284089"/>
                </a:lnTo>
                <a:lnTo>
                  <a:pt x="112778" y="280593"/>
                </a:lnTo>
                <a:lnTo>
                  <a:pt x="122176" y="276992"/>
                </a:lnTo>
                <a:lnTo>
                  <a:pt x="136004" y="269605"/>
                </a:lnTo>
                <a:lnTo>
                  <a:pt x="149770" y="262088"/>
                </a:lnTo>
                <a:lnTo>
                  <a:pt x="156997" y="258305"/>
                </a:lnTo>
                <a:lnTo>
                  <a:pt x="168413" y="247329"/>
                </a:lnTo>
                <a:lnTo>
                  <a:pt x="173236" y="240846"/>
                </a:lnTo>
                <a:lnTo>
                  <a:pt x="185368" y="230256"/>
                </a:lnTo>
                <a:lnTo>
                  <a:pt x="197956" y="221316"/>
                </a:lnTo>
                <a:lnTo>
                  <a:pt x="207784" y="213110"/>
                </a:lnTo>
                <a:lnTo>
                  <a:pt x="216385" y="201842"/>
                </a:lnTo>
                <a:lnTo>
                  <a:pt x="224442" y="188368"/>
                </a:lnTo>
                <a:lnTo>
                  <a:pt x="232256" y="173913"/>
                </a:lnTo>
                <a:lnTo>
                  <a:pt x="236575" y="162408"/>
                </a:lnTo>
                <a:lnTo>
                  <a:pt x="239765" y="150522"/>
                </a:lnTo>
                <a:lnTo>
                  <a:pt x="245416" y="132539"/>
                </a:lnTo>
                <a:lnTo>
                  <a:pt x="247431" y="123679"/>
                </a:lnTo>
                <a:lnTo>
                  <a:pt x="248774" y="115233"/>
                </a:lnTo>
                <a:lnTo>
                  <a:pt x="249670" y="107062"/>
                </a:lnTo>
                <a:lnTo>
                  <a:pt x="248996" y="97805"/>
                </a:lnTo>
                <a:lnTo>
                  <a:pt x="247278" y="87824"/>
                </a:lnTo>
                <a:lnTo>
                  <a:pt x="244862" y="77359"/>
                </a:lnTo>
                <a:lnTo>
                  <a:pt x="241981" y="69113"/>
                </a:lnTo>
                <a:lnTo>
                  <a:pt x="235395" y="56564"/>
                </a:lnTo>
                <a:lnTo>
                  <a:pt x="228234" y="43367"/>
                </a:lnTo>
                <a:lnTo>
                  <a:pt x="220817" y="30304"/>
                </a:lnTo>
                <a:lnTo>
                  <a:pt x="213288" y="20265"/>
                </a:lnTo>
                <a:lnTo>
                  <a:pt x="202322" y="11571"/>
                </a:lnTo>
                <a:lnTo>
                  <a:pt x="186721" y="1708"/>
                </a:lnTo>
                <a:lnTo>
                  <a:pt x="181201" y="360"/>
                </a:lnTo>
                <a:lnTo>
                  <a:pt x="177951" y="0"/>
                </a:lnTo>
                <a:lnTo>
                  <a:pt x="174514" y="1030"/>
                </a:lnTo>
                <a:lnTo>
                  <a:pt x="162180" y="9185"/>
                </a:lnTo>
                <a:lnTo>
                  <a:pt x="151322" y="19534"/>
                </a:lnTo>
                <a:lnTo>
                  <a:pt x="144301" y="26486"/>
                </a:lnTo>
                <a:lnTo>
                  <a:pt x="141921" y="30117"/>
                </a:lnTo>
                <a:lnTo>
                  <a:pt x="139276" y="37539"/>
                </a:lnTo>
                <a:lnTo>
                  <a:pt x="136031" y="43836"/>
                </a:lnTo>
                <a:lnTo>
                  <a:pt x="131328" y="51844"/>
                </a:lnTo>
                <a:lnTo>
                  <a:pt x="125652" y="60993"/>
                </a:lnTo>
                <a:lnTo>
                  <a:pt x="120598" y="69632"/>
                </a:lnTo>
                <a:lnTo>
                  <a:pt x="115959" y="77932"/>
                </a:lnTo>
                <a:lnTo>
                  <a:pt x="111596" y="86005"/>
                </a:lnTo>
                <a:lnTo>
                  <a:pt x="93320" y="121638"/>
                </a:lnTo>
                <a:lnTo>
                  <a:pt x="86344" y="136732"/>
                </a:lnTo>
                <a:lnTo>
                  <a:pt x="71818" y="170437"/>
                </a:lnTo>
                <a:lnTo>
                  <a:pt x="49361" y="225112"/>
                </a:lnTo>
                <a:lnTo>
                  <a:pt x="44338" y="240005"/>
                </a:lnTo>
                <a:lnTo>
                  <a:pt x="40989" y="252473"/>
                </a:lnTo>
                <a:lnTo>
                  <a:pt x="38756" y="263326"/>
                </a:lnTo>
                <a:lnTo>
                  <a:pt x="37267" y="275640"/>
                </a:lnTo>
                <a:lnTo>
                  <a:pt x="36275" y="288930"/>
                </a:lnTo>
                <a:lnTo>
                  <a:pt x="35614" y="302871"/>
                </a:lnTo>
                <a:lnTo>
                  <a:pt x="36443" y="317244"/>
                </a:lnTo>
                <a:lnTo>
                  <a:pt x="38265" y="331906"/>
                </a:lnTo>
                <a:lnTo>
                  <a:pt x="40750" y="346761"/>
                </a:lnTo>
                <a:lnTo>
                  <a:pt x="42407" y="357934"/>
                </a:lnTo>
                <a:lnTo>
                  <a:pt x="43511" y="366653"/>
                </a:lnTo>
                <a:lnTo>
                  <a:pt x="44248" y="373735"/>
                </a:lnTo>
                <a:lnTo>
                  <a:pt x="46009" y="379727"/>
                </a:lnTo>
                <a:lnTo>
                  <a:pt x="51352" y="389771"/>
                </a:lnTo>
                <a:lnTo>
                  <a:pt x="61500" y="402566"/>
                </a:lnTo>
                <a:lnTo>
                  <a:pt x="72550" y="414400"/>
                </a:lnTo>
                <a:lnTo>
                  <a:pt x="77577" y="416997"/>
                </a:lnTo>
                <a:lnTo>
                  <a:pt x="96787" y="421921"/>
                </a:lnTo>
                <a:lnTo>
                  <a:pt x="111173" y="427574"/>
                </a:lnTo>
                <a:lnTo>
                  <a:pt x="118566" y="429590"/>
                </a:lnTo>
                <a:lnTo>
                  <a:pt x="126034" y="430933"/>
                </a:lnTo>
                <a:lnTo>
                  <a:pt x="133553" y="431829"/>
                </a:lnTo>
                <a:lnTo>
                  <a:pt x="142375" y="432426"/>
                </a:lnTo>
                <a:lnTo>
                  <a:pt x="152067" y="432824"/>
                </a:lnTo>
                <a:lnTo>
                  <a:pt x="180524" y="433385"/>
                </a:lnTo>
                <a:lnTo>
                  <a:pt x="188930" y="433463"/>
                </a:lnTo>
                <a:lnTo>
                  <a:pt x="197073" y="432246"/>
                </a:lnTo>
                <a:lnTo>
                  <a:pt x="205042" y="430164"/>
                </a:lnTo>
                <a:lnTo>
                  <a:pt x="212895" y="427506"/>
                </a:lnTo>
                <a:lnTo>
                  <a:pt x="220670" y="424464"/>
                </a:lnTo>
                <a:lnTo>
                  <a:pt x="228394" y="421166"/>
                </a:lnTo>
                <a:lnTo>
                  <a:pt x="236082" y="417698"/>
                </a:lnTo>
                <a:lnTo>
                  <a:pt x="245019" y="414115"/>
                </a:lnTo>
                <a:lnTo>
                  <a:pt x="265107" y="406748"/>
                </a:lnTo>
                <a:lnTo>
                  <a:pt x="277068" y="401735"/>
                </a:lnTo>
                <a:lnTo>
                  <a:pt x="290123" y="395854"/>
                </a:lnTo>
                <a:lnTo>
                  <a:pt x="325993" y="378827"/>
                </a:lnTo>
                <a:lnTo>
                  <a:pt x="360869" y="361696"/>
                </a:lnTo>
                <a:lnTo>
                  <a:pt x="370119" y="356461"/>
                </a:lnTo>
                <a:lnTo>
                  <a:pt x="380097" y="350430"/>
                </a:lnTo>
                <a:lnTo>
                  <a:pt x="401342" y="336957"/>
                </a:lnTo>
                <a:lnTo>
                  <a:pt x="423485" y="322502"/>
                </a:lnTo>
                <a:lnTo>
                  <a:pt x="432183" y="315092"/>
                </a:lnTo>
                <a:lnTo>
                  <a:pt x="439253" y="307611"/>
                </a:lnTo>
                <a:lnTo>
                  <a:pt x="445235" y="300084"/>
                </a:lnTo>
                <a:lnTo>
                  <a:pt x="455269" y="288334"/>
                </a:lnTo>
                <a:lnTo>
                  <a:pt x="459723" y="283423"/>
                </a:lnTo>
                <a:lnTo>
                  <a:pt x="462692" y="278879"/>
                </a:lnTo>
                <a:lnTo>
                  <a:pt x="464672" y="274580"/>
                </a:lnTo>
                <a:lnTo>
                  <a:pt x="468631" y="26217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54"/>
          <p:cNvSpPr/>
          <p:nvPr/>
        </p:nvSpPr>
        <p:spPr>
          <a:xfrm>
            <a:off x="5052916" y="4505388"/>
            <a:ext cx="284894" cy="293560"/>
          </a:xfrm>
          <a:custGeom>
            <a:avLst/>
            <a:gdLst/>
            <a:ahLst/>
            <a:cxnLst/>
            <a:rect l="0" t="0" r="0" b="0"/>
            <a:pathLst>
              <a:path w="284894" h="293560">
                <a:moveTo>
                  <a:pt x="22004" y="169481"/>
                </a:moveTo>
                <a:lnTo>
                  <a:pt x="40207" y="169481"/>
                </a:lnTo>
                <a:lnTo>
                  <a:pt x="48109" y="168212"/>
                </a:lnTo>
                <a:lnTo>
                  <a:pt x="55917" y="166095"/>
                </a:lnTo>
                <a:lnTo>
                  <a:pt x="63663" y="163414"/>
                </a:lnTo>
                <a:lnTo>
                  <a:pt x="70096" y="161626"/>
                </a:lnTo>
                <a:lnTo>
                  <a:pt x="75655" y="160434"/>
                </a:lnTo>
                <a:lnTo>
                  <a:pt x="80631" y="159640"/>
                </a:lnTo>
                <a:lnTo>
                  <a:pt x="85219" y="157841"/>
                </a:lnTo>
                <a:lnTo>
                  <a:pt x="93703" y="152454"/>
                </a:lnTo>
                <a:lnTo>
                  <a:pt x="99013" y="149240"/>
                </a:lnTo>
                <a:lnTo>
                  <a:pt x="105093" y="145827"/>
                </a:lnTo>
                <a:lnTo>
                  <a:pt x="111686" y="142282"/>
                </a:lnTo>
                <a:lnTo>
                  <a:pt x="117352" y="138649"/>
                </a:lnTo>
                <a:lnTo>
                  <a:pt x="122399" y="134956"/>
                </a:lnTo>
                <a:lnTo>
                  <a:pt x="127034" y="131225"/>
                </a:lnTo>
                <a:lnTo>
                  <a:pt x="132664" y="127467"/>
                </a:lnTo>
                <a:lnTo>
                  <a:pt x="138957" y="123692"/>
                </a:lnTo>
                <a:lnTo>
                  <a:pt x="145693" y="119905"/>
                </a:lnTo>
                <a:lnTo>
                  <a:pt x="151453" y="116110"/>
                </a:lnTo>
                <a:lnTo>
                  <a:pt x="156563" y="112311"/>
                </a:lnTo>
                <a:lnTo>
                  <a:pt x="161240" y="108508"/>
                </a:lnTo>
                <a:lnTo>
                  <a:pt x="166898" y="103432"/>
                </a:lnTo>
                <a:lnTo>
                  <a:pt x="179958" y="91020"/>
                </a:lnTo>
                <a:lnTo>
                  <a:pt x="195523" y="75819"/>
                </a:lnTo>
                <a:lnTo>
                  <a:pt x="198643" y="71480"/>
                </a:lnTo>
                <a:lnTo>
                  <a:pt x="202110" y="63272"/>
                </a:lnTo>
                <a:lnTo>
                  <a:pt x="203034" y="58035"/>
                </a:lnTo>
                <a:lnTo>
                  <a:pt x="203651" y="52004"/>
                </a:lnTo>
                <a:lnTo>
                  <a:pt x="204062" y="45443"/>
                </a:lnTo>
                <a:lnTo>
                  <a:pt x="204518" y="31380"/>
                </a:lnTo>
                <a:lnTo>
                  <a:pt x="204812" y="13791"/>
                </a:lnTo>
                <a:lnTo>
                  <a:pt x="203566" y="11078"/>
                </a:lnTo>
                <a:lnTo>
                  <a:pt x="198795" y="4677"/>
                </a:lnTo>
                <a:lnTo>
                  <a:pt x="195744" y="2462"/>
                </a:lnTo>
                <a:lnTo>
                  <a:pt x="188969" y="0"/>
                </a:lnTo>
                <a:lnTo>
                  <a:pt x="185384" y="614"/>
                </a:lnTo>
                <a:lnTo>
                  <a:pt x="178013" y="4683"/>
                </a:lnTo>
                <a:lnTo>
                  <a:pt x="170505" y="7338"/>
                </a:lnTo>
                <a:lnTo>
                  <a:pt x="162934" y="8517"/>
                </a:lnTo>
                <a:lnTo>
                  <a:pt x="155336" y="9042"/>
                </a:lnTo>
                <a:lnTo>
                  <a:pt x="151532" y="10452"/>
                </a:lnTo>
                <a:lnTo>
                  <a:pt x="143919" y="15405"/>
                </a:lnTo>
                <a:lnTo>
                  <a:pt x="136300" y="22314"/>
                </a:lnTo>
                <a:lnTo>
                  <a:pt x="103847" y="53768"/>
                </a:lnTo>
                <a:lnTo>
                  <a:pt x="47305" y="109907"/>
                </a:lnTo>
                <a:lnTo>
                  <a:pt x="40141" y="118335"/>
                </a:lnTo>
                <a:lnTo>
                  <a:pt x="32825" y="127764"/>
                </a:lnTo>
                <a:lnTo>
                  <a:pt x="25408" y="137859"/>
                </a:lnTo>
                <a:lnTo>
                  <a:pt x="19193" y="147130"/>
                </a:lnTo>
                <a:lnTo>
                  <a:pt x="13780" y="155851"/>
                </a:lnTo>
                <a:lnTo>
                  <a:pt x="8901" y="164204"/>
                </a:lnTo>
                <a:lnTo>
                  <a:pt x="5648" y="174853"/>
                </a:lnTo>
                <a:lnTo>
                  <a:pt x="3480" y="187033"/>
                </a:lnTo>
                <a:lnTo>
                  <a:pt x="1071" y="210302"/>
                </a:lnTo>
                <a:lnTo>
                  <a:pt x="429" y="218285"/>
                </a:lnTo>
                <a:lnTo>
                  <a:pt x="0" y="224877"/>
                </a:lnTo>
                <a:lnTo>
                  <a:pt x="2254" y="231812"/>
                </a:lnTo>
                <a:lnTo>
                  <a:pt x="6298" y="238975"/>
                </a:lnTo>
                <a:lnTo>
                  <a:pt x="11533" y="246290"/>
                </a:lnTo>
                <a:lnTo>
                  <a:pt x="16293" y="252437"/>
                </a:lnTo>
                <a:lnTo>
                  <a:pt x="20737" y="257805"/>
                </a:lnTo>
                <a:lnTo>
                  <a:pt x="24969" y="262654"/>
                </a:lnTo>
                <a:lnTo>
                  <a:pt x="33058" y="271428"/>
                </a:lnTo>
                <a:lnTo>
                  <a:pt x="36993" y="275546"/>
                </a:lnTo>
                <a:lnTo>
                  <a:pt x="42157" y="278291"/>
                </a:lnTo>
                <a:lnTo>
                  <a:pt x="48139" y="280121"/>
                </a:lnTo>
                <a:lnTo>
                  <a:pt x="54667" y="281341"/>
                </a:lnTo>
                <a:lnTo>
                  <a:pt x="61559" y="282155"/>
                </a:lnTo>
                <a:lnTo>
                  <a:pt x="68694" y="282697"/>
                </a:lnTo>
                <a:lnTo>
                  <a:pt x="75991" y="283058"/>
                </a:lnTo>
                <a:lnTo>
                  <a:pt x="83395" y="284570"/>
                </a:lnTo>
                <a:lnTo>
                  <a:pt x="90871" y="286847"/>
                </a:lnTo>
                <a:lnTo>
                  <a:pt x="98395" y="289635"/>
                </a:lnTo>
                <a:lnTo>
                  <a:pt x="107221" y="291494"/>
                </a:lnTo>
                <a:lnTo>
                  <a:pt x="116916" y="292733"/>
                </a:lnTo>
                <a:lnTo>
                  <a:pt x="127188" y="293559"/>
                </a:lnTo>
                <a:lnTo>
                  <a:pt x="139117" y="292840"/>
                </a:lnTo>
                <a:lnTo>
                  <a:pt x="152149" y="291090"/>
                </a:lnTo>
                <a:lnTo>
                  <a:pt x="165917" y="288654"/>
                </a:lnTo>
                <a:lnTo>
                  <a:pt x="177636" y="287030"/>
                </a:lnTo>
                <a:lnTo>
                  <a:pt x="187988" y="285947"/>
                </a:lnTo>
                <a:lnTo>
                  <a:pt x="197430" y="285225"/>
                </a:lnTo>
                <a:lnTo>
                  <a:pt x="207535" y="284744"/>
                </a:lnTo>
                <a:lnTo>
                  <a:pt x="228922" y="284209"/>
                </a:lnTo>
                <a:lnTo>
                  <a:pt x="284893" y="28378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55"/>
          <p:cNvSpPr/>
          <p:nvPr/>
        </p:nvSpPr>
        <p:spPr>
          <a:xfrm>
            <a:off x="5303718" y="4789640"/>
            <a:ext cx="479862" cy="637777"/>
          </a:xfrm>
          <a:custGeom>
            <a:avLst/>
            <a:gdLst/>
            <a:ahLst/>
            <a:cxnLst/>
            <a:rect l="0" t="0" r="0" b="0"/>
            <a:pathLst>
              <a:path w="479862" h="637777">
                <a:moveTo>
                  <a:pt x="182682" y="10960"/>
                </a:moveTo>
                <a:lnTo>
                  <a:pt x="182682" y="1118"/>
                </a:lnTo>
                <a:lnTo>
                  <a:pt x="181411" y="589"/>
                </a:lnTo>
                <a:lnTo>
                  <a:pt x="176614" y="0"/>
                </a:lnTo>
                <a:lnTo>
                  <a:pt x="173556" y="1113"/>
                </a:lnTo>
                <a:lnTo>
                  <a:pt x="161915" y="8748"/>
                </a:lnTo>
                <a:lnTo>
                  <a:pt x="149746" y="15480"/>
                </a:lnTo>
                <a:lnTo>
                  <a:pt x="139257" y="22705"/>
                </a:lnTo>
                <a:lnTo>
                  <a:pt x="126552" y="32690"/>
                </a:lnTo>
                <a:lnTo>
                  <a:pt x="103972" y="49827"/>
                </a:lnTo>
                <a:lnTo>
                  <a:pt x="94649" y="57192"/>
                </a:lnTo>
                <a:lnTo>
                  <a:pt x="80902" y="68760"/>
                </a:lnTo>
                <a:lnTo>
                  <a:pt x="67173" y="78135"/>
                </a:lnTo>
                <a:lnTo>
                  <a:pt x="59956" y="82414"/>
                </a:lnTo>
                <a:lnTo>
                  <a:pt x="45164" y="97327"/>
                </a:lnTo>
                <a:lnTo>
                  <a:pt x="32662" y="114115"/>
                </a:lnTo>
                <a:lnTo>
                  <a:pt x="27107" y="125810"/>
                </a:lnTo>
                <a:lnTo>
                  <a:pt x="23979" y="145601"/>
                </a:lnTo>
                <a:lnTo>
                  <a:pt x="23052" y="161484"/>
                </a:lnTo>
                <a:lnTo>
                  <a:pt x="22777" y="174234"/>
                </a:lnTo>
                <a:lnTo>
                  <a:pt x="24009" y="176959"/>
                </a:lnTo>
                <a:lnTo>
                  <a:pt x="26100" y="178776"/>
                </a:lnTo>
                <a:lnTo>
                  <a:pt x="28763" y="179987"/>
                </a:lnTo>
                <a:lnTo>
                  <a:pt x="35110" y="181333"/>
                </a:lnTo>
                <a:lnTo>
                  <a:pt x="38581" y="181692"/>
                </a:lnTo>
                <a:lnTo>
                  <a:pt x="42164" y="183201"/>
                </a:lnTo>
                <a:lnTo>
                  <a:pt x="49533" y="188265"/>
                </a:lnTo>
                <a:lnTo>
                  <a:pt x="53276" y="188853"/>
                </a:lnTo>
                <a:lnTo>
                  <a:pt x="57041" y="187975"/>
                </a:lnTo>
                <a:lnTo>
                  <a:pt x="60821" y="186120"/>
                </a:lnTo>
                <a:lnTo>
                  <a:pt x="71794" y="184059"/>
                </a:lnTo>
                <a:lnTo>
                  <a:pt x="78277" y="183509"/>
                </a:lnTo>
                <a:lnTo>
                  <a:pt x="83869" y="181873"/>
                </a:lnTo>
                <a:lnTo>
                  <a:pt x="93468" y="176667"/>
                </a:lnTo>
                <a:lnTo>
                  <a:pt x="105354" y="170121"/>
                </a:lnTo>
                <a:lnTo>
                  <a:pt x="117834" y="162978"/>
                </a:lnTo>
                <a:lnTo>
                  <a:pt x="132000" y="151816"/>
                </a:lnTo>
                <a:lnTo>
                  <a:pt x="145510" y="140466"/>
                </a:lnTo>
                <a:lnTo>
                  <a:pt x="158118" y="132864"/>
                </a:lnTo>
                <a:lnTo>
                  <a:pt x="168801" y="125253"/>
                </a:lnTo>
                <a:lnTo>
                  <a:pt x="173428" y="121445"/>
                </a:lnTo>
                <a:lnTo>
                  <a:pt x="181956" y="107054"/>
                </a:lnTo>
                <a:lnTo>
                  <a:pt x="189979" y="90498"/>
                </a:lnTo>
                <a:lnTo>
                  <a:pt x="201636" y="72767"/>
                </a:lnTo>
                <a:lnTo>
                  <a:pt x="209309" y="59173"/>
                </a:lnTo>
                <a:lnTo>
                  <a:pt x="213566" y="44664"/>
                </a:lnTo>
                <a:lnTo>
                  <a:pt x="215458" y="33560"/>
                </a:lnTo>
                <a:lnTo>
                  <a:pt x="215962" y="32376"/>
                </a:lnTo>
                <a:lnTo>
                  <a:pt x="216299" y="32857"/>
                </a:lnTo>
                <a:lnTo>
                  <a:pt x="216772" y="39602"/>
                </a:lnTo>
                <a:lnTo>
                  <a:pt x="216954" y="161369"/>
                </a:lnTo>
                <a:lnTo>
                  <a:pt x="218230" y="176002"/>
                </a:lnTo>
                <a:lnTo>
                  <a:pt x="220351" y="189568"/>
                </a:lnTo>
                <a:lnTo>
                  <a:pt x="223034" y="202422"/>
                </a:lnTo>
                <a:lnTo>
                  <a:pt x="224824" y="214801"/>
                </a:lnTo>
                <a:lnTo>
                  <a:pt x="226016" y="226864"/>
                </a:lnTo>
                <a:lnTo>
                  <a:pt x="226811" y="238716"/>
                </a:lnTo>
                <a:lnTo>
                  <a:pt x="228611" y="251697"/>
                </a:lnTo>
                <a:lnTo>
                  <a:pt x="231081" y="265431"/>
                </a:lnTo>
                <a:lnTo>
                  <a:pt x="233998" y="279667"/>
                </a:lnTo>
                <a:lnTo>
                  <a:pt x="235943" y="292968"/>
                </a:lnTo>
                <a:lnTo>
                  <a:pt x="237239" y="305645"/>
                </a:lnTo>
                <a:lnTo>
                  <a:pt x="238103" y="317907"/>
                </a:lnTo>
                <a:lnTo>
                  <a:pt x="238679" y="333701"/>
                </a:lnTo>
                <a:lnTo>
                  <a:pt x="239604" y="403641"/>
                </a:lnTo>
                <a:lnTo>
                  <a:pt x="239680" y="417527"/>
                </a:lnTo>
                <a:lnTo>
                  <a:pt x="238460" y="430594"/>
                </a:lnTo>
                <a:lnTo>
                  <a:pt x="236377" y="443116"/>
                </a:lnTo>
                <a:lnTo>
                  <a:pt x="233719" y="455274"/>
                </a:lnTo>
                <a:lnTo>
                  <a:pt x="231946" y="467189"/>
                </a:lnTo>
                <a:lnTo>
                  <a:pt x="230765" y="478943"/>
                </a:lnTo>
                <a:lnTo>
                  <a:pt x="229977" y="490588"/>
                </a:lnTo>
                <a:lnTo>
                  <a:pt x="225715" y="510301"/>
                </a:lnTo>
                <a:lnTo>
                  <a:pt x="219588" y="527529"/>
                </a:lnTo>
                <a:lnTo>
                  <a:pt x="212631" y="543653"/>
                </a:lnTo>
                <a:lnTo>
                  <a:pt x="201919" y="559285"/>
                </a:lnTo>
                <a:lnTo>
                  <a:pt x="189962" y="573429"/>
                </a:lnTo>
                <a:lnTo>
                  <a:pt x="180414" y="583950"/>
                </a:lnTo>
                <a:lnTo>
                  <a:pt x="168550" y="596245"/>
                </a:lnTo>
                <a:lnTo>
                  <a:pt x="154811" y="608907"/>
                </a:lnTo>
                <a:lnTo>
                  <a:pt x="140238" y="618767"/>
                </a:lnTo>
                <a:lnTo>
                  <a:pt x="128681" y="623996"/>
                </a:lnTo>
                <a:lnTo>
                  <a:pt x="123821" y="625391"/>
                </a:lnTo>
                <a:lnTo>
                  <a:pt x="115035" y="630327"/>
                </a:lnTo>
                <a:lnTo>
                  <a:pt x="110914" y="633421"/>
                </a:lnTo>
                <a:lnTo>
                  <a:pt x="105626" y="635484"/>
                </a:lnTo>
                <a:lnTo>
                  <a:pt x="92978" y="637776"/>
                </a:lnTo>
                <a:lnTo>
                  <a:pt x="78890" y="635408"/>
                </a:lnTo>
                <a:lnTo>
                  <a:pt x="65432" y="631392"/>
                </a:lnTo>
                <a:lnTo>
                  <a:pt x="55217" y="629607"/>
                </a:lnTo>
                <a:lnTo>
                  <a:pt x="50716" y="627861"/>
                </a:lnTo>
                <a:lnTo>
                  <a:pt x="38312" y="620606"/>
                </a:lnTo>
                <a:lnTo>
                  <a:pt x="26593" y="616622"/>
                </a:lnTo>
                <a:lnTo>
                  <a:pt x="15077" y="607963"/>
                </a:lnTo>
                <a:lnTo>
                  <a:pt x="7438" y="600991"/>
                </a:lnTo>
                <a:lnTo>
                  <a:pt x="4892" y="597354"/>
                </a:lnTo>
                <a:lnTo>
                  <a:pt x="2064" y="589926"/>
                </a:lnTo>
                <a:lnTo>
                  <a:pt x="807" y="575618"/>
                </a:lnTo>
                <a:lnTo>
                  <a:pt x="100" y="552916"/>
                </a:lnTo>
                <a:lnTo>
                  <a:pt x="0" y="547524"/>
                </a:lnTo>
                <a:lnTo>
                  <a:pt x="2474" y="541389"/>
                </a:lnTo>
                <a:lnTo>
                  <a:pt x="11996" y="527799"/>
                </a:lnTo>
                <a:lnTo>
                  <a:pt x="37705" y="493732"/>
                </a:lnTo>
                <a:lnTo>
                  <a:pt x="51784" y="476138"/>
                </a:lnTo>
                <a:lnTo>
                  <a:pt x="66085" y="461546"/>
                </a:lnTo>
                <a:lnTo>
                  <a:pt x="77010" y="452320"/>
                </a:lnTo>
                <a:lnTo>
                  <a:pt x="89374" y="442360"/>
                </a:lnTo>
                <a:lnTo>
                  <a:pt x="100157" y="433180"/>
                </a:lnTo>
                <a:lnTo>
                  <a:pt x="109885" y="424520"/>
                </a:lnTo>
                <a:lnTo>
                  <a:pt x="118910" y="416206"/>
                </a:lnTo>
                <a:lnTo>
                  <a:pt x="131278" y="406854"/>
                </a:lnTo>
                <a:lnTo>
                  <a:pt x="145872" y="396809"/>
                </a:lnTo>
                <a:lnTo>
                  <a:pt x="161952" y="386303"/>
                </a:lnTo>
                <a:lnTo>
                  <a:pt x="175211" y="378028"/>
                </a:lnTo>
                <a:lnTo>
                  <a:pt x="186592" y="371242"/>
                </a:lnTo>
                <a:lnTo>
                  <a:pt x="209819" y="357775"/>
                </a:lnTo>
                <a:lnTo>
                  <a:pt x="241309" y="339090"/>
                </a:lnTo>
                <a:lnTo>
                  <a:pt x="254787" y="332583"/>
                </a:lnTo>
                <a:lnTo>
                  <a:pt x="266312" y="328245"/>
                </a:lnTo>
                <a:lnTo>
                  <a:pt x="333398" y="309148"/>
                </a:lnTo>
                <a:lnTo>
                  <a:pt x="350469" y="305001"/>
                </a:lnTo>
                <a:lnTo>
                  <a:pt x="364390" y="302237"/>
                </a:lnTo>
                <a:lnTo>
                  <a:pt x="376210" y="300395"/>
                </a:lnTo>
                <a:lnTo>
                  <a:pt x="387901" y="297896"/>
                </a:lnTo>
                <a:lnTo>
                  <a:pt x="399504" y="294961"/>
                </a:lnTo>
                <a:lnTo>
                  <a:pt x="411050" y="291733"/>
                </a:lnTo>
                <a:lnTo>
                  <a:pt x="434039" y="284761"/>
                </a:lnTo>
                <a:lnTo>
                  <a:pt x="445503" y="281124"/>
                </a:lnTo>
                <a:lnTo>
                  <a:pt x="454416" y="277429"/>
                </a:lnTo>
                <a:lnTo>
                  <a:pt x="461628" y="273696"/>
                </a:lnTo>
                <a:lnTo>
                  <a:pt x="479861" y="26241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There is a special type of trapezoid…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…which is the isosceles trapezoid.</a:t>
            </a:r>
          </a:p>
          <a:p>
            <a:r>
              <a:rPr lang="en-US" dirty="0" smtClean="0"/>
              <a:t>In the isosceles trapezoid, the leg are equal in length and the base angles are congruent.</a:t>
            </a:r>
            <a:endParaRPr lang="en-US" dirty="0"/>
          </a:p>
        </p:txBody>
      </p:sp>
      <p:sp>
        <p:nvSpPr>
          <p:cNvPr id="4" name="Trapezoid 3"/>
          <p:cNvSpPr/>
          <p:nvPr/>
        </p:nvSpPr>
        <p:spPr>
          <a:xfrm>
            <a:off x="2286000" y="4038600"/>
            <a:ext cx="3886200" cy="2209800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38"/>
          <p:cNvSpPr/>
          <p:nvPr/>
        </p:nvSpPr>
        <p:spPr>
          <a:xfrm>
            <a:off x="2146269" y="4938230"/>
            <a:ext cx="785787" cy="228130"/>
          </a:xfrm>
          <a:custGeom>
            <a:avLst/>
            <a:gdLst/>
            <a:ahLst/>
            <a:cxnLst/>
            <a:rect l="0" t="0" r="0" b="0"/>
            <a:pathLst>
              <a:path w="785787" h="228130">
                <a:moveTo>
                  <a:pt x="25431" y="10959"/>
                </a:moveTo>
                <a:lnTo>
                  <a:pt x="19363" y="4892"/>
                </a:lnTo>
                <a:lnTo>
                  <a:pt x="15036" y="3104"/>
                </a:lnTo>
                <a:lnTo>
                  <a:pt x="619" y="589"/>
                </a:lnTo>
                <a:lnTo>
                  <a:pt x="0" y="236"/>
                </a:lnTo>
                <a:lnTo>
                  <a:pt x="857" y="0"/>
                </a:lnTo>
                <a:lnTo>
                  <a:pt x="5195" y="3125"/>
                </a:lnTo>
                <a:lnTo>
                  <a:pt x="8131" y="5737"/>
                </a:lnTo>
                <a:lnTo>
                  <a:pt x="21552" y="8638"/>
                </a:lnTo>
                <a:lnTo>
                  <a:pt x="38947" y="9928"/>
                </a:lnTo>
                <a:lnTo>
                  <a:pt x="63020" y="11924"/>
                </a:lnTo>
                <a:lnTo>
                  <a:pt x="78544" y="16891"/>
                </a:lnTo>
                <a:lnTo>
                  <a:pt x="100683" y="19946"/>
                </a:lnTo>
                <a:lnTo>
                  <a:pt x="113699" y="20760"/>
                </a:lnTo>
                <a:lnTo>
                  <a:pt x="127456" y="22574"/>
                </a:lnTo>
                <a:lnTo>
                  <a:pt x="141708" y="25052"/>
                </a:lnTo>
                <a:lnTo>
                  <a:pt x="156289" y="27975"/>
                </a:lnTo>
                <a:lnTo>
                  <a:pt x="169819" y="31193"/>
                </a:lnTo>
                <a:lnTo>
                  <a:pt x="182650" y="34608"/>
                </a:lnTo>
                <a:lnTo>
                  <a:pt x="207066" y="41790"/>
                </a:lnTo>
                <a:lnTo>
                  <a:pt x="230617" y="49215"/>
                </a:lnTo>
                <a:lnTo>
                  <a:pt x="253785" y="53362"/>
                </a:lnTo>
                <a:lnTo>
                  <a:pt x="265297" y="54468"/>
                </a:lnTo>
                <a:lnTo>
                  <a:pt x="276781" y="57745"/>
                </a:lnTo>
                <a:lnTo>
                  <a:pt x="288248" y="62470"/>
                </a:lnTo>
                <a:lnTo>
                  <a:pt x="299702" y="68160"/>
                </a:lnTo>
                <a:lnTo>
                  <a:pt x="312418" y="73223"/>
                </a:lnTo>
                <a:lnTo>
                  <a:pt x="325976" y="77868"/>
                </a:lnTo>
                <a:lnTo>
                  <a:pt x="365941" y="90475"/>
                </a:lnTo>
                <a:lnTo>
                  <a:pt x="378167" y="94449"/>
                </a:lnTo>
                <a:lnTo>
                  <a:pt x="391398" y="98369"/>
                </a:lnTo>
                <a:lnTo>
                  <a:pt x="419646" y="106112"/>
                </a:lnTo>
                <a:lnTo>
                  <a:pt x="455908" y="117173"/>
                </a:lnTo>
                <a:lnTo>
                  <a:pt x="476245" y="123678"/>
                </a:lnTo>
                <a:lnTo>
                  <a:pt x="494884" y="130555"/>
                </a:lnTo>
                <a:lnTo>
                  <a:pt x="512389" y="137680"/>
                </a:lnTo>
                <a:lnTo>
                  <a:pt x="529140" y="144970"/>
                </a:lnTo>
                <a:lnTo>
                  <a:pt x="574845" y="163230"/>
                </a:lnTo>
                <a:lnTo>
                  <a:pt x="621405" y="181505"/>
                </a:lnTo>
                <a:lnTo>
                  <a:pt x="650565" y="193861"/>
                </a:lnTo>
                <a:lnTo>
                  <a:pt x="666977" y="198934"/>
                </a:lnTo>
                <a:lnTo>
                  <a:pt x="685538" y="203585"/>
                </a:lnTo>
                <a:lnTo>
                  <a:pt x="705532" y="207957"/>
                </a:lnTo>
                <a:lnTo>
                  <a:pt x="720132" y="212141"/>
                </a:lnTo>
                <a:lnTo>
                  <a:pt x="731135" y="216201"/>
                </a:lnTo>
                <a:lnTo>
                  <a:pt x="739740" y="220177"/>
                </a:lnTo>
                <a:lnTo>
                  <a:pt x="759461" y="224595"/>
                </a:lnTo>
                <a:lnTo>
                  <a:pt x="784963" y="227431"/>
                </a:lnTo>
                <a:lnTo>
                  <a:pt x="785786" y="227664"/>
                </a:lnTo>
                <a:lnTo>
                  <a:pt x="785064" y="227819"/>
                </a:lnTo>
                <a:lnTo>
                  <a:pt x="779811" y="22812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39"/>
          <p:cNvSpPr/>
          <p:nvPr/>
        </p:nvSpPr>
        <p:spPr>
          <a:xfrm>
            <a:off x="5577840" y="4709159"/>
            <a:ext cx="667332" cy="365761"/>
          </a:xfrm>
          <a:custGeom>
            <a:avLst/>
            <a:gdLst/>
            <a:ahLst/>
            <a:cxnLst/>
            <a:rect l="0" t="0" r="0" b="0"/>
            <a:pathLst>
              <a:path w="667332" h="365761">
                <a:moveTo>
                  <a:pt x="0" y="365760"/>
                </a:moveTo>
                <a:lnTo>
                  <a:pt x="6067" y="359693"/>
                </a:lnTo>
                <a:lnTo>
                  <a:pt x="9125" y="357905"/>
                </a:lnTo>
                <a:lnTo>
                  <a:pt x="19495" y="354120"/>
                </a:lnTo>
                <a:lnTo>
                  <a:pt x="26867" y="348733"/>
                </a:lnTo>
                <a:lnTo>
                  <a:pt x="62429" y="320358"/>
                </a:lnTo>
                <a:lnTo>
                  <a:pt x="75909" y="310092"/>
                </a:lnTo>
                <a:lnTo>
                  <a:pt x="160891" y="249194"/>
                </a:lnTo>
                <a:lnTo>
                  <a:pt x="180920" y="235979"/>
                </a:lnTo>
                <a:lnTo>
                  <a:pt x="199353" y="224630"/>
                </a:lnTo>
                <a:lnTo>
                  <a:pt x="216722" y="214523"/>
                </a:lnTo>
                <a:lnTo>
                  <a:pt x="249567" y="196521"/>
                </a:lnTo>
                <a:lnTo>
                  <a:pt x="265438" y="188164"/>
                </a:lnTo>
                <a:lnTo>
                  <a:pt x="282369" y="180053"/>
                </a:lnTo>
                <a:lnTo>
                  <a:pt x="300006" y="172105"/>
                </a:lnTo>
                <a:lnTo>
                  <a:pt x="318113" y="164267"/>
                </a:lnTo>
                <a:lnTo>
                  <a:pt x="378873" y="135238"/>
                </a:lnTo>
                <a:lnTo>
                  <a:pt x="416413" y="116828"/>
                </a:lnTo>
                <a:lnTo>
                  <a:pt x="445248" y="102016"/>
                </a:lnTo>
                <a:lnTo>
                  <a:pt x="468282" y="89601"/>
                </a:lnTo>
                <a:lnTo>
                  <a:pt x="487447" y="78784"/>
                </a:lnTo>
                <a:lnTo>
                  <a:pt x="505304" y="70303"/>
                </a:lnTo>
                <a:lnTo>
                  <a:pt x="522290" y="63379"/>
                </a:lnTo>
                <a:lnTo>
                  <a:pt x="538693" y="57493"/>
                </a:lnTo>
                <a:lnTo>
                  <a:pt x="559788" y="48488"/>
                </a:lnTo>
                <a:lnTo>
                  <a:pt x="610321" y="24937"/>
                </a:lnTo>
                <a:lnTo>
                  <a:pt x="630400" y="16625"/>
                </a:lnTo>
                <a:lnTo>
                  <a:pt x="646327" y="11084"/>
                </a:lnTo>
                <a:lnTo>
                  <a:pt x="665716" y="4926"/>
                </a:lnTo>
                <a:lnTo>
                  <a:pt x="667331" y="3285"/>
                </a:lnTo>
                <a:lnTo>
                  <a:pt x="66293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40"/>
          <p:cNvSpPr/>
          <p:nvPr/>
        </p:nvSpPr>
        <p:spPr>
          <a:xfrm>
            <a:off x="2313704" y="5715099"/>
            <a:ext cx="452285" cy="510854"/>
          </a:xfrm>
          <a:custGeom>
            <a:avLst/>
            <a:gdLst/>
            <a:ahLst/>
            <a:cxnLst/>
            <a:rect l="0" t="0" r="0" b="0"/>
            <a:pathLst>
              <a:path w="452285" h="510854">
                <a:moveTo>
                  <a:pt x="6586" y="79910"/>
                </a:moveTo>
                <a:lnTo>
                  <a:pt x="518" y="67775"/>
                </a:lnTo>
                <a:lnTo>
                  <a:pt x="0" y="64200"/>
                </a:lnTo>
                <a:lnTo>
                  <a:pt x="926" y="61817"/>
                </a:lnTo>
                <a:lnTo>
                  <a:pt x="14966" y="48553"/>
                </a:lnTo>
                <a:lnTo>
                  <a:pt x="22163" y="41420"/>
                </a:lnTo>
                <a:lnTo>
                  <a:pt x="28401" y="37740"/>
                </a:lnTo>
                <a:lnTo>
                  <a:pt x="36369" y="34017"/>
                </a:lnTo>
                <a:lnTo>
                  <a:pt x="45491" y="30265"/>
                </a:lnTo>
                <a:lnTo>
                  <a:pt x="55383" y="25223"/>
                </a:lnTo>
                <a:lnTo>
                  <a:pt x="65787" y="19323"/>
                </a:lnTo>
                <a:lnTo>
                  <a:pt x="76533" y="12849"/>
                </a:lnTo>
                <a:lnTo>
                  <a:pt x="86237" y="8533"/>
                </a:lnTo>
                <a:lnTo>
                  <a:pt x="95247" y="5655"/>
                </a:lnTo>
                <a:lnTo>
                  <a:pt x="103793" y="3737"/>
                </a:lnTo>
                <a:lnTo>
                  <a:pt x="114571" y="2458"/>
                </a:lnTo>
                <a:lnTo>
                  <a:pt x="126835" y="1605"/>
                </a:lnTo>
                <a:lnTo>
                  <a:pt x="158209" y="406"/>
                </a:lnTo>
                <a:lnTo>
                  <a:pt x="171764" y="125"/>
                </a:lnTo>
                <a:lnTo>
                  <a:pt x="186255" y="0"/>
                </a:lnTo>
                <a:lnTo>
                  <a:pt x="193675" y="1237"/>
                </a:lnTo>
                <a:lnTo>
                  <a:pt x="201162" y="3332"/>
                </a:lnTo>
                <a:lnTo>
                  <a:pt x="208693" y="5998"/>
                </a:lnTo>
                <a:lnTo>
                  <a:pt x="216254" y="9045"/>
                </a:lnTo>
                <a:lnTo>
                  <a:pt x="223835" y="12347"/>
                </a:lnTo>
                <a:lnTo>
                  <a:pt x="231428" y="15818"/>
                </a:lnTo>
                <a:lnTo>
                  <a:pt x="239031" y="18132"/>
                </a:lnTo>
                <a:lnTo>
                  <a:pt x="246639" y="19675"/>
                </a:lnTo>
                <a:lnTo>
                  <a:pt x="254251" y="20703"/>
                </a:lnTo>
                <a:lnTo>
                  <a:pt x="261866" y="23929"/>
                </a:lnTo>
                <a:lnTo>
                  <a:pt x="269483" y="28619"/>
                </a:lnTo>
                <a:lnTo>
                  <a:pt x="277100" y="34286"/>
                </a:lnTo>
                <a:lnTo>
                  <a:pt x="287259" y="40604"/>
                </a:lnTo>
                <a:lnTo>
                  <a:pt x="299111" y="47357"/>
                </a:lnTo>
                <a:lnTo>
                  <a:pt x="312092" y="54398"/>
                </a:lnTo>
                <a:lnTo>
                  <a:pt x="324557" y="62902"/>
                </a:lnTo>
                <a:lnTo>
                  <a:pt x="336677" y="72381"/>
                </a:lnTo>
                <a:lnTo>
                  <a:pt x="348566" y="82511"/>
                </a:lnTo>
                <a:lnTo>
                  <a:pt x="359033" y="91804"/>
                </a:lnTo>
                <a:lnTo>
                  <a:pt x="377435" y="108903"/>
                </a:lnTo>
                <a:lnTo>
                  <a:pt x="384629" y="117019"/>
                </a:lnTo>
                <a:lnTo>
                  <a:pt x="396008" y="132810"/>
                </a:lnTo>
                <a:lnTo>
                  <a:pt x="400821" y="141847"/>
                </a:lnTo>
                <a:lnTo>
                  <a:pt x="405299" y="151681"/>
                </a:lnTo>
                <a:lnTo>
                  <a:pt x="427679" y="206976"/>
                </a:lnTo>
                <a:lnTo>
                  <a:pt x="433365" y="223041"/>
                </a:lnTo>
                <a:lnTo>
                  <a:pt x="438425" y="238831"/>
                </a:lnTo>
                <a:lnTo>
                  <a:pt x="443069" y="254438"/>
                </a:lnTo>
                <a:lnTo>
                  <a:pt x="446164" y="268652"/>
                </a:lnTo>
                <a:lnTo>
                  <a:pt x="448228" y="281938"/>
                </a:lnTo>
                <a:lnTo>
                  <a:pt x="449604" y="294605"/>
                </a:lnTo>
                <a:lnTo>
                  <a:pt x="450521" y="309401"/>
                </a:lnTo>
                <a:lnTo>
                  <a:pt x="451540" y="342773"/>
                </a:lnTo>
                <a:lnTo>
                  <a:pt x="452284" y="439193"/>
                </a:lnTo>
                <a:lnTo>
                  <a:pt x="451038" y="446432"/>
                </a:lnTo>
                <a:lnTo>
                  <a:pt x="446267" y="457862"/>
                </a:lnTo>
                <a:lnTo>
                  <a:pt x="443300" y="467175"/>
                </a:lnTo>
                <a:lnTo>
                  <a:pt x="442508" y="471437"/>
                </a:lnTo>
                <a:lnTo>
                  <a:pt x="438242" y="479559"/>
                </a:lnTo>
                <a:lnTo>
                  <a:pt x="435327" y="483503"/>
                </a:lnTo>
                <a:lnTo>
                  <a:pt x="432087" y="491272"/>
                </a:lnTo>
                <a:lnTo>
                  <a:pt x="430263" y="502785"/>
                </a:lnTo>
                <a:lnTo>
                  <a:pt x="430008" y="506607"/>
                </a:lnTo>
                <a:lnTo>
                  <a:pt x="428567" y="509155"/>
                </a:lnTo>
                <a:lnTo>
                  <a:pt x="426337" y="510853"/>
                </a:lnTo>
                <a:lnTo>
                  <a:pt x="418066" y="5028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41"/>
          <p:cNvSpPr/>
          <p:nvPr/>
        </p:nvSpPr>
        <p:spPr>
          <a:xfrm>
            <a:off x="5671587" y="5657850"/>
            <a:ext cx="386314" cy="582930"/>
          </a:xfrm>
          <a:custGeom>
            <a:avLst/>
            <a:gdLst/>
            <a:ahLst/>
            <a:cxnLst/>
            <a:rect l="0" t="0" r="0" b="0"/>
            <a:pathLst>
              <a:path w="386314" h="582930">
                <a:moveTo>
                  <a:pt x="386313" y="0"/>
                </a:moveTo>
                <a:lnTo>
                  <a:pt x="340637" y="0"/>
                </a:lnTo>
                <a:lnTo>
                  <a:pt x="335542" y="1270"/>
                </a:lnTo>
                <a:lnTo>
                  <a:pt x="326494" y="6067"/>
                </a:lnTo>
                <a:lnTo>
                  <a:pt x="318240" y="9046"/>
                </a:lnTo>
                <a:lnTo>
                  <a:pt x="314260" y="9840"/>
                </a:lnTo>
                <a:lnTo>
                  <a:pt x="306453" y="14110"/>
                </a:lnTo>
                <a:lnTo>
                  <a:pt x="297480" y="21511"/>
                </a:lnTo>
                <a:lnTo>
                  <a:pt x="291530" y="27040"/>
                </a:lnTo>
                <a:lnTo>
                  <a:pt x="285024" y="33266"/>
                </a:lnTo>
                <a:lnTo>
                  <a:pt x="278147" y="38687"/>
                </a:lnTo>
                <a:lnTo>
                  <a:pt x="271023" y="43572"/>
                </a:lnTo>
                <a:lnTo>
                  <a:pt x="263732" y="48097"/>
                </a:lnTo>
                <a:lnTo>
                  <a:pt x="253792" y="54924"/>
                </a:lnTo>
                <a:lnTo>
                  <a:pt x="229202" y="72671"/>
                </a:lnTo>
                <a:lnTo>
                  <a:pt x="216802" y="82737"/>
                </a:lnTo>
                <a:lnTo>
                  <a:pt x="204725" y="93258"/>
                </a:lnTo>
                <a:lnTo>
                  <a:pt x="182417" y="113838"/>
                </a:lnTo>
                <a:lnTo>
                  <a:pt x="155578" y="139704"/>
                </a:lnTo>
                <a:lnTo>
                  <a:pt x="116024" y="178903"/>
                </a:lnTo>
                <a:lnTo>
                  <a:pt x="107059" y="190388"/>
                </a:lnTo>
                <a:lnTo>
                  <a:pt x="97274" y="204396"/>
                </a:lnTo>
                <a:lnTo>
                  <a:pt x="86940" y="220083"/>
                </a:lnTo>
                <a:lnTo>
                  <a:pt x="78781" y="233082"/>
                </a:lnTo>
                <a:lnTo>
                  <a:pt x="72072" y="244288"/>
                </a:lnTo>
                <a:lnTo>
                  <a:pt x="66328" y="254298"/>
                </a:lnTo>
                <a:lnTo>
                  <a:pt x="59960" y="267322"/>
                </a:lnTo>
                <a:lnTo>
                  <a:pt x="53174" y="282355"/>
                </a:lnTo>
                <a:lnTo>
                  <a:pt x="40131" y="312180"/>
                </a:lnTo>
                <a:lnTo>
                  <a:pt x="30101" y="333904"/>
                </a:lnTo>
                <a:lnTo>
                  <a:pt x="17314" y="360413"/>
                </a:lnTo>
                <a:lnTo>
                  <a:pt x="13314" y="371085"/>
                </a:lnTo>
                <a:lnTo>
                  <a:pt x="9377" y="383280"/>
                </a:lnTo>
                <a:lnTo>
                  <a:pt x="5482" y="396489"/>
                </a:lnTo>
                <a:lnTo>
                  <a:pt x="2886" y="407836"/>
                </a:lnTo>
                <a:lnTo>
                  <a:pt x="1155" y="417941"/>
                </a:lnTo>
                <a:lnTo>
                  <a:pt x="0" y="427216"/>
                </a:lnTo>
                <a:lnTo>
                  <a:pt x="501" y="437211"/>
                </a:lnTo>
                <a:lnTo>
                  <a:pt x="2105" y="447684"/>
                </a:lnTo>
                <a:lnTo>
                  <a:pt x="7274" y="470750"/>
                </a:lnTo>
                <a:lnTo>
                  <a:pt x="13804" y="497935"/>
                </a:lnTo>
                <a:lnTo>
                  <a:pt x="17324" y="508486"/>
                </a:lnTo>
                <a:lnTo>
                  <a:pt x="24621" y="523597"/>
                </a:lnTo>
                <a:lnTo>
                  <a:pt x="35484" y="537933"/>
                </a:lnTo>
                <a:lnTo>
                  <a:pt x="46239" y="551501"/>
                </a:lnTo>
                <a:lnTo>
                  <a:pt x="51019" y="561764"/>
                </a:lnTo>
                <a:lnTo>
                  <a:pt x="53563" y="565010"/>
                </a:lnTo>
                <a:lnTo>
                  <a:pt x="56530" y="567173"/>
                </a:lnTo>
                <a:lnTo>
                  <a:pt x="59777" y="568615"/>
                </a:lnTo>
                <a:lnTo>
                  <a:pt x="61942" y="570846"/>
                </a:lnTo>
                <a:lnTo>
                  <a:pt x="63386" y="573604"/>
                </a:lnTo>
                <a:lnTo>
                  <a:pt x="64348" y="576713"/>
                </a:lnTo>
                <a:lnTo>
                  <a:pt x="66260" y="578785"/>
                </a:lnTo>
                <a:lnTo>
                  <a:pt x="68804" y="580167"/>
                </a:lnTo>
                <a:lnTo>
                  <a:pt x="75018" y="581702"/>
                </a:lnTo>
                <a:lnTo>
                  <a:pt x="78453" y="582111"/>
                </a:lnTo>
                <a:lnTo>
                  <a:pt x="77703" y="58292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42"/>
          <p:cNvSpPr/>
          <p:nvPr/>
        </p:nvSpPr>
        <p:spPr>
          <a:xfrm>
            <a:off x="2697480" y="4031843"/>
            <a:ext cx="594122" cy="551587"/>
          </a:xfrm>
          <a:custGeom>
            <a:avLst/>
            <a:gdLst/>
            <a:ahLst/>
            <a:cxnLst/>
            <a:rect l="0" t="0" r="0" b="0"/>
            <a:pathLst>
              <a:path w="594122" h="551587">
                <a:moveTo>
                  <a:pt x="0" y="551586"/>
                </a:moveTo>
                <a:lnTo>
                  <a:pt x="35591" y="551586"/>
                </a:lnTo>
                <a:lnTo>
                  <a:pt x="40237" y="550316"/>
                </a:lnTo>
                <a:lnTo>
                  <a:pt x="54114" y="543731"/>
                </a:lnTo>
                <a:lnTo>
                  <a:pt x="66807" y="541745"/>
                </a:lnTo>
                <a:lnTo>
                  <a:pt x="84302" y="537476"/>
                </a:lnTo>
                <a:lnTo>
                  <a:pt x="94301" y="534559"/>
                </a:lnTo>
                <a:lnTo>
                  <a:pt x="112185" y="527932"/>
                </a:lnTo>
                <a:lnTo>
                  <a:pt x="128600" y="520753"/>
                </a:lnTo>
                <a:lnTo>
                  <a:pt x="144362" y="513329"/>
                </a:lnTo>
                <a:lnTo>
                  <a:pt x="213349" y="479192"/>
                </a:lnTo>
                <a:lnTo>
                  <a:pt x="222242" y="475384"/>
                </a:lnTo>
                <a:lnTo>
                  <a:pt x="231981" y="471575"/>
                </a:lnTo>
                <a:lnTo>
                  <a:pt x="242284" y="467765"/>
                </a:lnTo>
                <a:lnTo>
                  <a:pt x="260505" y="456759"/>
                </a:lnTo>
                <a:lnTo>
                  <a:pt x="278340" y="444671"/>
                </a:lnTo>
                <a:lnTo>
                  <a:pt x="288430" y="439670"/>
                </a:lnTo>
                <a:lnTo>
                  <a:pt x="298966" y="435065"/>
                </a:lnTo>
                <a:lnTo>
                  <a:pt x="317447" y="423176"/>
                </a:lnTo>
                <a:lnTo>
                  <a:pt x="335398" y="410695"/>
                </a:lnTo>
                <a:lnTo>
                  <a:pt x="345518" y="405589"/>
                </a:lnTo>
                <a:lnTo>
                  <a:pt x="356075" y="400915"/>
                </a:lnTo>
                <a:lnTo>
                  <a:pt x="374579" y="388948"/>
                </a:lnTo>
                <a:lnTo>
                  <a:pt x="391269" y="375163"/>
                </a:lnTo>
                <a:lnTo>
                  <a:pt x="407154" y="360569"/>
                </a:lnTo>
                <a:lnTo>
                  <a:pt x="463795" y="304825"/>
                </a:lnTo>
                <a:lnTo>
                  <a:pt x="473027" y="295638"/>
                </a:lnTo>
                <a:lnTo>
                  <a:pt x="486671" y="278659"/>
                </a:lnTo>
                <a:lnTo>
                  <a:pt x="511845" y="240994"/>
                </a:lnTo>
                <a:lnTo>
                  <a:pt x="520300" y="226415"/>
                </a:lnTo>
                <a:lnTo>
                  <a:pt x="539854" y="189896"/>
                </a:lnTo>
                <a:lnTo>
                  <a:pt x="560148" y="150767"/>
                </a:lnTo>
                <a:lnTo>
                  <a:pt x="565202" y="137053"/>
                </a:lnTo>
                <a:lnTo>
                  <a:pt x="569841" y="121561"/>
                </a:lnTo>
                <a:lnTo>
                  <a:pt x="574204" y="104883"/>
                </a:lnTo>
                <a:lnTo>
                  <a:pt x="577112" y="92494"/>
                </a:lnTo>
                <a:lnTo>
                  <a:pt x="580345" y="75342"/>
                </a:lnTo>
                <a:lnTo>
                  <a:pt x="585167" y="60099"/>
                </a:lnTo>
                <a:lnTo>
                  <a:pt x="588231" y="52478"/>
                </a:lnTo>
                <a:lnTo>
                  <a:pt x="590274" y="43588"/>
                </a:lnTo>
                <a:lnTo>
                  <a:pt x="591636" y="33851"/>
                </a:lnTo>
                <a:lnTo>
                  <a:pt x="593149" y="15412"/>
                </a:lnTo>
                <a:lnTo>
                  <a:pt x="594001" y="431"/>
                </a:lnTo>
                <a:lnTo>
                  <a:pt x="594121" y="0"/>
                </a:lnTo>
                <a:lnTo>
                  <a:pt x="582929" y="1437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43"/>
          <p:cNvSpPr/>
          <p:nvPr/>
        </p:nvSpPr>
        <p:spPr>
          <a:xfrm>
            <a:off x="2926080" y="4263389"/>
            <a:ext cx="411480" cy="240031"/>
          </a:xfrm>
          <a:custGeom>
            <a:avLst/>
            <a:gdLst/>
            <a:ahLst/>
            <a:cxnLst/>
            <a:rect l="0" t="0" r="0" b="0"/>
            <a:pathLst>
              <a:path w="411480" h="240031">
                <a:moveTo>
                  <a:pt x="0" y="0"/>
                </a:moveTo>
                <a:lnTo>
                  <a:pt x="12135" y="6069"/>
                </a:lnTo>
                <a:lnTo>
                  <a:pt x="19520" y="9126"/>
                </a:lnTo>
                <a:lnTo>
                  <a:pt x="28253" y="12434"/>
                </a:lnTo>
                <a:lnTo>
                  <a:pt x="37885" y="15909"/>
                </a:lnTo>
                <a:lnTo>
                  <a:pt x="46847" y="19496"/>
                </a:lnTo>
                <a:lnTo>
                  <a:pt x="55361" y="23158"/>
                </a:lnTo>
                <a:lnTo>
                  <a:pt x="63577" y="26869"/>
                </a:lnTo>
                <a:lnTo>
                  <a:pt x="71595" y="29342"/>
                </a:lnTo>
                <a:lnTo>
                  <a:pt x="79480" y="30992"/>
                </a:lnTo>
                <a:lnTo>
                  <a:pt x="87276" y="32091"/>
                </a:lnTo>
                <a:lnTo>
                  <a:pt x="97554" y="35364"/>
                </a:lnTo>
                <a:lnTo>
                  <a:pt x="109486" y="40086"/>
                </a:lnTo>
                <a:lnTo>
                  <a:pt x="133750" y="50836"/>
                </a:lnTo>
                <a:lnTo>
                  <a:pt x="153001" y="59847"/>
                </a:lnTo>
                <a:lnTo>
                  <a:pt x="178119" y="72061"/>
                </a:lnTo>
                <a:lnTo>
                  <a:pt x="187326" y="77251"/>
                </a:lnTo>
                <a:lnTo>
                  <a:pt x="197274" y="83251"/>
                </a:lnTo>
                <a:lnTo>
                  <a:pt x="207716" y="89791"/>
                </a:lnTo>
                <a:lnTo>
                  <a:pt x="217217" y="95420"/>
                </a:lnTo>
                <a:lnTo>
                  <a:pt x="226091" y="100444"/>
                </a:lnTo>
                <a:lnTo>
                  <a:pt x="242725" y="109412"/>
                </a:lnTo>
                <a:lnTo>
                  <a:pt x="258584" y="117631"/>
                </a:lnTo>
                <a:lnTo>
                  <a:pt x="266369" y="122871"/>
                </a:lnTo>
                <a:lnTo>
                  <a:pt x="274099" y="128904"/>
                </a:lnTo>
                <a:lnTo>
                  <a:pt x="281793" y="135466"/>
                </a:lnTo>
                <a:lnTo>
                  <a:pt x="290732" y="142381"/>
                </a:lnTo>
                <a:lnTo>
                  <a:pt x="300501" y="149531"/>
                </a:lnTo>
                <a:lnTo>
                  <a:pt x="310824" y="156838"/>
                </a:lnTo>
                <a:lnTo>
                  <a:pt x="320246" y="164248"/>
                </a:lnTo>
                <a:lnTo>
                  <a:pt x="329067" y="171729"/>
                </a:lnTo>
                <a:lnTo>
                  <a:pt x="337488" y="179256"/>
                </a:lnTo>
                <a:lnTo>
                  <a:pt x="346912" y="186814"/>
                </a:lnTo>
                <a:lnTo>
                  <a:pt x="357004" y="194393"/>
                </a:lnTo>
                <a:lnTo>
                  <a:pt x="367542" y="201985"/>
                </a:lnTo>
                <a:lnTo>
                  <a:pt x="375838" y="208317"/>
                </a:lnTo>
                <a:lnTo>
                  <a:pt x="382639" y="213808"/>
                </a:lnTo>
                <a:lnTo>
                  <a:pt x="388442" y="218739"/>
                </a:lnTo>
                <a:lnTo>
                  <a:pt x="393582" y="223296"/>
                </a:lnTo>
                <a:lnTo>
                  <a:pt x="411479" y="2400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44"/>
          <p:cNvSpPr/>
          <p:nvPr/>
        </p:nvSpPr>
        <p:spPr>
          <a:xfrm>
            <a:off x="5201120" y="4057650"/>
            <a:ext cx="468160" cy="340792"/>
          </a:xfrm>
          <a:custGeom>
            <a:avLst/>
            <a:gdLst/>
            <a:ahLst/>
            <a:cxnLst/>
            <a:rect l="0" t="0" r="0" b="0"/>
            <a:pathLst>
              <a:path w="468160" h="340792">
                <a:moveTo>
                  <a:pt x="10959" y="0"/>
                </a:moveTo>
                <a:lnTo>
                  <a:pt x="10959" y="37827"/>
                </a:lnTo>
                <a:lnTo>
                  <a:pt x="9689" y="44268"/>
                </a:lnTo>
                <a:lnTo>
                  <a:pt x="7573" y="52371"/>
                </a:lnTo>
                <a:lnTo>
                  <a:pt x="4892" y="61584"/>
                </a:lnTo>
                <a:lnTo>
                  <a:pt x="3104" y="70266"/>
                </a:lnTo>
                <a:lnTo>
                  <a:pt x="1913" y="78594"/>
                </a:lnTo>
                <a:lnTo>
                  <a:pt x="1118" y="86686"/>
                </a:lnTo>
                <a:lnTo>
                  <a:pt x="589" y="95890"/>
                </a:lnTo>
                <a:lnTo>
                  <a:pt x="0" y="116278"/>
                </a:lnTo>
                <a:lnTo>
                  <a:pt x="1114" y="129588"/>
                </a:lnTo>
                <a:lnTo>
                  <a:pt x="3125" y="144812"/>
                </a:lnTo>
                <a:lnTo>
                  <a:pt x="5737" y="161311"/>
                </a:lnTo>
                <a:lnTo>
                  <a:pt x="10018" y="178660"/>
                </a:lnTo>
                <a:lnTo>
                  <a:pt x="15412" y="196577"/>
                </a:lnTo>
                <a:lnTo>
                  <a:pt x="21548" y="214871"/>
                </a:lnTo>
                <a:lnTo>
                  <a:pt x="26908" y="228337"/>
                </a:lnTo>
                <a:lnTo>
                  <a:pt x="31752" y="238585"/>
                </a:lnTo>
                <a:lnTo>
                  <a:pt x="36251" y="246686"/>
                </a:lnTo>
                <a:lnTo>
                  <a:pt x="43061" y="255897"/>
                </a:lnTo>
                <a:lnTo>
                  <a:pt x="51410" y="265848"/>
                </a:lnTo>
                <a:lnTo>
                  <a:pt x="68307" y="284524"/>
                </a:lnTo>
                <a:lnTo>
                  <a:pt x="80051" y="297058"/>
                </a:lnTo>
                <a:lnTo>
                  <a:pt x="86230" y="300909"/>
                </a:lnTo>
                <a:lnTo>
                  <a:pt x="99870" y="305187"/>
                </a:lnTo>
                <a:lnTo>
                  <a:pt x="114399" y="310475"/>
                </a:lnTo>
                <a:lnTo>
                  <a:pt x="121829" y="313663"/>
                </a:lnTo>
                <a:lnTo>
                  <a:pt x="129322" y="315789"/>
                </a:lnTo>
                <a:lnTo>
                  <a:pt x="136858" y="317206"/>
                </a:lnTo>
                <a:lnTo>
                  <a:pt x="144422" y="318150"/>
                </a:lnTo>
                <a:lnTo>
                  <a:pt x="211312" y="328791"/>
                </a:lnTo>
                <a:lnTo>
                  <a:pt x="253675" y="335782"/>
                </a:lnTo>
                <a:lnTo>
                  <a:pt x="281990" y="338155"/>
                </a:lnTo>
                <a:lnTo>
                  <a:pt x="314837" y="339736"/>
                </a:lnTo>
                <a:lnTo>
                  <a:pt x="350705" y="340791"/>
                </a:lnTo>
                <a:lnTo>
                  <a:pt x="375886" y="340224"/>
                </a:lnTo>
                <a:lnTo>
                  <a:pt x="393944" y="338575"/>
                </a:lnTo>
                <a:lnTo>
                  <a:pt x="407252" y="336207"/>
                </a:lnTo>
                <a:lnTo>
                  <a:pt x="417395" y="334628"/>
                </a:lnTo>
                <a:lnTo>
                  <a:pt x="425426" y="333575"/>
                </a:lnTo>
                <a:lnTo>
                  <a:pt x="432051" y="332873"/>
                </a:lnTo>
                <a:lnTo>
                  <a:pt x="436467" y="331135"/>
                </a:lnTo>
                <a:lnTo>
                  <a:pt x="439412" y="328707"/>
                </a:lnTo>
                <a:lnTo>
                  <a:pt x="441374" y="325818"/>
                </a:lnTo>
                <a:lnTo>
                  <a:pt x="443953" y="323892"/>
                </a:lnTo>
                <a:lnTo>
                  <a:pt x="446942" y="322608"/>
                </a:lnTo>
                <a:lnTo>
                  <a:pt x="454796" y="320547"/>
                </a:lnTo>
                <a:lnTo>
                  <a:pt x="455440" y="319108"/>
                </a:lnTo>
                <a:lnTo>
                  <a:pt x="456156" y="314122"/>
                </a:lnTo>
                <a:lnTo>
                  <a:pt x="457617" y="312285"/>
                </a:lnTo>
                <a:lnTo>
                  <a:pt x="459861" y="311060"/>
                </a:lnTo>
                <a:lnTo>
                  <a:pt x="468159" y="30860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45"/>
          <p:cNvSpPr/>
          <p:nvPr/>
        </p:nvSpPr>
        <p:spPr>
          <a:xfrm>
            <a:off x="5063490" y="4194809"/>
            <a:ext cx="331470" cy="331471"/>
          </a:xfrm>
          <a:custGeom>
            <a:avLst/>
            <a:gdLst/>
            <a:ahLst/>
            <a:cxnLst/>
            <a:rect l="0" t="0" r="0" b="0"/>
            <a:pathLst>
              <a:path w="331470" h="331471">
                <a:moveTo>
                  <a:pt x="331469" y="0"/>
                </a:moveTo>
                <a:lnTo>
                  <a:pt x="287574" y="43896"/>
                </a:lnTo>
                <a:lnTo>
                  <a:pt x="280616" y="52124"/>
                </a:lnTo>
                <a:lnTo>
                  <a:pt x="273437" y="61419"/>
                </a:lnTo>
                <a:lnTo>
                  <a:pt x="266111" y="71426"/>
                </a:lnTo>
                <a:lnTo>
                  <a:pt x="256147" y="83178"/>
                </a:lnTo>
                <a:lnTo>
                  <a:pt x="244425" y="96092"/>
                </a:lnTo>
                <a:lnTo>
                  <a:pt x="231530" y="109782"/>
                </a:lnTo>
                <a:lnTo>
                  <a:pt x="217853" y="125258"/>
                </a:lnTo>
                <a:lnTo>
                  <a:pt x="189110" y="159387"/>
                </a:lnTo>
                <a:lnTo>
                  <a:pt x="131805" y="229228"/>
                </a:lnTo>
                <a:lnTo>
                  <a:pt x="120890" y="241719"/>
                </a:lnTo>
                <a:lnTo>
                  <a:pt x="111073" y="252586"/>
                </a:lnTo>
                <a:lnTo>
                  <a:pt x="98179" y="264911"/>
                </a:lnTo>
                <a:lnTo>
                  <a:pt x="83232" y="278207"/>
                </a:lnTo>
                <a:lnTo>
                  <a:pt x="66918" y="292152"/>
                </a:lnTo>
                <a:lnTo>
                  <a:pt x="53502" y="302718"/>
                </a:lnTo>
                <a:lnTo>
                  <a:pt x="42018" y="311032"/>
                </a:lnTo>
                <a:lnTo>
                  <a:pt x="20493" y="325415"/>
                </a:lnTo>
                <a:lnTo>
                  <a:pt x="0" y="3314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median of a trapezoid is…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line segment connecting the midpoints of the legs of a trapezoid. </a:t>
            </a:r>
          </a:p>
          <a:p>
            <a:r>
              <a:rPr lang="en-US" dirty="0" smtClean="0"/>
              <a:t>The median is parallel to the bases.</a:t>
            </a:r>
          </a:p>
          <a:p>
            <a:r>
              <a:rPr lang="en-US" dirty="0" smtClean="0"/>
              <a:t>Its length is the average of the two bases.</a:t>
            </a:r>
            <a:endParaRPr lang="en-US" dirty="0"/>
          </a:p>
        </p:txBody>
      </p:sp>
      <p:sp>
        <p:nvSpPr>
          <p:cNvPr id="4" name="Flowchart: Manual Input 3"/>
          <p:cNvSpPr/>
          <p:nvPr/>
        </p:nvSpPr>
        <p:spPr>
          <a:xfrm rot="5400000">
            <a:off x="3162300" y="3009900"/>
            <a:ext cx="1905000" cy="5029200"/>
          </a:xfrm>
          <a:prstGeom prst="flowChartManualInp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23"/>
          <p:cNvSpPr/>
          <p:nvPr/>
        </p:nvSpPr>
        <p:spPr>
          <a:xfrm>
            <a:off x="1531692" y="5475606"/>
            <a:ext cx="102160" cy="78697"/>
          </a:xfrm>
          <a:custGeom>
            <a:avLst/>
            <a:gdLst/>
            <a:ahLst/>
            <a:cxnLst/>
            <a:rect l="0" t="0" r="0" b="0"/>
            <a:pathLst>
              <a:path w="102160" h="78697">
                <a:moveTo>
                  <a:pt x="79938" y="10794"/>
                </a:moveTo>
                <a:lnTo>
                  <a:pt x="64029" y="10794"/>
                </a:lnTo>
                <a:lnTo>
                  <a:pt x="61712" y="12064"/>
                </a:lnTo>
                <a:lnTo>
                  <a:pt x="60167" y="14180"/>
                </a:lnTo>
                <a:lnTo>
                  <a:pt x="59137" y="16861"/>
                </a:lnTo>
                <a:lnTo>
                  <a:pt x="57181" y="18648"/>
                </a:lnTo>
                <a:lnTo>
                  <a:pt x="54606" y="19840"/>
                </a:lnTo>
                <a:lnTo>
                  <a:pt x="51620" y="20634"/>
                </a:lnTo>
                <a:lnTo>
                  <a:pt x="48359" y="23704"/>
                </a:lnTo>
                <a:lnTo>
                  <a:pt x="44915" y="28290"/>
                </a:lnTo>
                <a:lnTo>
                  <a:pt x="41349" y="33888"/>
                </a:lnTo>
                <a:lnTo>
                  <a:pt x="38972" y="38890"/>
                </a:lnTo>
                <a:lnTo>
                  <a:pt x="37387" y="43495"/>
                </a:lnTo>
                <a:lnTo>
                  <a:pt x="36331" y="47834"/>
                </a:lnTo>
                <a:lnTo>
                  <a:pt x="35626" y="51997"/>
                </a:lnTo>
                <a:lnTo>
                  <a:pt x="35157" y="56043"/>
                </a:lnTo>
                <a:lnTo>
                  <a:pt x="34844" y="60009"/>
                </a:lnTo>
                <a:lnTo>
                  <a:pt x="35905" y="63924"/>
                </a:lnTo>
                <a:lnTo>
                  <a:pt x="37883" y="67804"/>
                </a:lnTo>
                <a:lnTo>
                  <a:pt x="44114" y="77088"/>
                </a:lnTo>
                <a:lnTo>
                  <a:pt x="45895" y="77850"/>
                </a:lnTo>
                <a:lnTo>
                  <a:pt x="48352" y="78358"/>
                </a:lnTo>
                <a:lnTo>
                  <a:pt x="51261" y="78696"/>
                </a:lnTo>
                <a:lnTo>
                  <a:pt x="55740" y="77652"/>
                </a:lnTo>
                <a:lnTo>
                  <a:pt x="61266" y="75686"/>
                </a:lnTo>
                <a:lnTo>
                  <a:pt x="76249" y="69472"/>
                </a:lnTo>
                <a:lnTo>
                  <a:pt x="78749" y="66423"/>
                </a:lnTo>
                <a:lnTo>
                  <a:pt x="81685" y="61850"/>
                </a:lnTo>
                <a:lnTo>
                  <a:pt x="84913" y="56261"/>
                </a:lnTo>
                <a:lnTo>
                  <a:pt x="88334" y="52535"/>
                </a:lnTo>
                <a:lnTo>
                  <a:pt x="91885" y="50051"/>
                </a:lnTo>
                <a:lnTo>
                  <a:pt x="95523" y="48395"/>
                </a:lnTo>
                <a:lnTo>
                  <a:pt x="97948" y="44751"/>
                </a:lnTo>
                <a:lnTo>
                  <a:pt x="99564" y="39782"/>
                </a:lnTo>
                <a:lnTo>
                  <a:pt x="102159" y="25692"/>
                </a:lnTo>
                <a:lnTo>
                  <a:pt x="101102" y="23266"/>
                </a:lnTo>
                <a:lnTo>
                  <a:pt x="99127" y="20379"/>
                </a:lnTo>
                <a:lnTo>
                  <a:pt x="96541" y="17184"/>
                </a:lnTo>
                <a:lnTo>
                  <a:pt x="92276" y="13783"/>
                </a:lnTo>
                <a:lnTo>
                  <a:pt x="86893" y="10247"/>
                </a:lnTo>
                <a:lnTo>
                  <a:pt x="80765" y="6619"/>
                </a:lnTo>
                <a:lnTo>
                  <a:pt x="74139" y="4201"/>
                </a:lnTo>
                <a:lnTo>
                  <a:pt x="67182" y="2588"/>
                </a:lnTo>
                <a:lnTo>
                  <a:pt x="60004" y="1513"/>
                </a:lnTo>
                <a:lnTo>
                  <a:pt x="53948" y="797"/>
                </a:lnTo>
                <a:lnTo>
                  <a:pt x="48641" y="319"/>
                </a:lnTo>
                <a:lnTo>
                  <a:pt x="43834" y="0"/>
                </a:lnTo>
                <a:lnTo>
                  <a:pt x="38088" y="1058"/>
                </a:lnTo>
                <a:lnTo>
                  <a:pt x="31718" y="3033"/>
                </a:lnTo>
                <a:lnTo>
                  <a:pt x="24931" y="5620"/>
                </a:lnTo>
                <a:lnTo>
                  <a:pt x="19137" y="8614"/>
                </a:lnTo>
                <a:lnTo>
                  <a:pt x="14004" y="11881"/>
                </a:lnTo>
                <a:lnTo>
                  <a:pt x="2708" y="20181"/>
                </a:lnTo>
                <a:lnTo>
                  <a:pt x="1781" y="22131"/>
                </a:lnTo>
                <a:lnTo>
                  <a:pt x="1163" y="24702"/>
                </a:lnTo>
                <a:lnTo>
                  <a:pt x="0" y="33129"/>
                </a:lnTo>
                <a:lnTo>
                  <a:pt x="1246" y="34574"/>
                </a:lnTo>
                <a:lnTo>
                  <a:pt x="3346" y="36807"/>
                </a:lnTo>
                <a:lnTo>
                  <a:pt x="6017" y="39566"/>
                </a:lnTo>
                <a:lnTo>
                  <a:pt x="9067" y="41405"/>
                </a:lnTo>
                <a:lnTo>
                  <a:pt x="12371" y="42631"/>
                </a:lnTo>
                <a:lnTo>
                  <a:pt x="15843" y="43449"/>
                </a:lnTo>
                <a:lnTo>
                  <a:pt x="19428" y="42724"/>
                </a:lnTo>
                <a:lnTo>
                  <a:pt x="23088" y="40970"/>
                </a:lnTo>
                <a:lnTo>
                  <a:pt x="26798" y="38531"/>
                </a:lnTo>
                <a:lnTo>
                  <a:pt x="30541" y="35635"/>
                </a:lnTo>
                <a:lnTo>
                  <a:pt x="34306" y="32434"/>
                </a:lnTo>
                <a:lnTo>
                  <a:pt x="43407" y="24241"/>
                </a:lnTo>
                <a:lnTo>
                  <a:pt x="44154" y="22298"/>
                </a:lnTo>
                <a:lnTo>
                  <a:pt x="44652" y="19733"/>
                </a:lnTo>
                <a:lnTo>
                  <a:pt x="45589" y="11317"/>
                </a:lnTo>
                <a:lnTo>
                  <a:pt x="44339" y="11142"/>
                </a:lnTo>
                <a:lnTo>
                  <a:pt x="42235" y="11026"/>
                </a:lnTo>
                <a:lnTo>
                  <a:pt x="39563" y="10949"/>
                </a:lnTo>
                <a:lnTo>
                  <a:pt x="37781" y="12167"/>
                </a:lnTo>
                <a:lnTo>
                  <a:pt x="36593" y="14249"/>
                </a:lnTo>
                <a:lnTo>
                  <a:pt x="35801" y="16907"/>
                </a:lnTo>
                <a:lnTo>
                  <a:pt x="35273" y="19950"/>
                </a:lnTo>
                <a:lnTo>
                  <a:pt x="34921" y="23247"/>
                </a:lnTo>
                <a:lnTo>
                  <a:pt x="34687" y="26716"/>
                </a:lnTo>
                <a:lnTo>
                  <a:pt x="33260" y="29028"/>
                </a:lnTo>
                <a:lnTo>
                  <a:pt x="31040" y="30570"/>
                </a:lnTo>
                <a:lnTo>
                  <a:pt x="24418" y="33044"/>
                </a:lnTo>
                <a:lnTo>
                  <a:pt x="25144" y="34517"/>
                </a:lnTo>
                <a:lnTo>
                  <a:pt x="26899" y="36769"/>
                </a:lnTo>
                <a:lnTo>
                  <a:pt x="29338" y="39541"/>
                </a:lnTo>
                <a:lnTo>
                  <a:pt x="32235" y="41389"/>
                </a:lnTo>
                <a:lnTo>
                  <a:pt x="35436" y="42620"/>
                </a:lnTo>
                <a:lnTo>
                  <a:pt x="38840" y="43442"/>
                </a:lnTo>
                <a:lnTo>
                  <a:pt x="42379" y="43989"/>
                </a:lnTo>
                <a:lnTo>
                  <a:pt x="46008" y="44353"/>
                </a:lnTo>
                <a:lnTo>
                  <a:pt x="49698" y="44597"/>
                </a:lnTo>
                <a:lnTo>
                  <a:pt x="53428" y="44759"/>
                </a:lnTo>
                <a:lnTo>
                  <a:pt x="60959" y="44939"/>
                </a:lnTo>
                <a:lnTo>
                  <a:pt x="66015" y="43717"/>
                </a:lnTo>
                <a:lnTo>
                  <a:pt x="71926" y="41633"/>
                </a:lnTo>
                <a:lnTo>
                  <a:pt x="78406" y="38973"/>
                </a:lnTo>
                <a:lnTo>
                  <a:pt x="83997" y="37200"/>
                </a:lnTo>
                <a:lnTo>
                  <a:pt x="88994" y="36018"/>
                </a:lnTo>
                <a:lnTo>
                  <a:pt x="93595" y="35230"/>
                </a:lnTo>
                <a:lnTo>
                  <a:pt x="96663" y="33434"/>
                </a:lnTo>
                <a:lnTo>
                  <a:pt x="98708" y="30967"/>
                </a:lnTo>
                <a:lnTo>
                  <a:pt x="101990" y="23951"/>
                </a:lnTo>
                <a:lnTo>
                  <a:pt x="100989" y="22105"/>
                </a:lnTo>
                <a:lnTo>
                  <a:pt x="99052" y="19605"/>
                </a:lnTo>
                <a:lnTo>
                  <a:pt x="96490" y="16668"/>
                </a:lnTo>
                <a:lnTo>
                  <a:pt x="93513" y="14710"/>
                </a:lnTo>
                <a:lnTo>
                  <a:pt x="90258" y="13404"/>
                </a:lnTo>
                <a:lnTo>
                  <a:pt x="86818" y="12534"/>
                </a:lnTo>
                <a:lnTo>
                  <a:pt x="83254" y="11954"/>
                </a:lnTo>
                <a:lnTo>
                  <a:pt x="79609" y="11567"/>
                </a:lnTo>
                <a:lnTo>
                  <a:pt x="68508" y="1079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24"/>
          <p:cNvSpPr/>
          <p:nvPr/>
        </p:nvSpPr>
        <p:spPr>
          <a:xfrm>
            <a:off x="6077218" y="5570183"/>
            <a:ext cx="72122" cy="53565"/>
          </a:xfrm>
          <a:custGeom>
            <a:avLst/>
            <a:gdLst/>
            <a:ahLst/>
            <a:cxnLst/>
            <a:rect l="0" t="0" r="0" b="0"/>
            <a:pathLst>
              <a:path w="72122" h="53565">
                <a:moveTo>
                  <a:pt x="72121" y="19086"/>
                </a:moveTo>
                <a:lnTo>
                  <a:pt x="47851" y="25154"/>
                </a:lnTo>
                <a:lnTo>
                  <a:pt x="39431" y="30751"/>
                </a:lnTo>
                <a:lnTo>
                  <a:pt x="32548" y="38293"/>
                </a:lnTo>
                <a:lnTo>
                  <a:pt x="26689" y="47131"/>
                </a:lnTo>
                <a:lnTo>
                  <a:pt x="27863" y="51753"/>
                </a:lnTo>
                <a:lnTo>
                  <a:pt x="33726" y="53564"/>
                </a:lnTo>
                <a:lnTo>
                  <a:pt x="42714" y="53502"/>
                </a:lnTo>
                <a:lnTo>
                  <a:pt x="49976" y="48380"/>
                </a:lnTo>
                <a:lnTo>
                  <a:pt x="56089" y="39886"/>
                </a:lnTo>
                <a:lnTo>
                  <a:pt x="61433" y="29143"/>
                </a:lnTo>
                <a:lnTo>
                  <a:pt x="57376" y="19440"/>
                </a:lnTo>
                <a:lnTo>
                  <a:pt x="47051" y="10432"/>
                </a:lnTo>
                <a:lnTo>
                  <a:pt x="32548" y="1887"/>
                </a:lnTo>
                <a:lnTo>
                  <a:pt x="20339" y="0"/>
                </a:lnTo>
                <a:lnTo>
                  <a:pt x="9660" y="2552"/>
                </a:lnTo>
                <a:lnTo>
                  <a:pt x="0" y="8064"/>
                </a:lnTo>
                <a:lnTo>
                  <a:pt x="2450" y="15548"/>
                </a:lnTo>
                <a:lnTo>
                  <a:pt x="12974" y="24347"/>
                </a:lnTo>
                <a:lnTo>
                  <a:pt x="28880" y="34024"/>
                </a:lnTo>
                <a:lnTo>
                  <a:pt x="42023" y="37935"/>
                </a:lnTo>
                <a:lnTo>
                  <a:pt x="53327" y="38002"/>
                </a:lnTo>
                <a:lnTo>
                  <a:pt x="63402" y="35507"/>
                </a:lnTo>
                <a:lnTo>
                  <a:pt x="63768" y="32573"/>
                </a:lnTo>
                <a:lnTo>
                  <a:pt x="57662" y="29348"/>
                </a:lnTo>
                <a:lnTo>
                  <a:pt x="14971" y="1908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25"/>
          <p:cNvSpPr/>
          <p:nvPr/>
        </p:nvSpPr>
        <p:spPr>
          <a:xfrm>
            <a:off x="1588770" y="5463541"/>
            <a:ext cx="4491990" cy="91439"/>
          </a:xfrm>
          <a:custGeom>
            <a:avLst/>
            <a:gdLst/>
            <a:ahLst/>
            <a:cxnLst/>
            <a:rect l="0" t="0" r="0" b="0"/>
            <a:pathLst>
              <a:path w="4491990" h="91439">
                <a:moveTo>
                  <a:pt x="0" y="68578"/>
                </a:moveTo>
                <a:lnTo>
                  <a:pt x="12135" y="62511"/>
                </a:lnTo>
                <a:lnTo>
                  <a:pt x="18250" y="60723"/>
                </a:lnTo>
                <a:lnTo>
                  <a:pt x="37721" y="58208"/>
                </a:lnTo>
                <a:lnTo>
                  <a:pt x="156306" y="57152"/>
                </a:lnTo>
                <a:lnTo>
                  <a:pt x="166434" y="58421"/>
                </a:lnTo>
                <a:lnTo>
                  <a:pt x="178266" y="60537"/>
                </a:lnTo>
                <a:lnTo>
                  <a:pt x="191234" y="63217"/>
                </a:lnTo>
                <a:lnTo>
                  <a:pt x="204959" y="65004"/>
                </a:lnTo>
                <a:lnTo>
                  <a:pt x="246007" y="67519"/>
                </a:lnTo>
                <a:lnTo>
                  <a:pt x="307627" y="64983"/>
                </a:lnTo>
                <a:lnTo>
                  <a:pt x="334624" y="62372"/>
                </a:lnTo>
                <a:lnTo>
                  <a:pt x="360243" y="60631"/>
                </a:lnTo>
                <a:lnTo>
                  <a:pt x="469657" y="57836"/>
                </a:lnTo>
                <a:lnTo>
                  <a:pt x="581721" y="57284"/>
                </a:lnTo>
                <a:lnTo>
                  <a:pt x="620224" y="54699"/>
                </a:lnTo>
                <a:lnTo>
                  <a:pt x="795472" y="39073"/>
                </a:lnTo>
                <a:lnTo>
                  <a:pt x="939168" y="29165"/>
                </a:lnTo>
                <a:lnTo>
                  <a:pt x="988062" y="27063"/>
                </a:lnTo>
                <a:lnTo>
                  <a:pt x="1093188" y="24727"/>
                </a:lnTo>
                <a:lnTo>
                  <a:pt x="1133922" y="22834"/>
                </a:lnTo>
                <a:lnTo>
                  <a:pt x="1166158" y="20302"/>
                </a:lnTo>
                <a:lnTo>
                  <a:pt x="1192729" y="17344"/>
                </a:lnTo>
                <a:lnTo>
                  <a:pt x="1223142" y="15373"/>
                </a:lnTo>
                <a:lnTo>
                  <a:pt x="1320274" y="12597"/>
                </a:lnTo>
                <a:lnTo>
                  <a:pt x="1434069" y="10261"/>
                </a:lnTo>
                <a:lnTo>
                  <a:pt x="1444996" y="8110"/>
                </a:lnTo>
                <a:lnTo>
                  <a:pt x="1454820" y="5406"/>
                </a:lnTo>
                <a:lnTo>
                  <a:pt x="1471530" y="3604"/>
                </a:lnTo>
                <a:lnTo>
                  <a:pt x="1558830" y="1067"/>
                </a:lnTo>
                <a:lnTo>
                  <a:pt x="1672830" y="473"/>
                </a:lnTo>
                <a:lnTo>
                  <a:pt x="1717200" y="1585"/>
                </a:lnTo>
                <a:lnTo>
                  <a:pt x="1750590" y="3596"/>
                </a:lnTo>
                <a:lnTo>
                  <a:pt x="1776660" y="6207"/>
                </a:lnTo>
                <a:lnTo>
                  <a:pt x="1806740" y="7947"/>
                </a:lnTo>
                <a:lnTo>
                  <a:pt x="1922561" y="10741"/>
                </a:lnTo>
                <a:lnTo>
                  <a:pt x="2125060" y="11388"/>
                </a:lnTo>
                <a:lnTo>
                  <a:pt x="2167276" y="12672"/>
                </a:lnTo>
                <a:lnTo>
                  <a:pt x="2199231" y="14797"/>
                </a:lnTo>
                <a:lnTo>
                  <a:pt x="2224344" y="17484"/>
                </a:lnTo>
                <a:lnTo>
                  <a:pt x="2244896" y="19276"/>
                </a:lnTo>
                <a:lnTo>
                  <a:pt x="2297104" y="21797"/>
                </a:lnTo>
                <a:lnTo>
                  <a:pt x="2432653" y="22765"/>
                </a:lnTo>
                <a:lnTo>
                  <a:pt x="2677547" y="22855"/>
                </a:lnTo>
                <a:lnTo>
                  <a:pt x="2980231" y="13017"/>
                </a:lnTo>
                <a:lnTo>
                  <a:pt x="3005360" y="11217"/>
                </a:lnTo>
                <a:lnTo>
                  <a:pt x="3027193" y="8748"/>
                </a:lnTo>
                <a:lnTo>
                  <a:pt x="3046829" y="5831"/>
                </a:lnTo>
                <a:lnTo>
                  <a:pt x="3064999" y="3887"/>
                </a:lnTo>
                <a:lnTo>
                  <a:pt x="3118653" y="1151"/>
                </a:lnTo>
                <a:lnTo>
                  <a:pt x="3240278" y="150"/>
                </a:lnTo>
                <a:lnTo>
                  <a:pt x="3602742" y="0"/>
                </a:lnTo>
                <a:lnTo>
                  <a:pt x="3690792" y="3386"/>
                </a:lnTo>
                <a:lnTo>
                  <a:pt x="3744498" y="6067"/>
                </a:lnTo>
                <a:lnTo>
                  <a:pt x="3801892" y="11664"/>
                </a:lnTo>
                <a:lnTo>
                  <a:pt x="3861744" y="19205"/>
                </a:lnTo>
                <a:lnTo>
                  <a:pt x="3976931" y="35205"/>
                </a:lnTo>
                <a:lnTo>
                  <a:pt x="4105558" y="51352"/>
                </a:lnTo>
                <a:lnTo>
                  <a:pt x="4134039" y="55824"/>
                </a:lnTo>
                <a:lnTo>
                  <a:pt x="4158106" y="60076"/>
                </a:lnTo>
                <a:lnTo>
                  <a:pt x="4188120" y="64180"/>
                </a:lnTo>
                <a:lnTo>
                  <a:pt x="4258723" y="72127"/>
                </a:lnTo>
                <a:lnTo>
                  <a:pt x="4288219" y="74754"/>
                </a:lnTo>
                <a:lnTo>
                  <a:pt x="4312963" y="76506"/>
                </a:lnTo>
                <a:lnTo>
                  <a:pt x="4383107" y="79316"/>
                </a:lnTo>
                <a:lnTo>
                  <a:pt x="4394002" y="80817"/>
                </a:lnTo>
                <a:lnTo>
                  <a:pt x="4402534" y="83087"/>
                </a:lnTo>
                <a:lnTo>
                  <a:pt x="4409492" y="85871"/>
                </a:lnTo>
                <a:lnTo>
                  <a:pt x="4415401" y="87727"/>
                </a:lnTo>
                <a:lnTo>
                  <a:pt x="4425354" y="89789"/>
                </a:lnTo>
                <a:lnTo>
                  <a:pt x="4491989" y="9143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26"/>
          <p:cNvSpPr/>
          <p:nvPr/>
        </p:nvSpPr>
        <p:spPr>
          <a:xfrm>
            <a:off x="6028881" y="5543550"/>
            <a:ext cx="119725" cy="56994"/>
          </a:xfrm>
          <a:custGeom>
            <a:avLst/>
            <a:gdLst/>
            <a:ahLst/>
            <a:cxnLst/>
            <a:rect l="0" t="0" r="0" b="0"/>
            <a:pathLst>
              <a:path w="119725" h="56994">
                <a:moveTo>
                  <a:pt x="86169" y="22859"/>
                </a:moveTo>
                <a:lnTo>
                  <a:pt x="80101" y="16792"/>
                </a:lnTo>
                <a:lnTo>
                  <a:pt x="78313" y="13734"/>
                </a:lnTo>
                <a:lnTo>
                  <a:pt x="77121" y="10426"/>
                </a:lnTo>
                <a:lnTo>
                  <a:pt x="76327" y="6951"/>
                </a:lnTo>
                <a:lnTo>
                  <a:pt x="74528" y="4633"/>
                </a:lnTo>
                <a:lnTo>
                  <a:pt x="72058" y="3089"/>
                </a:lnTo>
                <a:lnTo>
                  <a:pt x="69141" y="2059"/>
                </a:lnTo>
                <a:lnTo>
                  <a:pt x="65927" y="1373"/>
                </a:lnTo>
                <a:lnTo>
                  <a:pt x="62515" y="915"/>
                </a:lnTo>
                <a:lnTo>
                  <a:pt x="58969" y="610"/>
                </a:lnTo>
                <a:lnTo>
                  <a:pt x="54065" y="406"/>
                </a:lnTo>
                <a:lnTo>
                  <a:pt x="41844" y="180"/>
                </a:lnTo>
                <a:lnTo>
                  <a:pt x="37569" y="1390"/>
                </a:lnTo>
                <a:lnTo>
                  <a:pt x="34719" y="3466"/>
                </a:lnTo>
                <a:lnTo>
                  <a:pt x="32818" y="6121"/>
                </a:lnTo>
                <a:lnTo>
                  <a:pt x="30282" y="7890"/>
                </a:lnTo>
                <a:lnTo>
                  <a:pt x="27321" y="9070"/>
                </a:lnTo>
                <a:lnTo>
                  <a:pt x="24077" y="9856"/>
                </a:lnTo>
                <a:lnTo>
                  <a:pt x="20644" y="10381"/>
                </a:lnTo>
                <a:lnTo>
                  <a:pt x="17086" y="10730"/>
                </a:lnTo>
                <a:lnTo>
                  <a:pt x="13443" y="10963"/>
                </a:lnTo>
                <a:lnTo>
                  <a:pt x="11015" y="12389"/>
                </a:lnTo>
                <a:lnTo>
                  <a:pt x="9396" y="14609"/>
                </a:lnTo>
                <a:lnTo>
                  <a:pt x="8317" y="17359"/>
                </a:lnTo>
                <a:lnTo>
                  <a:pt x="6327" y="19193"/>
                </a:lnTo>
                <a:lnTo>
                  <a:pt x="3731" y="20415"/>
                </a:lnTo>
                <a:lnTo>
                  <a:pt x="730" y="21230"/>
                </a:lnTo>
                <a:lnTo>
                  <a:pt x="0" y="23043"/>
                </a:lnTo>
                <a:lnTo>
                  <a:pt x="783" y="25522"/>
                </a:lnTo>
                <a:lnTo>
                  <a:pt x="2575" y="28444"/>
                </a:lnTo>
                <a:lnTo>
                  <a:pt x="5039" y="31662"/>
                </a:lnTo>
                <a:lnTo>
                  <a:pt x="7952" y="35078"/>
                </a:lnTo>
                <a:lnTo>
                  <a:pt x="11165" y="38625"/>
                </a:lnTo>
                <a:lnTo>
                  <a:pt x="14576" y="40990"/>
                </a:lnTo>
                <a:lnTo>
                  <a:pt x="18120" y="42566"/>
                </a:lnTo>
                <a:lnTo>
                  <a:pt x="21753" y="43618"/>
                </a:lnTo>
                <a:lnTo>
                  <a:pt x="25444" y="45588"/>
                </a:lnTo>
                <a:lnTo>
                  <a:pt x="29176" y="48172"/>
                </a:lnTo>
                <a:lnTo>
                  <a:pt x="32933" y="51164"/>
                </a:lnTo>
                <a:lnTo>
                  <a:pt x="39248" y="53159"/>
                </a:lnTo>
                <a:lnTo>
                  <a:pt x="47269" y="54489"/>
                </a:lnTo>
                <a:lnTo>
                  <a:pt x="56425" y="55376"/>
                </a:lnTo>
                <a:lnTo>
                  <a:pt x="65070" y="55967"/>
                </a:lnTo>
                <a:lnTo>
                  <a:pt x="73372" y="56362"/>
                </a:lnTo>
                <a:lnTo>
                  <a:pt x="93807" y="56916"/>
                </a:lnTo>
                <a:lnTo>
                  <a:pt x="98881" y="56993"/>
                </a:lnTo>
                <a:lnTo>
                  <a:pt x="103533" y="55776"/>
                </a:lnTo>
                <a:lnTo>
                  <a:pt x="107905" y="53694"/>
                </a:lnTo>
                <a:lnTo>
                  <a:pt x="112090" y="51035"/>
                </a:lnTo>
                <a:lnTo>
                  <a:pt x="114880" y="47993"/>
                </a:lnTo>
                <a:lnTo>
                  <a:pt x="116740" y="44696"/>
                </a:lnTo>
                <a:lnTo>
                  <a:pt x="119724" y="36345"/>
                </a:lnTo>
                <a:lnTo>
                  <a:pt x="118699" y="34390"/>
                </a:lnTo>
                <a:lnTo>
                  <a:pt x="116746" y="31816"/>
                </a:lnTo>
                <a:lnTo>
                  <a:pt x="114173" y="28831"/>
                </a:lnTo>
                <a:lnTo>
                  <a:pt x="111188" y="25570"/>
                </a:lnTo>
                <a:lnTo>
                  <a:pt x="104485" y="18561"/>
                </a:lnTo>
                <a:lnTo>
                  <a:pt x="100920" y="16184"/>
                </a:lnTo>
                <a:lnTo>
                  <a:pt x="97272" y="14599"/>
                </a:lnTo>
                <a:lnTo>
                  <a:pt x="93571" y="13542"/>
                </a:lnTo>
                <a:lnTo>
                  <a:pt x="88563" y="11568"/>
                </a:lnTo>
                <a:lnTo>
                  <a:pt x="82685" y="8982"/>
                </a:lnTo>
                <a:lnTo>
                  <a:pt x="76226" y="5988"/>
                </a:lnTo>
                <a:lnTo>
                  <a:pt x="70650" y="3992"/>
                </a:lnTo>
                <a:lnTo>
                  <a:pt x="65663" y="2661"/>
                </a:lnTo>
                <a:lnTo>
                  <a:pt x="5187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27"/>
          <p:cNvSpPr/>
          <p:nvPr/>
        </p:nvSpPr>
        <p:spPr>
          <a:xfrm>
            <a:off x="3188970" y="4491989"/>
            <a:ext cx="520351" cy="308612"/>
          </a:xfrm>
          <a:custGeom>
            <a:avLst/>
            <a:gdLst/>
            <a:ahLst/>
            <a:cxnLst/>
            <a:rect l="0" t="0" r="0" b="0"/>
            <a:pathLst>
              <a:path w="520351" h="308612">
                <a:moveTo>
                  <a:pt x="91439" y="0"/>
                </a:moveTo>
                <a:lnTo>
                  <a:pt x="97508" y="0"/>
                </a:lnTo>
                <a:lnTo>
                  <a:pt x="100565" y="1270"/>
                </a:lnTo>
                <a:lnTo>
                  <a:pt x="107349" y="6069"/>
                </a:lnTo>
                <a:lnTo>
                  <a:pt x="112206" y="7856"/>
                </a:lnTo>
                <a:lnTo>
                  <a:pt x="124376" y="9842"/>
                </a:lnTo>
                <a:lnTo>
                  <a:pt x="138251" y="10724"/>
                </a:lnTo>
                <a:lnTo>
                  <a:pt x="154155" y="11117"/>
                </a:lnTo>
                <a:lnTo>
                  <a:pt x="173923" y="11291"/>
                </a:lnTo>
                <a:lnTo>
                  <a:pt x="183258" y="12607"/>
                </a:lnTo>
                <a:lnTo>
                  <a:pt x="192022" y="14755"/>
                </a:lnTo>
                <a:lnTo>
                  <a:pt x="200405" y="17457"/>
                </a:lnTo>
                <a:lnTo>
                  <a:pt x="212343" y="19258"/>
                </a:lnTo>
                <a:lnTo>
                  <a:pt x="226652" y="20459"/>
                </a:lnTo>
                <a:lnTo>
                  <a:pt x="242541" y="21259"/>
                </a:lnTo>
                <a:lnTo>
                  <a:pt x="262024" y="23063"/>
                </a:lnTo>
                <a:lnTo>
                  <a:pt x="326839" y="30399"/>
                </a:lnTo>
                <a:lnTo>
                  <a:pt x="343622" y="31696"/>
                </a:lnTo>
                <a:lnTo>
                  <a:pt x="358621" y="32561"/>
                </a:lnTo>
                <a:lnTo>
                  <a:pt x="373701" y="34407"/>
                </a:lnTo>
                <a:lnTo>
                  <a:pt x="388834" y="36908"/>
                </a:lnTo>
                <a:lnTo>
                  <a:pt x="404002" y="39846"/>
                </a:lnTo>
                <a:lnTo>
                  <a:pt x="416655" y="41804"/>
                </a:lnTo>
                <a:lnTo>
                  <a:pt x="427630" y="43110"/>
                </a:lnTo>
                <a:lnTo>
                  <a:pt x="437486" y="43980"/>
                </a:lnTo>
                <a:lnTo>
                  <a:pt x="446597" y="44560"/>
                </a:lnTo>
                <a:lnTo>
                  <a:pt x="463494" y="45205"/>
                </a:lnTo>
                <a:lnTo>
                  <a:pt x="479470" y="48878"/>
                </a:lnTo>
                <a:lnTo>
                  <a:pt x="493768" y="54744"/>
                </a:lnTo>
                <a:lnTo>
                  <a:pt x="507687" y="63917"/>
                </a:lnTo>
                <a:lnTo>
                  <a:pt x="511389" y="66508"/>
                </a:lnTo>
                <a:lnTo>
                  <a:pt x="516420" y="67659"/>
                </a:lnTo>
                <a:lnTo>
                  <a:pt x="519540" y="67966"/>
                </a:lnTo>
                <a:lnTo>
                  <a:pt x="520350" y="69441"/>
                </a:lnTo>
                <a:lnTo>
                  <a:pt x="519620" y="71694"/>
                </a:lnTo>
                <a:lnTo>
                  <a:pt x="517863" y="74466"/>
                </a:lnTo>
                <a:lnTo>
                  <a:pt x="515911" y="80933"/>
                </a:lnTo>
                <a:lnTo>
                  <a:pt x="515390" y="84435"/>
                </a:lnTo>
                <a:lnTo>
                  <a:pt x="512504" y="88041"/>
                </a:lnTo>
                <a:lnTo>
                  <a:pt x="502522" y="95432"/>
                </a:lnTo>
                <a:lnTo>
                  <a:pt x="489620" y="102951"/>
                </a:lnTo>
                <a:lnTo>
                  <a:pt x="475419" y="110526"/>
                </a:lnTo>
                <a:lnTo>
                  <a:pt x="438040" y="129545"/>
                </a:lnTo>
                <a:lnTo>
                  <a:pt x="426647" y="134623"/>
                </a:lnTo>
                <a:lnTo>
                  <a:pt x="380272" y="153907"/>
                </a:lnTo>
                <a:lnTo>
                  <a:pt x="344693" y="168310"/>
                </a:lnTo>
                <a:lnTo>
                  <a:pt x="314487" y="179791"/>
                </a:lnTo>
                <a:lnTo>
                  <a:pt x="301098" y="184631"/>
                </a:lnTo>
                <a:lnTo>
                  <a:pt x="289632" y="189127"/>
                </a:lnTo>
                <a:lnTo>
                  <a:pt x="279448" y="193395"/>
                </a:lnTo>
                <a:lnTo>
                  <a:pt x="270118" y="197510"/>
                </a:lnTo>
                <a:lnTo>
                  <a:pt x="239432" y="212243"/>
                </a:lnTo>
                <a:lnTo>
                  <a:pt x="220581" y="221505"/>
                </a:lnTo>
                <a:lnTo>
                  <a:pt x="204204" y="228950"/>
                </a:lnTo>
                <a:lnTo>
                  <a:pt x="189476" y="235184"/>
                </a:lnTo>
                <a:lnTo>
                  <a:pt x="175847" y="240609"/>
                </a:lnTo>
                <a:lnTo>
                  <a:pt x="159141" y="248036"/>
                </a:lnTo>
                <a:lnTo>
                  <a:pt x="120259" y="266449"/>
                </a:lnTo>
                <a:lnTo>
                  <a:pt x="104303" y="272882"/>
                </a:lnTo>
                <a:lnTo>
                  <a:pt x="91125" y="277172"/>
                </a:lnTo>
                <a:lnTo>
                  <a:pt x="79800" y="280032"/>
                </a:lnTo>
                <a:lnTo>
                  <a:pt x="63830" y="286595"/>
                </a:lnTo>
                <a:lnTo>
                  <a:pt x="52499" y="292476"/>
                </a:lnTo>
                <a:lnTo>
                  <a:pt x="38979" y="297057"/>
                </a:lnTo>
                <a:lnTo>
                  <a:pt x="26420" y="305952"/>
                </a:lnTo>
                <a:lnTo>
                  <a:pt x="25233" y="306838"/>
                </a:lnTo>
                <a:lnTo>
                  <a:pt x="20528" y="307823"/>
                </a:lnTo>
                <a:lnTo>
                  <a:pt x="10739" y="308377"/>
                </a:lnTo>
                <a:lnTo>
                  <a:pt x="0" y="30861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28"/>
          <p:cNvSpPr/>
          <p:nvPr/>
        </p:nvSpPr>
        <p:spPr>
          <a:xfrm>
            <a:off x="3120389" y="5246369"/>
            <a:ext cx="467236" cy="365761"/>
          </a:xfrm>
          <a:custGeom>
            <a:avLst/>
            <a:gdLst/>
            <a:ahLst/>
            <a:cxnLst/>
            <a:rect l="0" t="0" r="0" b="0"/>
            <a:pathLst>
              <a:path w="467236" h="365761">
                <a:moveTo>
                  <a:pt x="0" y="0"/>
                </a:moveTo>
                <a:lnTo>
                  <a:pt x="0" y="9841"/>
                </a:lnTo>
                <a:lnTo>
                  <a:pt x="1271" y="10371"/>
                </a:lnTo>
                <a:lnTo>
                  <a:pt x="6069" y="10960"/>
                </a:lnTo>
                <a:lnTo>
                  <a:pt x="9126" y="12387"/>
                </a:lnTo>
                <a:lnTo>
                  <a:pt x="19497" y="19192"/>
                </a:lnTo>
                <a:lnTo>
                  <a:pt x="30613" y="23044"/>
                </a:lnTo>
                <a:lnTo>
                  <a:pt x="38159" y="28445"/>
                </a:lnTo>
                <a:lnTo>
                  <a:pt x="43220" y="30394"/>
                </a:lnTo>
                <a:lnTo>
                  <a:pt x="55616" y="32559"/>
                </a:lnTo>
                <a:lnTo>
                  <a:pt x="69592" y="36908"/>
                </a:lnTo>
                <a:lnTo>
                  <a:pt x="76875" y="39845"/>
                </a:lnTo>
                <a:lnTo>
                  <a:pt x="84270" y="43074"/>
                </a:lnTo>
                <a:lnTo>
                  <a:pt x="99260" y="50047"/>
                </a:lnTo>
                <a:lnTo>
                  <a:pt x="111003" y="53993"/>
                </a:lnTo>
                <a:lnTo>
                  <a:pt x="125535" y="58287"/>
                </a:lnTo>
                <a:lnTo>
                  <a:pt x="153160" y="68662"/>
                </a:lnTo>
                <a:lnTo>
                  <a:pt x="169417" y="73715"/>
                </a:lnTo>
                <a:lnTo>
                  <a:pt x="186605" y="78354"/>
                </a:lnTo>
                <a:lnTo>
                  <a:pt x="204414" y="82716"/>
                </a:lnTo>
                <a:lnTo>
                  <a:pt x="258067" y="97723"/>
                </a:lnTo>
                <a:lnTo>
                  <a:pt x="339355" y="120819"/>
                </a:lnTo>
                <a:lnTo>
                  <a:pt x="359587" y="126266"/>
                </a:lnTo>
                <a:lnTo>
                  <a:pt x="375615" y="131167"/>
                </a:lnTo>
                <a:lnTo>
                  <a:pt x="388840" y="135705"/>
                </a:lnTo>
                <a:lnTo>
                  <a:pt x="400197" y="140000"/>
                </a:lnTo>
                <a:lnTo>
                  <a:pt x="410308" y="142864"/>
                </a:lnTo>
                <a:lnTo>
                  <a:pt x="419589" y="144773"/>
                </a:lnTo>
                <a:lnTo>
                  <a:pt x="428316" y="146045"/>
                </a:lnTo>
                <a:lnTo>
                  <a:pt x="436674" y="148163"/>
                </a:lnTo>
                <a:lnTo>
                  <a:pt x="444787" y="150846"/>
                </a:lnTo>
                <a:lnTo>
                  <a:pt x="463920" y="158208"/>
                </a:lnTo>
                <a:lnTo>
                  <a:pt x="465490" y="160082"/>
                </a:lnTo>
                <a:lnTo>
                  <a:pt x="466537" y="162602"/>
                </a:lnTo>
                <a:lnTo>
                  <a:pt x="467235" y="165551"/>
                </a:lnTo>
                <a:lnTo>
                  <a:pt x="466430" y="168788"/>
                </a:lnTo>
                <a:lnTo>
                  <a:pt x="462149" y="175770"/>
                </a:lnTo>
                <a:lnTo>
                  <a:pt x="452627" y="183107"/>
                </a:lnTo>
                <a:lnTo>
                  <a:pt x="441197" y="189331"/>
                </a:lnTo>
                <a:lnTo>
                  <a:pt x="427623" y="194105"/>
                </a:lnTo>
                <a:lnTo>
                  <a:pt x="414288" y="202998"/>
                </a:lnTo>
                <a:lnTo>
                  <a:pt x="401722" y="210025"/>
                </a:lnTo>
                <a:lnTo>
                  <a:pt x="380367" y="221121"/>
                </a:lnTo>
                <a:lnTo>
                  <a:pt x="369148" y="226154"/>
                </a:lnTo>
                <a:lnTo>
                  <a:pt x="326830" y="244104"/>
                </a:lnTo>
                <a:lnTo>
                  <a:pt x="305701" y="253694"/>
                </a:lnTo>
                <a:lnTo>
                  <a:pt x="296511" y="256760"/>
                </a:lnTo>
                <a:lnTo>
                  <a:pt x="287844" y="258803"/>
                </a:lnTo>
                <a:lnTo>
                  <a:pt x="279527" y="260166"/>
                </a:lnTo>
                <a:lnTo>
                  <a:pt x="271441" y="262344"/>
                </a:lnTo>
                <a:lnTo>
                  <a:pt x="263511" y="265066"/>
                </a:lnTo>
                <a:lnTo>
                  <a:pt x="255684" y="268151"/>
                </a:lnTo>
                <a:lnTo>
                  <a:pt x="247926" y="271477"/>
                </a:lnTo>
                <a:lnTo>
                  <a:pt x="232533" y="278560"/>
                </a:lnTo>
                <a:lnTo>
                  <a:pt x="194326" y="297237"/>
                </a:lnTo>
                <a:lnTo>
                  <a:pt x="186701" y="301028"/>
                </a:lnTo>
                <a:lnTo>
                  <a:pt x="175267" y="306095"/>
                </a:lnTo>
                <a:lnTo>
                  <a:pt x="145631" y="318499"/>
                </a:lnTo>
                <a:lnTo>
                  <a:pt x="133917" y="324093"/>
                </a:lnTo>
                <a:lnTo>
                  <a:pt x="124838" y="329092"/>
                </a:lnTo>
                <a:lnTo>
                  <a:pt x="117516" y="333695"/>
                </a:lnTo>
                <a:lnTo>
                  <a:pt x="108824" y="338033"/>
                </a:lnTo>
                <a:lnTo>
                  <a:pt x="99219" y="342196"/>
                </a:lnTo>
                <a:lnTo>
                  <a:pt x="89006" y="346241"/>
                </a:lnTo>
                <a:lnTo>
                  <a:pt x="79658" y="350207"/>
                </a:lnTo>
                <a:lnTo>
                  <a:pt x="62497" y="358001"/>
                </a:lnTo>
                <a:lnTo>
                  <a:pt x="49790" y="362312"/>
                </a:lnTo>
                <a:lnTo>
                  <a:pt x="42449" y="364228"/>
                </a:lnTo>
                <a:lnTo>
                  <a:pt x="42270" y="364739"/>
                </a:lnTo>
                <a:lnTo>
                  <a:pt x="45721" y="3657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29"/>
          <p:cNvSpPr/>
          <p:nvPr/>
        </p:nvSpPr>
        <p:spPr>
          <a:xfrm>
            <a:off x="3451859" y="6299518"/>
            <a:ext cx="452466" cy="373385"/>
          </a:xfrm>
          <a:custGeom>
            <a:avLst/>
            <a:gdLst/>
            <a:ahLst/>
            <a:cxnLst/>
            <a:rect l="0" t="0" r="0" b="0"/>
            <a:pathLst>
              <a:path w="452466" h="373385">
                <a:moveTo>
                  <a:pt x="0" y="9841"/>
                </a:moveTo>
                <a:lnTo>
                  <a:pt x="12136" y="3774"/>
                </a:lnTo>
                <a:lnTo>
                  <a:pt x="21481" y="795"/>
                </a:lnTo>
                <a:lnTo>
                  <a:pt x="25751" y="0"/>
                </a:lnTo>
                <a:lnTo>
                  <a:pt x="29867" y="741"/>
                </a:lnTo>
                <a:lnTo>
                  <a:pt x="42999" y="6581"/>
                </a:lnTo>
                <a:lnTo>
                  <a:pt x="55518" y="8392"/>
                </a:lnTo>
                <a:lnTo>
                  <a:pt x="69548" y="12584"/>
                </a:lnTo>
                <a:lnTo>
                  <a:pt x="76846" y="15480"/>
                </a:lnTo>
                <a:lnTo>
                  <a:pt x="95114" y="22084"/>
                </a:lnTo>
                <a:lnTo>
                  <a:pt x="105319" y="25623"/>
                </a:lnTo>
                <a:lnTo>
                  <a:pt x="114663" y="29253"/>
                </a:lnTo>
                <a:lnTo>
                  <a:pt x="123432" y="32942"/>
                </a:lnTo>
                <a:lnTo>
                  <a:pt x="131818" y="36672"/>
                </a:lnTo>
                <a:lnTo>
                  <a:pt x="147910" y="44203"/>
                </a:lnTo>
                <a:lnTo>
                  <a:pt x="155757" y="47989"/>
                </a:lnTo>
                <a:lnTo>
                  <a:pt x="169878" y="53053"/>
                </a:lnTo>
                <a:lnTo>
                  <a:pt x="188182" y="58969"/>
                </a:lnTo>
                <a:lnTo>
                  <a:pt x="209275" y="65453"/>
                </a:lnTo>
                <a:lnTo>
                  <a:pt x="225877" y="71046"/>
                </a:lnTo>
                <a:lnTo>
                  <a:pt x="239485" y="76045"/>
                </a:lnTo>
                <a:lnTo>
                  <a:pt x="251097" y="80647"/>
                </a:lnTo>
                <a:lnTo>
                  <a:pt x="261378" y="84985"/>
                </a:lnTo>
                <a:lnTo>
                  <a:pt x="364963" y="130743"/>
                </a:lnTo>
                <a:lnTo>
                  <a:pt x="376659" y="136162"/>
                </a:lnTo>
                <a:lnTo>
                  <a:pt x="388266" y="142315"/>
                </a:lnTo>
                <a:lnTo>
                  <a:pt x="399814" y="148958"/>
                </a:lnTo>
                <a:lnTo>
                  <a:pt x="411323" y="155925"/>
                </a:lnTo>
                <a:lnTo>
                  <a:pt x="421535" y="161841"/>
                </a:lnTo>
                <a:lnTo>
                  <a:pt x="439656" y="171800"/>
                </a:lnTo>
                <a:lnTo>
                  <a:pt x="445505" y="176234"/>
                </a:lnTo>
                <a:lnTo>
                  <a:pt x="449403" y="180460"/>
                </a:lnTo>
                <a:lnTo>
                  <a:pt x="452003" y="184547"/>
                </a:lnTo>
                <a:lnTo>
                  <a:pt x="452465" y="188542"/>
                </a:lnTo>
                <a:lnTo>
                  <a:pt x="451504" y="192475"/>
                </a:lnTo>
                <a:lnTo>
                  <a:pt x="446903" y="201845"/>
                </a:lnTo>
                <a:lnTo>
                  <a:pt x="440039" y="209535"/>
                </a:lnTo>
                <a:lnTo>
                  <a:pt x="436869" y="211551"/>
                </a:lnTo>
                <a:lnTo>
                  <a:pt x="429961" y="213790"/>
                </a:lnTo>
                <a:lnTo>
                  <a:pt x="417451" y="220737"/>
                </a:lnTo>
                <a:lnTo>
                  <a:pt x="344691" y="263966"/>
                </a:lnTo>
                <a:lnTo>
                  <a:pt x="332665" y="270698"/>
                </a:lnTo>
                <a:lnTo>
                  <a:pt x="320837" y="276456"/>
                </a:lnTo>
                <a:lnTo>
                  <a:pt x="309141" y="281564"/>
                </a:lnTo>
                <a:lnTo>
                  <a:pt x="297534" y="286240"/>
                </a:lnTo>
                <a:lnTo>
                  <a:pt x="287256" y="289358"/>
                </a:lnTo>
                <a:lnTo>
                  <a:pt x="277864" y="291436"/>
                </a:lnTo>
                <a:lnTo>
                  <a:pt x="269063" y="292821"/>
                </a:lnTo>
                <a:lnTo>
                  <a:pt x="256846" y="296284"/>
                </a:lnTo>
                <a:lnTo>
                  <a:pt x="242351" y="301134"/>
                </a:lnTo>
                <a:lnTo>
                  <a:pt x="226337" y="306906"/>
                </a:lnTo>
                <a:lnTo>
                  <a:pt x="213122" y="312024"/>
                </a:lnTo>
                <a:lnTo>
                  <a:pt x="201771" y="316706"/>
                </a:lnTo>
                <a:lnTo>
                  <a:pt x="191664" y="321098"/>
                </a:lnTo>
                <a:lnTo>
                  <a:pt x="183657" y="325296"/>
                </a:lnTo>
                <a:lnTo>
                  <a:pt x="171372" y="333347"/>
                </a:lnTo>
                <a:lnTo>
                  <a:pt x="158293" y="337772"/>
                </a:lnTo>
                <a:lnTo>
                  <a:pt x="151248" y="338952"/>
                </a:lnTo>
                <a:lnTo>
                  <a:pt x="144012" y="341009"/>
                </a:lnTo>
                <a:lnTo>
                  <a:pt x="136649" y="343649"/>
                </a:lnTo>
                <a:lnTo>
                  <a:pt x="122963" y="349970"/>
                </a:lnTo>
                <a:lnTo>
                  <a:pt x="106848" y="360670"/>
                </a:lnTo>
                <a:lnTo>
                  <a:pt x="93632" y="368119"/>
                </a:lnTo>
                <a:lnTo>
                  <a:pt x="82678" y="372276"/>
                </a:lnTo>
                <a:lnTo>
                  <a:pt x="77979" y="373384"/>
                </a:lnTo>
                <a:lnTo>
                  <a:pt x="74846" y="372853"/>
                </a:lnTo>
                <a:lnTo>
                  <a:pt x="72758" y="371229"/>
                </a:lnTo>
                <a:lnTo>
                  <a:pt x="68581" y="36417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30"/>
          <p:cNvSpPr/>
          <p:nvPr/>
        </p:nvSpPr>
        <p:spPr>
          <a:xfrm>
            <a:off x="2526718" y="4229629"/>
            <a:ext cx="534069" cy="273732"/>
          </a:xfrm>
          <a:custGeom>
            <a:avLst/>
            <a:gdLst/>
            <a:ahLst/>
            <a:cxnLst/>
            <a:rect l="0" t="0" r="0" b="0"/>
            <a:pathLst>
              <a:path w="534069" h="273732">
                <a:moveTo>
                  <a:pt x="262202" y="125200"/>
                </a:moveTo>
                <a:lnTo>
                  <a:pt x="274337" y="113065"/>
                </a:lnTo>
                <a:lnTo>
                  <a:pt x="279182" y="106950"/>
                </a:lnTo>
                <a:lnTo>
                  <a:pt x="283682" y="100334"/>
                </a:lnTo>
                <a:lnTo>
                  <a:pt x="287952" y="93383"/>
                </a:lnTo>
                <a:lnTo>
                  <a:pt x="290798" y="87478"/>
                </a:lnTo>
                <a:lnTo>
                  <a:pt x="292696" y="82273"/>
                </a:lnTo>
                <a:lnTo>
                  <a:pt x="293961" y="77532"/>
                </a:lnTo>
                <a:lnTo>
                  <a:pt x="294805" y="73101"/>
                </a:lnTo>
                <a:lnTo>
                  <a:pt x="295742" y="64792"/>
                </a:lnTo>
                <a:lnTo>
                  <a:pt x="296158" y="56865"/>
                </a:lnTo>
                <a:lnTo>
                  <a:pt x="296269" y="52974"/>
                </a:lnTo>
                <a:lnTo>
                  <a:pt x="295073" y="49109"/>
                </a:lnTo>
                <a:lnTo>
                  <a:pt x="290358" y="41429"/>
                </a:lnTo>
                <a:lnTo>
                  <a:pt x="287416" y="33782"/>
                </a:lnTo>
                <a:lnTo>
                  <a:pt x="286631" y="29965"/>
                </a:lnTo>
                <a:lnTo>
                  <a:pt x="282372" y="22337"/>
                </a:lnTo>
                <a:lnTo>
                  <a:pt x="279459" y="18525"/>
                </a:lnTo>
                <a:lnTo>
                  <a:pt x="276246" y="15983"/>
                </a:lnTo>
                <a:lnTo>
                  <a:pt x="272835" y="14289"/>
                </a:lnTo>
                <a:lnTo>
                  <a:pt x="269290" y="13160"/>
                </a:lnTo>
                <a:lnTo>
                  <a:pt x="261965" y="8518"/>
                </a:lnTo>
                <a:lnTo>
                  <a:pt x="258234" y="5502"/>
                </a:lnTo>
                <a:lnTo>
                  <a:pt x="253207" y="3492"/>
                </a:lnTo>
                <a:lnTo>
                  <a:pt x="240847" y="1258"/>
                </a:lnTo>
                <a:lnTo>
                  <a:pt x="225677" y="0"/>
                </a:lnTo>
                <a:lnTo>
                  <a:pt x="213795" y="3092"/>
                </a:lnTo>
                <a:lnTo>
                  <a:pt x="200047" y="8701"/>
                </a:lnTo>
                <a:lnTo>
                  <a:pt x="185471" y="15426"/>
                </a:lnTo>
                <a:lnTo>
                  <a:pt x="162984" y="26353"/>
                </a:lnTo>
                <a:lnTo>
                  <a:pt x="130898" y="44015"/>
                </a:lnTo>
                <a:lnTo>
                  <a:pt x="109896" y="55836"/>
                </a:lnTo>
                <a:lnTo>
                  <a:pt x="94625" y="64988"/>
                </a:lnTo>
                <a:lnTo>
                  <a:pt x="83174" y="72359"/>
                </a:lnTo>
                <a:lnTo>
                  <a:pt x="74269" y="78542"/>
                </a:lnTo>
                <a:lnTo>
                  <a:pt x="65793" y="85205"/>
                </a:lnTo>
                <a:lnTo>
                  <a:pt x="57603" y="92187"/>
                </a:lnTo>
                <a:lnTo>
                  <a:pt x="42999" y="105448"/>
                </a:lnTo>
                <a:lnTo>
                  <a:pt x="32275" y="115575"/>
                </a:lnTo>
                <a:lnTo>
                  <a:pt x="27637" y="121323"/>
                </a:lnTo>
                <a:lnTo>
                  <a:pt x="23275" y="127696"/>
                </a:lnTo>
                <a:lnTo>
                  <a:pt x="19097" y="134484"/>
                </a:lnTo>
                <a:lnTo>
                  <a:pt x="15042" y="141549"/>
                </a:lnTo>
                <a:lnTo>
                  <a:pt x="7150" y="156173"/>
                </a:lnTo>
                <a:lnTo>
                  <a:pt x="4537" y="164899"/>
                </a:lnTo>
                <a:lnTo>
                  <a:pt x="2795" y="174526"/>
                </a:lnTo>
                <a:lnTo>
                  <a:pt x="1634" y="184754"/>
                </a:lnTo>
                <a:lnTo>
                  <a:pt x="860" y="192843"/>
                </a:lnTo>
                <a:lnTo>
                  <a:pt x="344" y="199506"/>
                </a:lnTo>
                <a:lnTo>
                  <a:pt x="0" y="205217"/>
                </a:lnTo>
                <a:lnTo>
                  <a:pt x="1040" y="211565"/>
                </a:lnTo>
                <a:lnTo>
                  <a:pt x="3004" y="218337"/>
                </a:lnTo>
                <a:lnTo>
                  <a:pt x="5583" y="225392"/>
                </a:lnTo>
                <a:lnTo>
                  <a:pt x="8573" y="231364"/>
                </a:lnTo>
                <a:lnTo>
                  <a:pt x="11836" y="236616"/>
                </a:lnTo>
                <a:lnTo>
                  <a:pt x="15281" y="241388"/>
                </a:lnTo>
                <a:lnTo>
                  <a:pt x="18848" y="245839"/>
                </a:lnTo>
                <a:lnTo>
                  <a:pt x="26198" y="254171"/>
                </a:lnTo>
                <a:lnTo>
                  <a:pt x="33698" y="262107"/>
                </a:lnTo>
                <a:lnTo>
                  <a:pt x="37476" y="266002"/>
                </a:lnTo>
                <a:lnTo>
                  <a:pt x="42534" y="268598"/>
                </a:lnTo>
                <a:lnTo>
                  <a:pt x="54928" y="271483"/>
                </a:lnTo>
                <a:lnTo>
                  <a:pt x="68903" y="272765"/>
                </a:lnTo>
                <a:lnTo>
                  <a:pt x="83581" y="273334"/>
                </a:lnTo>
                <a:lnTo>
                  <a:pt x="106125" y="273655"/>
                </a:lnTo>
                <a:lnTo>
                  <a:pt x="121291" y="273731"/>
                </a:lnTo>
                <a:lnTo>
                  <a:pt x="130161" y="272481"/>
                </a:lnTo>
                <a:lnTo>
                  <a:pt x="139885" y="270377"/>
                </a:lnTo>
                <a:lnTo>
                  <a:pt x="150177" y="267705"/>
                </a:lnTo>
                <a:lnTo>
                  <a:pt x="159579" y="264654"/>
                </a:lnTo>
                <a:lnTo>
                  <a:pt x="168386" y="261349"/>
                </a:lnTo>
                <a:lnTo>
                  <a:pt x="176798" y="257876"/>
                </a:lnTo>
                <a:lnTo>
                  <a:pt x="186216" y="253021"/>
                </a:lnTo>
                <a:lnTo>
                  <a:pt x="196304" y="247244"/>
                </a:lnTo>
                <a:lnTo>
                  <a:pt x="206840" y="240853"/>
                </a:lnTo>
                <a:lnTo>
                  <a:pt x="216404" y="235322"/>
                </a:lnTo>
                <a:lnTo>
                  <a:pt x="233804" y="225790"/>
                </a:lnTo>
                <a:lnTo>
                  <a:pt x="246617" y="217320"/>
                </a:lnTo>
                <a:lnTo>
                  <a:pt x="251812" y="213284"/>
                </a:lnTo>
                <a:lnTo>
                  <a:pt x="256545" y="208052"/>
                </a:lnTo>
                <a:lnTo>
                  <a:pt x="260971" y="202025"/>
                </a:lnTo>
                <a:lnTo>
                  <a:pt x="265191" y="195467"/>
                </a:lnTo>
                <a:lnTo>
                  <a:pt x="268005" y="189825"/>
                </a:lnTo>
                <a:lnTo>
                  <a:pt x="269880" y="184793"/>
                </a:lnTo>
                <a:lnTo>
                  <a:pt x="271131" y="180169"/>
                </a:lnTo>
                <a:lnTo>
                  <a:pt x="273234" y="174546"/>
                </a:lnTo>
                <a:lnTo>
                  <a:pt x="275907" y="168257"/>
                </a:lnTo>
                <a:lnTo>
                  <a:pt x="278958" y="161525"/>
                </a:lnTo>
                <a:lnTo>
                  <a:pt x="280993" y="155767"/>
                </a:lnTo>
                <a:lnTo>
                  <a:pt x="282349" y="150658"/>
                </a:lnTo>
                <a:lnTo>
                  <a:pt x="283253" y="145982"/>
                </a:lnTo>
                <a:lnTo>
                  <a:pt x="283856" y="141595"/>
                </a:lnTo>
                <a:lnTo>
                  <a:pt x="284526" y="133333"/>
                </a:lnTo>
                <a:lnTo>
                  <a:pt x="284823" y="125429"/>
                </a:lnTo>
                <a:lnTo>
                  <a:pt x="284991" y="113838"/>
                </a:lnTo>
                <a:lnTo>
                  <a:pt x="285060" y="86631"/>
                </a:lnTo>
                <a:lnTo>
                  <a:pt x="286331" y="85517"/>
                </a:lnTo>
                <a:lnTo>
                  <a:pt x="288448" y="86045"/>
                </a:lnTo>
                <a:lnTo>
                  <a:pt x="291129" y="87667"/>
                </a:lnTo>
                <a:lnTo>
                  <a:pt x="292917" y="90018"/>
                </a:lnTo>
                <a:lnTo>
                  <a:pt x="294108" y="92855"/>
                </a:lnTo>
                <a:lnTo>
                  <a:pt x="294903" y="96017"/>
                </a:lnTo>
                <a:lnTo>
                  <a:pt x="294162" y="103205"/>
                </a:lnTo>
                <a:lnTo>
                  <a:pt x="292399" y="113077"/>
                </a:lnTo>
                <a:lnTo>
                  <a:pt x="289953" y="124738"/>
                </a:lnTo>
                <a:lnTo>
                  <a:pt x="288323" y="135052"/>
                </a:lnTo>
                <a:lnTo>
                  <a:pt x="287236" y="144468"/>
                </a:lnTo>
                <a:lnTo>
                  <a:pt x="286511" y="153286"/>
                </a:lnTo>
                <a:lnTo>
                  <a:pt x="287298" y="161704"/>
                </a:lnTo>
                <a:lnTo>
                  <a:pt x="289092" y="169856"/>
                </a:lnTo>
                <a:lnTo>
                  <a:pt x="297686" y="196852"/>
                </a:lnTo>
                <a:lnTo>
                  <a:pt x="301098" y="207258"/>
                </a:lnTo>
                <a:lnTo>
                  <a:pt x="304642" y="215465"/>
                </a:lnTo>
                <a:lnTo>
                  <a:pt x="308276" y="222207"/>
                </a:lnTo>
                <a:lnTo>
                  <a:pt x="311968" y="227972"/>
                </a:lnTo>
                <a:lnTo>
                  <a:pt x="315699" y="231814"/>
                </a:lnTo>
                <a:lnTo>
                  <a:pt x="319456" y="234377"/>
                </a:lnTo>
                <a:lnTo>
                  <a:pt x="327018" y="238493"/>
                </a:lnTo>
                <a:lnTo>
                  <a:pt x="338415" y="246681"/>
                </a:lnTo>
                <a:lnTo>
                  <a:pt x="346028" y="249042"/>
                </a:lnTo>
                <a:lnTo>
                  <a:pt x="361263" y="250557"/>
                </a:lnTo>
                <a:lnTo>
                  <a:pt x="376502" y="250857"/>
                </a:lnTo>
                <a:lnTo>
                  <a:pt x="380312" y="250881"/>
                </a:lnTo>
                <a:lnTo>
                  <a:pt x="391318" y="247522"/>
                </a:lnTo>
                <a:lnTo>
                  <a:pt x="403407" y="241796"/>
                </a:lnTo>
                <a:lnTo>
                  <a:pt x="413013" y="235017"/>
                </a:lnTo>
                <a:lnTo>
                  <a:pt x="421515" y="227771"/>
                </a:lnTo>
                <a:lnTo>
                  <a:pt x="430798" y="220317"/>
                </a:lnTo>
                <a:lnTo>
                  <a:pt x="443390" y="212771"/>
                </a:lnTo>
                <a:lnTo>
                  <a:pt x="454066" y="205184"/>
                </a:lnTo>
                <a:lnTo>
                  <a:pt x="458692" y="201383"/>
                </a:lnTo>
                <a:lnTo>
                  <a:pt x="464315" y="195038"/>
                </a:lnTo>
                <a:lnTo>
                  <a:pt x="470604" y="186999"/>
                </a:lnTo>
                <a:lnTo>
                  <a:pt x="477336" y="177830"/>
                </a:lnTo>
                <a:lnTo>
                  <a:pt x="483095" y="169177"/>
                </a:lnTo>
                <a:lnTo>
                  <a:pt x="488203" y="160868"/>
                </a:lnTo>
                <a:lnTo>
                  <a:pt x="492879" y="152789"/>
                </a:lnTo>
                <a:lnTo>
                  <a:pt x="497267" y="146133"/>
                </a:lnTo>
                <a:lnTo>
                  <a:pt x="501462" y="140425"/>
                </a:lnTo>
                <a:lnTo>
                  <a:pt x="505528" y="135350"/>
                </a:lnTo>
                <a:lnTo>
                  <a:pt x="508239" y="129427"/>
                </a:lnTo>
                <a:lnTo>
                  <a:pt x="510047" y="122938"/>
                </a:lnTo>
                <a:lnTo>
                  <a:pt x="511252" y="116072"/>
                </a:lnTo>
                <a:lnTo>
                  <a:pt x="513325" y="107685"/>
                </a:lnTo>
                <a:lnTo>
                  <a:pt x="515977" y="98284"/>
                </a:lnTo>
                <a:lnTo>
                  <a:pt x="519016" y="88206"/>
                </a:lnTo>
                <a:lnTo>
                  <a:pt x="521041" y="80218"/>
                </a:lnTo>
                <a:lnTo>
                  <a:pt x="522391" y="73622"/>
                </a:lnTo>
                <a:lnTo>
                  <a:pt x="524558" y="59979"/>
                </a:lnTo>
                <a:lnTo>
                  <a:pt x="526006" y="58860"/>
                </a:lnTo>
                <a:lnTo>
                  <a:pt x="534068" y="57063"/>
                </a:lnTo>
                <a:lnTo>
                  <a:pt x="525092" y="680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31"/>
          <p:cNvSpPr/>
          <p:nvPr/>
        </p:nvSpPr>
        <p:spPr>
          <a:xfrm>
            <a:off x="2811780" y="6080759"/>
            <a:ext cx="262877" cy="411328"/>
          </a:xfrm>
          <a:custGeom>
            <a:avLst/>
            <a:gdLst/>
            <a:ahLst/>
            <a:cxnLst/>
            <a:rect l="0" t="0" r="0" b="0"/>
            <a:pathLst>
              <a:path w="262877" h="411328">
                <a:moveTo>
                  <a:pt x="45720" y="0"/>
                </a:moveTo>
                <a:lnTo>
                  <a:pt x="51787" y="6068"/>
                </a:lnTo>
                <a:lnTo>
                  <a:pt x="53575" y="10396"/>
                </a:lnTo>
                <a:lnTo>
                  <a:pt x="55561" y="21977"/>
                </a:lnTo>
                <a:lnTo>
                  <a:pt x="56090" y="32431"/>
                </a:lnTo>
                <a:lnTo>
                  <a:pt x="56679" y="60981"/>
                </a:lnTo>
                <a:lnTo>
                  <a:pt x="57010" y="106686"/>
                </a:lnTo>
                <a:lnTo>
                  <a:pt x="55787" y="119385"/>
                </a:lnTo>
                <a:lnTo>
                  <a:pt x="53701" y="130390"/>
                </a:lnTo>
                <a:lnTo>
                  <a:pt x="51040" y="140267"/>
                </a:lnTo>
                <a:lnTo>
                  <a:pt x="50537" y="154472"/>
                </a:lnTo>
                <a:lnTo>
                  <a:pt x="51471" y="171561"/>
                </a:lnTo>
                <a:lnTo>
                  <a:pt x="53364" y="190574"/>
                </a:lnTo>
                <a:lnTo>
                  <a:pt x="54626" y="205789"/>
                </a:lnTo>
                <a:lnTo>
                  <a:pt x="55467" y="218473"/>
                </a:lnTo>
                <a:lnTo>
                  <a:pt x="56028" y="229469"/>
                </a:lnTo>
                <a:lnTo>
                  <a:pt x="56651" y="258620"/>
                </a:lnTo>
                <a:lnTo>
                  <a:pt x="57148" y="359710"/>
                </a:lnTo>
                <a:lnTo>
                  <a:pt x="57149" y="355290"/>
                </a:lnTo>
                <a:lnTo>
                  <a:pt x="63923" y="347983"/>
                </a:lnTo>
                <a:lnTo>
                  <a:pt x="69285" y="342479"/>
                </a:lnTo>
                <a:lnTo>
                  <a:pt x="75243" y="332977"/>
                </a:lnTo>
                <a:lnTo>
                  <a:pt x="76832" y="328664"/>
                </a:lnTo>
                <a:lnTo>
                  <a:pt x="81984" y="320487"/>
                </a:lnTo>
                <a:lnTo>
                  <a:pt x="89777" y="311348"/>
                </a:lnTo>
                <a:lnTo>
                  <a:pt x="101708" y="298820"/>
                </a:lnTo>
                <a:lnTo>
                  <a:pt x="108445" y="293194"/>
                </a:lnTo>
                <a:lnTo>
                  <a:pt x="115476" y="288173"/>
                </a:lnTo>
                <a:lnTo>
                  <a:pt x="122704" y="283555"/>
                </a:lnTo>
                <a:lnTo>
                  <a:pt x="128793" y="279207"/>
                </a:lnTo>
                <a:lnTo>
                  <a:pt x="134122" y="275038"/>
                </a:lnTo>
                <a:lnTo>
                  <a:pt x="138944" y="270988"/>
                </a:lnTo>
                <a:lnTo>
                  <a:pt x="143429" y="268289"/>
                </a:lnTo>
                <a:lnTo>
                  <a:pt x="147690" y="266490"/>
                </a:lnTo>
                <a:lnTo>
                  <a:pt x="155810" y="264490"/>
                </a:lnTo>
                <a:lnTo>
                  <a:pt x="163652" y="263601"/>
                </a:lnTo>
                <a:lnTo>
                  <a:pt x="170061" y="263365"/>
                </a:lnTo>
                <a:lnTo>
                  <a:pt x="204337" y="262984"/>
                </a:lnTo>
                <a:lnTo>
                  <a:pt x="212424" y="262953"/>
                </a:lnTo>
                <a:lnTo>
                  <a:pt x="219086" y="264202"/>
                </a:lnTo>
                <a:lnTo>
                  <a:pt x="224797" y="266305"/>
                </a:lnTo>
                <a:lnTo>
                  <a:pt x="229875" y="268977"/>
                </a:lnTo>
                <a:lnTo>
                  <a:pt x="234530" y="270757"/>
                </a:lnTo>
                <a:lnTo>
                  <a:pt x="238903" y="271946"/>
                </a:lnTo>
                <a:lnTo>
                  <a:pt x="243089" y="272737"/>
                </a:lnTo>
                <a:lnTo>
                  <a:pt x="245879" y="274534"/>
                </a:lnTo>
                <a:lnTo>
                  <a:pt x="247739" y="277004"/>
                </a:lnTo>
                <a:lnTo>
                  <a:pt x="248979" y="279920"/>
                </a:lnTo>
                <a:lnTo>
                  <a:pt x="251076" y="281863"/>
                </a:lnTo>
                <a:lnTo>
                  <a:pt x="253744" y="283159"/>
                </a:lnTo>
                <a:lnTo>
                  <a:pt x="256792" y="284023"/>
                </a:lnTo>
                <a:lnTo>
                  <a:pt x="258825" y="285869"/>
                </a:lnTo>
                <a:lnTo>
                  <a:pt x="260180" y="288369"/>
                </a:lnTo>
                <a:lnTo>
                  <a:pt x="261685" y="294534"/>
                </a:lnTo>
                <a:lnTo>
                  <a:pt x="262533" y="305145"/>
                </a:lnTo>
                <a:lnTo>
                  <a:pt x="262784" y="316333"/>
                </a:lnTo>
                <a:lnTo>
                  <a:pt x="262876" y="329226"/>
                </a:lnTo>
                <a:lnTo>
                  <a:pt x="259497" y="337246"/>
                </a:lnTo>
                <a:lnTo>
                  <a:pt x="253762" y="348008"/>
                </a:lnTo>
                <a:lnTo>
                  <a:pt x="246979" y="357023"/>
                </a:lnTo>
                <a:lnTo>
                  <a:pt x="239732" y="365264"/>
                </a:lnTo>
                <a:lnTo>
                  <a:pt x="236021" y="369239"/>
                </a:lnTo>
                <a:lnTo>
                  <a:pt x="233547" y="373159"/>
                </a:lnTo>
                <a:lnTo>
                  <a:pt x="230799" y="380902"/>
                </a:lnTo>
                <a:lnTo>
                  <a:pt x="228796" y="383475"/>
                </a:lnTo>
                <a:lnTo>
                  <a:pt x="226190" y="385190"/>
                </a:lnTo>
                <a:lnTo>
                  <a:pt x="218639" y="388366"/>
                </a:lnTo>
                <a:lnTo>
                  <a:pt x="206816" y="394011"/>
                </a:lnTo>
                <a:lnTo>
                  <a:pt x="201377" y="396024"/>
                </a:lnTo>
                <a:lnTo>
                  <a:pt x="196481" y="397366"/>
                </a:lnTo>
                <a:lnTo>
                  <a:pt x="191947" y="398261"/>
                </a:lnTo>
                <a:lnTo>
                  <a:pt x="187655" y="400127"/>
                </a:lnTo>
                <a:lnTo>
                  <a:pt x="179499" y="405588"/>
                </a:lnTo>
                <a:lnTo>
                  <a:pt x="171640" y="408861"/>
                </a:lnTo>
                <a:lnTo>
                  <a:pt x="163914" y="410317"/>
                </a:lnTo>
                <a:lnTo>
                  <a:pt x="156247" y="410963"/>
                </a:lnTo>
                <a:lnTo>
                  <a:pt x="148606" y="411251"/>
                </a:lnTo>
                <a:lnTo>
                  <a:pt x="144791" y="411327"/>
                </a:lnTo>
                <a:lnTo>
                  <a:pt x="140977" y="410108"/>
                </a:lnTo>
                <a:lnTo>
                  <a:pt x="133353" y="405367"/>
                </a:lnTo>
                <a:lnTo>
                  <a:pt x="125731" y="402413"/>
                </a:lnTo>
                <a:lnTo>
                  <a:pt x="121920" y="401625"/>
                </a:lnTo>
                <a:lnTo>
                  <a:pt x="116840" y="398561"/>
                </a:lnTo>
                <a:lnTo>
                  <a:pt x="110913" y="393977"/>
                </a:lnTo>
                <a:lnTo>
                  <a:pt x="104422" y="388382"/>
                </a:lnTo>
                <a:lnTo>
                  <a:pt x="96285" y="382112"/>
                </a:lnTo>
                <a:lnTo>
                  <a:pt x="87050" y="375391"/>
                </a:lnTo>
                <a:lnTo>
                  <a:pt x="77083" y="368371"/>
                </a:lnTo>
                <a:lnTo>
                  <a:pt x="69168" y="362421"/>
                </a:lnTo>
                <a:lnTo>
                  <a:pt x="62622" y="357184"/>
                </a:lnTo>
                <a:lnTo>
                  <a:pt x="56988" y="352423"/>
                </a:lnTo>
                <a:lnTo>
                  <a:pt x="51962" y="349249"/>
                </a:lnTo>
                <a:lnTo>
                  <a:pt x="47341" y="347133"/>
                </a:lnTo>
                <a:lnTo>
                  <a:pt x="0" y="3314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32"/>
          <p:cNvSpPr/>
          <p:nvPr/>
        </p:nvSpPr>
        <p:spPr>
          <a:xfrm>
            <a:off x="4046845" y="4972329"/>
            <a:ext cx="376565" cy="193484"/>
          </a:xfrm>
          <a:custGeom>
            <a:avLst/>
            <a:gdLst/>
            <a:ahLst/>
            <a:cxnLst/>
            <a:rect l="0" t="0" r="0" b="0"/>
            <a:pathLst>
              <a:path w="376565" h="193484">
                <a:moveTo>
                  <a:pt x="193684" y="22580"/>
                </a:moveTo>
                <a:lnTo>
                  <a:pt x="193684" y="10445"/>
                </a:lnTo>
                <a:lnTo>
                  <a:pt x="192414" y="6870"/>
                </a:lnTo>
                <a:lnTo>
                  <a:pt x="190298" y="4487"/>
                </a:lnTo>
                <a:lnTo>
                  <a:pt x="187617" y="2898"/>
                </a:lnTo>
                <a:lnTo>
                  <a:pt x="181251" y="1133"/>
                </a:lnTo>
                <a:lnTo>
                  <a:pt x="172919" y="348"/>
                </a:lnTo>
                <a:lnTo>
                  <a:pt x="167141" y="139"/>
                </a:lnTo>
                <a:lnTo>
                  <a:pt x="160748" y="0"/>
                </a:lnTo>
                <a:lnTo>
                  <a:pt x="153947" y="1176"/>
                </a:lnTo>
                <a:lnTo>
                  <a:pt x="146873" y="3231"/>
                </a:lnTo>
                <a:lnTo>
                  <a:pt x="139617" y="5871"/>
                </a:lnTo>
                <a:lnTo>
                  <a:pt x="132240" y="8901"/>
                </a:lnTo>
                <a:lnTo>
                  <a:pt x="124781" y="12191"/>
                </a:lnTo>
                <a:lnTo>
                  <a:pt x="109721" y="19233"/>
                </a:lnTo>
                <a:lnTo>
                  <a:pt x="94561" y="26596"/>
                </a:lnTo>
                <a:lnTo>
                  <a:pt x="88232" y="31607"/>
                </a:lnTo>
                <a:lnTo>
                  <a:pt x="82743" y="37488"/>
                </a:lnTo>
                <a:lnTo>
                  <a:pt x="77814" y="43949"/>
                </a:lnTo>
                <a:lnTo>
                  <a:pt x="71987" y="49526"/>
                </a:lnTo>
                <a:lnTo>
                  <a:pt x="65563" y="54514"/>
                </a:lnTo>
                <a:lnTo>
                  <a:pt x="58740" y="59110"/>
                </a:lnTo>
                <a:lnTo>
                  <a:pt x="50382" y="65983"/>
                </a:lnTo>
                <a:lnTo>
                  <a:pt x="41000" y="74376"/>
                </a:lnTo>
                <a:lnTo>
                  <a:pt x="30934" y="83780"/>
                </a:lnTo>
                <a:lnTo>
                  <a:pt x="24225" y="92590"/>
                </a:lnTo>
                <a:lnTo>
                  <a:pt x="19751" y="101004"/>
                </a:lnTo>
                <a:lnTo>
                  <a:pt x="16769" y="109153"/>
                </a:lnTo>
                <a:lnTo>
                  <a:pt x="13511" y="117125"/>
                </a:lnTo>
                <a:lnTo>
                  <a:pt x="10069" y="124981"/>
                </a:lnTo>
                <a:lnTo>
                  <a:pt x="6504" y="132757"/>
                </a:lnTo>
                <a:lnTo>
                  <a:pt x="4127" y="140482"/>
                </a:lnTo>
                <a:lnTo>
                  <a:pt x="2543" y="148171"/>
                </a:lnTo>
                <a:lnTo>
                  <a:pt x="1487" y="155837"/>
                </a:lnTo>
                <a:lnTo>
                  <a:pt x="783" y="162219"/>
                </a:lnTo>
                <a:lnTo>
                  <a:pt x="314" y="167742"/>
                </a:lnTo>
                <a:lnTo>
                  <a:pt x="0" y="172695"/>
                </a:lnTo>
                <a:lnTo>
                  <a:pt x="1062" y="175997"/>
                </a:lnTo>
                <a:lnTo>
                  <a:pt x="3039" y="178198"/>
                </a:lnTo>
                <a:lnTo>
                  <a:pt x="5628" y="179665"/>
                </a:lnTo>
                <a:lnTo>
                  <a:pt x="7353" y="181914"/>
                </a:lnTo>
                <a:lnTo>
                  <a:pt x="8504" y="184683"/>
                </a:lnTo>
                <a:lnTo>
                  <a:pt x="9271" y="187799"/>
                </a:lnTo>
                <a:lnTo>
                  <a:pt x="11052" y="189876"/>
                </a:lnTo>
                <a:lnTo>
                  <a:pt x="13510" y="191261"/>
                </a:lnTo>
                <a:lnTo>
                  <a:pt x="19627" y="192799"/>
                </a:lnTo>
                <a:lnTo>
                  <a:pt x="26579" y="193483"/>
                </a:lnTo>
                <a:lnTo>
                  <a:pt x="30211" y="192396"/>
                </a:lnTo>
                <a:lnTo>
                  <a:pt x="37633" y="187800"/>
                </a:lnTo>
                <a:lnTo>
                  <a:pt x="45165" y="184912"/>
                </a:lnTo>
                <a:lnTo>
                  <a:pt x="48951" y="184141"/>
                </a:lnTo>
                <a:lnTo>
                  <a:pt x="56546" y="179898"/>
                </a:lnTo>
                <a:lnTo>
                  <a:pt x="60348" y="176989"/>
                </a:lnTo>
                <a:lnTo>
                  <a:pt x="67964" y="169970"/>
                </a:lnTo>
                <a:lnTo>
                  <a:pt x="89972" y="148623"/>
                </a:lnTo>
                <a:lnTo>
                  <a:pt x="100413" y="137089"/>
                </a:lnTo>
                <a:lnTo>
                  <a:pt x="109914" y="125590"/>
                </a:lnTo>
                <a:lnTo>
                  <a:pt x="118787" y="114113"/>
                </a:lnTo>
                <a:lnTo>
                  <a:pt x="124703" y="103922"/>
                </a:lnTo>
                <a:lnTo>
                  <a:pt x="128647" y="94588"/>
                </a:lnTo>
                <a:lnTo>
                  <a:pt x="131276" y="85826"/>
                </a:lnTo>
                <a:lnTo>
                  <a:pt x="135569" y="77444"/>
                </a:lnTo>
                <a:lnTo>
                  <a:pt x="140971" y="69316"/>
                </a:lnTo>
                <a:lnTo>
                  <a:pt x="147112" y="61357"/>
                </a:lnTo>
                <a:lnTo>
                  <a:pt x="151206" y="53512"/>
                </a:lnTo>
                <a:lnTo>
                  <a:pt x="153936" y="45741"/>
                </a:lnTo>
                <a:lnTo>
                  <a:pt x="155755" y="38021"/>
                </a:lnTo>
                <a:lnTo>
                  <a:pt x="156968" y="31604"/>
                </a:lnTo>
                <a:lnTo>
                  <a:pt x="157777" y="26056"/>
                </a:lnTo>
                <a:lnTo>
                  <a:pt x="158316" y="21087"/>
                </a:lnTo>
                <a:lnTo>
                  <a:pt x="157406" y="19045"/>
                </a:lnTo>
                <a:lnTo>
                  <a:pt x="155529" y="18954"/>
                </a:lnTo>
                <a:lnTo>
                  <a:pt x="153007" y="20163"/>
                </a:lnTo>
                <a:lnTo>
                  <a:pt x="150056" y="26049"/>
                </a:lnTo>
                <a:lnTo>
                  <a:pt x="146819" y="35052"/>
                </a:lnTo>
                <a:lnTo>
                  <a:pt x="143391" y="46135"/>
                </a:lnTo>
                <a:lnTo>
                  <a:pt x="141105" y="56064"/>
                </a:lnTo>
                <a:lnTo>
                  <a:pt x="139582" y="65222"/>
                </a:lnTo>
                <a:lnTo>
                  <a:pt x="138566" y="73869"/>
                </a:lnTo>
                <a:lnTo>
                  <a:pt x="140429" y="83443"/>
                </a:lnTo>
                <a:lnTo>
                  <a:pt x="144211" y="93635"/>
                </a:lnTo>
                <a:lnTo>
                  <a:pt x="149272" y="104240"/>
                </a:lnTo>
                <a:lnTo>
                  <a:pt x="152646" y="112580"/>
                </a:lnTo>
                <a:lnTo>
                  <a:pt x="154895" y="119410"/>
                </a:lnTo>
                <a:lnTo>
                  <a:pt x="156395" y="125234"/>
                </a:lnTo>
                <a:lnTo>
                  <a:pt x="158665" y="130386"/>
                </a:lnTo>
                <a:lnTo>
                  <a:pt x="161448" y="135091"/>
                </a:lnTo>
                <a:lnTo>
                  <a:pt x="164574" y="139497"/>
                </a:lnTo>
                <a:lnTo>
                  <a:pt x="169197" y="143705"/>
                </a:lnTo>
                <a:lnTo>
                  <a:pt x="174820" y="147780"/>
                </a:lnTo>
                <a:lnTo>
                  <a:pt x="181108" y="151767"/>
                </a:lnTo>
                <a:lnTo>
                  <a:pt x="191482" y="156197"/>
                </a:lnTo>
                <a:lnTo>
                  <a:pt x="201595" y="159436"/>
                </a:lnTo>
                <a:lnTo>
                  <a:pt x="207849" y="162077"/>
                </a:lnTo>
                <a:lnTo>
                  <a:pt x="214557" y="165108"/>
                </a:lnTo>
                <a:lnTo>
                  <a:pt x="222840" y="167129"/>
                </a:lnTo>
                <a:lnTo>
                  <a:pt x="232172" y="168476"/>
                </a:lnTo>
                <a:lnTo>
                  <a:pt x="242202" y="169374"/>
                </a:lnTo>
                <a:lnTo>
                  <a:pt x="251430" y="169973"/>
                </a:lnTo>
                <a:lnTo>
                  <a:pt x="268456" y="170638"/>
                </a:lnTo>
                <a:lnTo>
                  <a:pt x="292321" y="171013"/>
                </a:lnTo>
                <a:lnTo>
                  <a:pt x="300083" y="169795"/>
                </a:lnTo>
                <a:lnTo>
                  <a:pt x="307796" y="167714"/>
                </a:lnTo>
                <a:lnTo>
                  <a:pt x="315479" y="165056"/>
                </a:lnTo>
                <a:lnTo>
                  <a:pt x="320601" y="162014"/>
                </a:lnTo>
                <a:lnTo>
                  <a:pt x="324015" y="158716"/>
                </a:lnTo>
                <a:lnTo>
                  <a:pt x="326292" y="155247"/>
                </a:lnTo>
                <a:lnTo>
                  <a:pt x="331619" y="151665"/>
                </a:lnTo>
                <a:lnTo>
                  <a:pt x="338981" y="148007"/>
                </a:lnTo>
                <a:lnTo>
                  <a:pt x="347699" y="144298"/>
                </a:lnTo>
                <a:lnTo>
                  <a:pt x="353511" y="140555"/>
                </a:lnTo>
                <a:lnTo>
                  <a:pt x="357386" y="136790"/>
                </a:lnTo>
                <a:lnTo>
                  <a:pt x="363604" y="127691"/>
                </a:lnTo>
                <a:lnTo>
                  <a:pt x="365384" y="126944"/>
                </a:lnTo>
                <a:lnTo>
                  <a:pt x="367841" y="126446"/>
                </a:lnTo>
                <a:lnTo>
                  <a:pt x="376564" y="11402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33"/>
          <p:cNvSpPr/>
          <p:nvPr/>
        </p:nvSpPr>
        <p:spPr>
          <a:xfrm>
            <a:off x="4400550" y="5040629"/>
            <a:ext cx="274321" cy="11431"/>
          </a:xfrm>
          <a:custGeom>
            <a:avLst/>
            <a:gdLst/>
            <a:ahLst/>
            <a:cxnLst/>
            <a:rect l="0" t="0" r="0" b="0"/>
            <a:pathLst>
              <a:path w="274321" h="11431">
                <a:moveTo>
                  <a:pt x="0" y="11430"/>
                </a:moveTo>
                <a:lnTo>
                  <a:pt x="18203" y="5363"/>
                </a:lnTo>
                <a:lnTo>
                  <a:pt x="24835" y="3575"/>
                </a:lnTo>
                <a:lnTo>
                  <a:pt x="30526" y="2384"/>
                </a:lnTo>
                <a:lnTo>
                  <a:pt x="35591" y="1589"/>
                </a:lnTo>
                <a:lnTo>
                  <a:pt x="52937" y="1060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34"/>
          <p:cNvSpPr/>
          <p:nvPr/>
        </p:nvSpPr>
        <p:spPr>
          <a:xfrm>
            <a:off x="4526279" y="4937759"/>
            <a:ext cx="34292" cy="235739"/>
          </a:xfrm>
          <a:custGeom>
            <a:avLst/>
            <a:gdLst/>
            <a:ahLst/>
            <a:cxnLst/>
            <a:rect l="0" t="0" r="0" b="0"/>
            <a:pathLst>
              <a:path w="34292" h="235739">
                <a:moveTo>
                  <a:pt x="0" y="0"/>
                </a:moveTo>
                <a:lnTo>
                  <a:pt x="0" y="178359"/>
                </a:lnTo>
                <a:lnTo>
                  <a:pt x="1271" y="186216"/>
                </a:lnTo>
                <a:lnTo>
                  <a:pt x="3387" y="193994"/>
                </a:lnTo>
                <a:lnTo>
                  <a:pt x="6069" y="201719"/>
                </a:lnTo>
                <a:lnTo>
                  <a:pt x="9126" y="209410"/>
                </a:lnTo>
                <a:lnTo>
                  <a:pt x="12434" y="217077"/>
                </a:lnTo>
                <a:lnTo>
                  <a:pt x="15910" y="224728"/>
                </a:lnTo>
                <a:lnTo>
                  <a:pt x="19497" y="229829"/>
                </a:lnTo>
                <a:lnTo>
                  <a:pt x="23158" y="233230"/>
                </a:lnTo>
                <a:lnTo>
                  <a:pt x="26869" y="235496"/>
                </a:lnTo>
                <a:lnTo>
                  <a:pt x="29342" y="235738"/>
                </a:lnTo>
                <a:lnTo>
                  <a:pt x="30992" y="234629"/>
                </a:lnTo>
                <a:lnTo>
                  <a:pt x="34291" y="2286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35"/>
          <p:cNvSpPr/>
          <p:nvPr/>
        </p:nvSpPr>
        <p:spPr>
          <a:xfrm>
            <a:off x="4699323" y="4754879"/>
            <a:ext cx="259151" cy="411324"/>
          </a:xfrm>
          <a:custGeom>
            <a:avLst/>
            <a:gdLst/>
            <a:ahLst/>
            <a:cxnLst/>
            <a:rect l="0" t="0" r="0" b="0"/>
            <a:pathLst>
              <a:path w="259151" h="411324">
                <a:moveTo>
                  <a:pt x="44127" y="0"/>
                </a:moveTo>
                <a:lnTo>
                  <a:pt x="44127" y="56031"/>
                </a:lnTo>
                <a:lnTo>
                  <a:pt x="42856" y="66564"/>
                </a:lnTo>
                <a:lnTo>
                  <a:pt x="40740" y="76126"/>
                </a:lnTo>
                <a:lnTo>
                  <a:pt x="38059" y="85041"/>
                </a:lnTo>
                <a:lnTo>
                  <a:pt x="36271" y="94794"/>
                </a:lnTo>
                <a:lnTo>
                  <a:pt x="35080" y="105106"/>
                </a:lnTo>
                <a:lnTo>
                  <a:pt x="34285" y="115791"/>
                </a:lnTo>
                <a:lnTo>
                  <a:pt x="33756" y="125454"/>
                </a:lnTo>
                <a:lnTo>
                  <a:pt x="33167" y="142964"/>
                </a:lnTo>
                <a:lnTo>
                  <a:pt x="31740" y="151190"/>
                </a:lnTo>
                <a:lnTo>
                  <a:pt x="29519" y="159213"/>
                </a:lnTo>
                <a:lnTo>
                  <a:pt x="26768" y="167102"/>
                </a:lnTo>
                <a:lnTo>
                  <a:pt x="23664" y="178712"/>
                </a:lnTo>
                <a:lnTo>
                  <a:pt x="20325" y="192801"/>
                </a:lnTo>
                <a:lnTo>
                  <a:pt x="16829" y="208545"/>
                </a:lnTo>
                <a:lnTo>
                  <a:pt x="14498" y="221580"/>
                </a:lnTo>
                <a:lnTo>
                  <a:pt x="12944" y="232810"/>
                </a:lnTo>
                <a:lnTo>
                  <a:pt x="11908" y="242837"/>
                </a:lnTo>
                <a:lnTo>
                  <a:pt x="11218" y="254602"/>
                </a:lnTo>
                <a:lnTo>
                  <a:pt x="10450" y="281220"/>
                </a:lnTo>
                <a:lnTo>
                  <a:pt x="9891" y="331956"/>
                </a:lnTo>
                <a:lnTo>
                  <a:pt x="8602" y="336874"/>
                </a:lnTo>
                <a:lnTo>
                  <a:pt x="3785" y="345725"/>
                </a:lnTo>
                <a:lnTo>
                  <a:pt x="797" y="353893"/>
                </a:lnTo>
                <a:lnTo>
                  <a:pt x="0" y="357848"/>
                </a:lnTo>
                <a:lnTo>
                  <a:pt x="739" y="360486"/>
                </a:lnTo>
                <a:lnTo>
                  <a:pt x="2502" y="362244"/>
                </a:lnTo>
                <a:lnTo>
                  <a:pt x="4946" y="363416"/>
                </a:lnTo>
                <a:lnTo>
                  <a:pt x="6576" y="362927"/>
                </a:lnTo>
                <a:lnTo>
                  <a:pt x="7663" y="361332"/>
                </a:lnTo>
                <a:lnTo>
                  <a:pt x="9407" y="355714"/>
                </a:lnTo>
                <a:lnTo>
                  <a:pt x="9710" y="348673"/>
                </a:lnTo>
                <a:lnTo>
                  <a:pt x="16553" y="338693"/>
                </a:lnTo>
                <a:lnTo>
                  <a:pt x="21934" y="332475"/>
                </a:lnTo>
                <a:lnTo>
                  <a:pt x="26792" y="327060"/>
                </a:lnTo>
                <a:lnTo>
                  <a:pt x="35575" y="317657"/>
                </a:lnTo>
                <a:lnTo>
                  <a:pt x="69126" y="283654"/>
                </a:lnTo>
                <a:lnTo>
                  <a:pt x="73493" y="280543"/>
                </a:lnTo>
                <a:lnTo>
                  <a:pt x="77674" y="278469"/>
                </a:lnTo>
                <a:lnTo>
                  <a:pt x="85707" y="276164"/>
                </a:lnTo>
                <a:lnTo>
                  <a:pt x="93510" y="275140"/>
                </a:lnTo>
                <a:lnTo>
                  <a:pt x="98639" y="274867"/>
                </a:lnTo>
                <a:lnTo>
                  <a:pt x="111111" y="274563"/>
                </a:lnTo>
                <a:lnTo>
                  <a:pt x="144970" y="274342"/>
                </a:lnTo>
                <a:lnTo>
                  <a:pt x="150725" y="275605"/>
                </a:lnTo>
                <a:lnTo>
                  <a:pt x="155832" y="277716"/>
                </a:lnTo>
                <a:lnTo>
                  <a:pt x="160507" y="280394"/>
                </a:lnTo>
                <a:lnTo>
                  <a:pt x="172475" y="286757"/>
                </a:lnTo>
                <a:lnTo>
                  <a:pt x="179222" y="290231"/>
                </a:lnTo>
                <a:lnTo>
                  <a:pt x="187530" y="295087"/>
                </a:lnTo>
                <a:lnTo>
                  <a:pt x="206922" y="307257"/>
                </a:lnTo>
                <a:lnTo>
                  <a:pt x="214887" y="312788"/>
                </a:lnTo>
                <a:lnTo>
                  <a:pt x="221466" y="317745"/>
                </a:lnTo>
                <a:lnTo>
                  <a:pt x="227123" y="322321"/>
                </a:lnTo>
                <a:lnTo>
                  <a:pt x="230895" y="326641"/>
                </a:lnTo>
                <a:lnTo>
                  <a:pt x="233408" y="330791"/>
                </a:lnTo>
                <a:lnTo>
                  <a:pt x="235085" y="334827"/>
                </a:lnTo>
                <a:lnTo>
                  <a:pt x="240334" y="342699"/>
                </a:lnTo>
                <a:lnTo>
                  <a:pt x="246899" y="350431"/>
                </a:lnTo>
                <a:lnTo>
                  <a:pt x="254051" y="358101"/>
                </a:lnTo>
                <a:lnTo>
                  <a:pt x="256466" y="361924"/>
                </a:lnTo>
                <a:lnTo>
                  <a:pt x="259150" y="369558"/>
                </a:lnTo>
                <a:lnTo>
                  <a:pt x="258596" y="373373"/>
                </a:lnTo>
                <a:lnTo>
                  <a:pt x="256956" y="377185"/>
                </a:lnTo>
                <a:lnTo>
                  <a:pt x="254593" y="380997"/>
                </a:lnTo>
                <a:lnTo>
                  <a:pt x="251967" y="388619"/>
                </a:lnTo>
                <a:lnTo>
                  <a:pt x="251267" y="392430"/>
                </a:lnTo>
                <a:lnTo>
                  <a:pt x="249530" y="394970"/>
                </a:lnTo>
                <a:lnTo>
                  <a:pt x="247102" y="396663"/>
                </a:lnTo>
                <a:lnTo>
                  <a:pt x="244214" y="397792"/>
                </a:lnTo>
                <a:lnTo>
                  <a:pt x="242288" y="399815"/>
                </a:lnTo>
                <a:lnTo>
                  <a:pt x="241004" y="402434"/>
                </a:lnTo>
                <a:lnTo>
                  <a:pt x="240148" y="405449"/>
                </a:lnTo>
                <a:lnTo>
                  <a:pt x="237038" y="407460"/>
                </a:lnTo>
                <a:lnTo>
                  <a:pt x="232424" y="408800"/>
                </a:lnTo>
                <a:lnTo>
                  <a:pt x="226808" y="409693"/>
                </a:lnTo>
                <a:lnTo>
                  <a:pt x="221794" y="410289"/>
                </a:lnTo>
                <a:lnTo>
                  <a:pt x="217182" y="410686"/>
                </a:lnTo>
                <a:lnTo>
                  <a:pt x="212836" y="410951"/>
                </a:lnTo>
                <a:lnTo>
                  <a:pt x="197849" y="411245"/>
                </a:lnTo>
                <a:lnTo>
                  <a:pt x="188518" y="411323"/>
                </a:lnTo>
                <a:lnTo>
                  <a:pt x="179758" y="410106"/>
                </a:lnTo>
                <a:lnTo>
                  <a:pt x="171377" y="408024"/>
                </a:lnTo>
                <a:lnTo>
                  <a:pt x="163250" y="405366"/>
                </a:lnTo>
                <a:lnTo>
                  <a:pt x="152752" y="403594"/>
                </a:lnTo>
                <a:lnTo>
                  <a:pt x="140674" y="402413"/>
                </a:lnTo>
                <a:lnTo>
                  <a:pt x="127541" y="401626"/>
                </a:lnTo>
                <a:lnTo>
                  <a:pt x="113706" y="398561"/>
                </a:lnTo>
                <a:lnTo>
                  <a:pt x="99403" y="393977"/>
                </a:lnTo>
                <a:lnTo>
                  <a:pt x="71234" y="383381"/>
                </a:lnTo>
                <a:lnTo>
                  <a:pt x="21267" y="3657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36"/>
          <p:cNvSpPr/>
          <p:nvPr/>
        </p:nvSpPr>
        <p:spPr>
          <a:xfrm>
            <a:off x="3931920" y="5223509"/>
            <a:ext cx="1257366" cy="68581"/>
          </a:xfrm>
          <a:custGeom>
            <a:avLst/>
            <a:gdLst/>
            <a:ahLst/>
            <a:cxnLst/>
            <a:rect l="0" t="0" r="0" b="0"/>
            <a:pathLst>
              <a:path w="1257366" h="68581">
                <a:moveTo>
                  <a:pt x="0" y="0"/>
                </a:moveTo>
                <a:lnTo>
                  <a:pt x="12135" y="6068"/>
                </a:lnTo>
                <a:lnTo>
                  <a:pt x="16980" y="9125"/>
                </a:lnTo>
                <a:lnTo>
                  <a:pt x="21480" y="12434"/>
                </a:lnTo>
                <a:lnTo>
                  <a:pt x="25750" y="15909"/>
                </a:lnTo>
                <a:lnTo>
                  <a:pt x="29866" y="16956"/>
                </a:lnTo>
                <a:lnTo>
                  <a:pt x="33881" y="16384"/>
                </a:lnTo>
                <a:lnTo>
                  <a:pt x="37827" y="14733"/>
                </a:lnTo>
                <a:lnTo>
                  <a:pt x="55759" y="16285"/>
                </a:lnTo>
                <a:lnTo>
                  <a:pt x="67652" y="18477"/>
                </a:lnTo>
                <a:lnTo>
                  <a:pt x="81931" y="19938"/>
                </a:lnTo>
                <a:lnTo>
                  <a:pt x="114730" y="21561"/>
                </a:lnTo>
                <a:lnTo>
                  <a:pt x="150693" y="22476"/>
                </a:lnTo>
                <a:lnTo>
                  <a:pt x="189571" y="22746"/>
                </a:lnTo>
                <a:lnTo>
                  <a:pt x="207660" y="24054"/>
                </a:lnTo>
                <a:lnTo>
                  <a:pt x="228610" y="26196"/>
                </a:lnTo>
                <a:lnTo>
                  <a:pt x="251466" y="28895"/>
                </a:lnTo>
                <a:lnTo>
                  <a:pt x="283214" y="30693"/>
                </a:lnTo>
                <a:lnTo>
                  <a:pt x="362516" y="32692"/>
                </a:lnTo>
                <a:lnTo>
                  <a:pt x="955815" y="34291"/>
                </a:lnTo>
                <a:lnTo>
                  <a:pt x="969949" y="35561"/>
                </a:lnTo>
                <a:lnTo>
                  <a:pt x="1009362" y="40358"/>
                </a:lnTo>
                <a:lnTo>
                  <a:pt x="1027238" y="43416"/>
                </a:lnTo>
                <a:lnTo>
                  <a:pt x="1042965" y="46724"/>
                </a:lnTo>
                <a:lnTo>
                  <a:pt x="1057260" y="50199"/>
                </a:lnTo>
                <a:lnTo>
                  <a:pt x="1071870" y="52517"/>
                </a:lnTo>
                <a:lnTo>
                  <a:pt x="1086690" y="54061"/>
                </a:lnTo>
                <a:lnTo>
                  <a:pt x="1115433" y="55778"/>
                </a:lnTo>
                <a:lnTo>
                  <a:pt x="1140907" y="56540"/>
                </a:lnTo>
                <a:lnTo>
                  <a:pt x="1154305" y="58014"/>
                </a:lnTo>
                <a:lnTo>
                  <a:pt x="1168317" y="60266"/>
                </a:lnTo>
                <a:lnTo>
                  <a:pt x="1182737" y="63037"/>
                </a:lnTo>
                <a:lnTo>
                  <a:pt x="1193621" y="64885"/>
                </a:lnTo>
                <a:lnTo>
                  <a:pt x="1209101" y="66938"/>
                </a:lnTo>
                <a:lnTo>
                  <a:pt x="1243160" y="68094"/>
                </a:lnTo>
                <a:lnTo>
                  <a:pt x="1257365" y="68364"/>
                </a:lnTo>
                <a:lnTo>
                  <a:pt x="1257300" y="685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37"/>
          <p:cNvSpPr/>
          <p:nvPr/>
        </p:nvSpPr>
        <p:spPr>
          <a:xfrm>
            <a:off x="4379951" y="5315003"/>
            <a:ext cx="249200" cy="114248"/>
          </a:xfrm>
          <a:custGeom>
            <a:avLst/>
            <a:gdLst/>
            <a:ahLst/>
            <a:cxnLst/>
            <a:rect l="0" t="0" r="0" b="0"/>
            <a:pathLst>
              <a:path w="249200" h="114248">
                <a:moveTo>
                  <a:pt x="32028" y="22806"/>
                </a:moveTo>
                <a:lnTo>
                  <a:pt x="38097" y="16739"/>
                </a:lnTo>
                <a:lnTo>
                  <a:pt x="39884" y="13681"/>
                </a:lnTo>
                <a:lnTo>
                  <a:pt x="41076" y="10373"/>
                </a:lnTo>
                <a:lnTo>
                  <a:pt x="41870" y="6898"/>
                </a:lnTo>
                <a:lnTo>
                  <a:pt x="43670" y="4580"/>
                </a:lnTo>
                <a:lnTo>
                  <a:pt x="46139" y="3036"/>
                </a:lnTo>
                <a:lnTo>
                  <a:pt x="52270" y="1320"/>
                </a:lnTo>
                <a:lnTo>
                  <a:pt x="59228" y="557"/>
                </a:lnTo>
                <a:lnTo>
                  <a:pt x="66554" y="218"/>
                </a:lnTo>
                <a:lnTo>
                  <a:pt x="70286" y="127"/>
                </a:lnTo>
                <a:lnTo>
                  <a:pt x="99808" y="0"/>
                </a:lnTo>
                <a:lnTo>
                  <a:pt x="110235" y="1252"/>
                </a:lnTo>
                <a:lnTo>
                  <a:pt x="119727" y="3357"/>
                </a:lnTo>
                <a:lnTo>
                  <a:pt x="144772" y="10907"/>
                </a:lnTo>
                <a:lnTo>
                  <a:pt x="144021" y="13603"/>
                </a:lnTo>
                <a:lnTo>
                  <a:pt x="142250" y="17941"/>
                </a:lnTo>
                <a:lnTo>
                  <a:pt x="136351" y="31017"/>
                </a:lnTo>
                <a:lnTo>
                  <a:pt x="133327" y="33360"/>
                </a:lnTo>
                <a:lnTo>
                  <a:pt x="128771" y="36192"/>
                </a:lnTo>
                <a:lnTo>
                  <a:pt x="123193" y="39350"/>
                </a:lnTo>
                <a:lnTo>
                  <a:pt x="119475" y="42726"/>
                </a:lnTo>
                <a:lnTo>
                  <a:pt x="116996" y="46246"/>
                </a:lnTo>
                <a:lnTo>
                  <a:pt x="115343" y="49863"/>
                </a:lnTo>
                <a:lnTo>
                  <a:pt x="112972" y="52274"/>
                </a:lnTo>
                <a:lnTo>
                  <a:pt x="110121" y="53882"/>
                </a:lnTo>
                <a:lnTo>
                  <a:pt x="106950" y="54953"/>
                </a:lnTo>
                <a:lnTo>
                  <a:pt x="103566" y="56938"/>
                </a:lnTo>
                <a:lnTo>
                  <a:pt x="100040" y="59531"/>
                </a:lnTo>
                <a:lnTo>
                  <a:pt x="91324" y="66749"/>
                </a:lnTo>
                <a:lnTo>
                  <a:pt x="84259" y="69882"/>
                </a:lnTo>
                <a:lnTo>
                  <a:pt x="40161" y="88053"/>
                </a:lnTo>
                <a:lnTo>
                  <a:pt x="36180" y="90434"/>
                </a:lnTo>
                <a:lnTo>
                  <a:pt x="32256" y="93292"/>
                </a:lnTo>
                <a:lnTo>
                  <a:pt x="28371" y="96467"/>
                </a:lnTo>
                <a:lnTo>
                  <a:pt x="24510" y="98583"/>
                </a:lnTo>
                <a:lnTo>
                  <a:pt x="16834" y="100935"/>
                </a:lnTo>
                <a:lnTo>
                  <a:pt x="9189" y="101980"/>
                </a:lnTo>
                <a:lnTo>
                  <a:pt x="5372" y="102259"/>
                </a:lnTo>
                <a:lnTo>
                  <a:pt x="2827" y="103715"/>
                </a:lnTo>
                <a:lnTo>
                  <a:pt x="1131" y="105956"/>
                </a:lnTo>
                <a:lnTo>
                  <a:pt x="0" y="108719"/>
                </a:lnTo>
                <a:lnTo>
                  <a:pt x="516" y="110561"/>
                </a:lnTo>
                <a:lnTo>
                  <a:pt x="2131" y="111790"/>
                </a:lnTo>
                <a:lnTo>
                  <a:pt x="4477" y="112609"/>
                </a:lnTo>
                <a:lnTo>
                  <a:pt x="8580" y="113155"/>
                </a:lnTo>
                <a:lnTo>
                  <a:pt x="13857" y="113519"/>
                </a:lnTo>
                <a:lnTo>
                  <a:pt x="25222" y="113923"/>
                </a:lnTo>
                <a:lnTo>
                  <a:pt x="40806" y="114204"/>
                </a:lnTo>
                <a:lnTo>
                  <a:pt x="249199" y="11424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Area of a trapezoid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(b</a:t>
            </a:r>
            <a:r>
              <a:rPr lang="en-US" baseline="-25000" dirty="0" smtClean="0"/>
              <a:t>1</a:t>
            </a:r>
            <a:r>
              <a:rPr lang="en-US" dirty="0" smtClean="0"/>
              <a:t>+b</a:t>
            </a:r>
            <a:r>
              <a:rPr lang="en-US" baseline="-25000" dirty="0" smtClean="0"/>
              <a:t>2</a:t>
            </a:r>
            <a:r>
              <a:rPr lang="en-US" dirty="0" smtClean="0"/>
              <a:t>)/2 * h</a:t>
            </a:r>
            <a:endParaRPr lang="en-US" dirty="0"/>
          </a:p>
        </p:txBody>
      </p:sp>
      <p:sp>
        <p:nvSpPr>
          <p:cNvPr id="4" name="Flowchart: Manual Input 3"/>
          <p:cNvSpPr/>
          <p:nvPr/>
        </p:nvSpPr>
        <p:spPr>
          <a:xfrm rot="5400000">
            <a:off x="2476500" y="2247900"/>
            <a:ext cx="1905000" cy="5029200"/>
          </a:xfrm>
          <a:prstGeom prst="flowChartManualInp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17"/>
          <p:cNvSpPr/>
          <p:nvPr/>
        </p:nvSpPr>
        <p:spPr>
          <a:xfrm>
            <a:off x="925830" y="4652009"/>
            <a:ext cx="4491991" cy="147002"/>
          </a:xfrm>
          <a:custGeom>
            <a:avLst/>
            <a:gdLst/>
            <a:ahLst/>
            <a:cxnLst/>
            <a:rect l="0" t="0" r="0" b="0"/>
            <a:pathLst>
              <a:path w="4491991" h="147002">
                <a:moveTo>
                  <a:pt x="0" y="137160"/>
                </a:moveTo>
                <a:lnTo>
                  <a:pt x="9841" y="147001"/>
                </a:lnTo>
                <a:lnTo>
                  <a:pt x="11640" y="146261"/>
                </a:lnTo>
                <a:lnTo>
                  <a:pt x="17027" y="142052"/>
                </a:lnTo>
                <a:lnTo>
                  <a:pt x="21131" y="138610"/>
                </a:lnTo>
                <a:lnTo>
                  <a:pt x="153964" y="137245"/>
                </a:lnTo>
                <a:lnTo>
                  <a:pt x="307044" y="137171"/>
                </a:lnTo>
                <a:lnTo>
                  <a:pt x="576862" y="126790"/>
                </a:lnTo>
                <a:lnTo>
                  <a:pt x="658884" y="124775"/>
                </a:lnTo>
                <a:lnTo>
                  <a:pt x="792370" y="119802"/>
                </a:lnTo>
                <a:lnTo>
                  <a:pt x="845747" y="116699"/>
                </a:lnTo>
                <a:lnTo>
                  <a:pt x="886411" y="113359"/>
                </a:lnTo>
                <a:lnTo>
                  <a:pt x="918601" y="109863"/>
                </a:lnTo>
                <a:lnTo>
                  <a:pt x="967913" y="105978"/>
                </a:lnTo>
                <a:lnTo>
                  <a:pt x="1119331" y="100740"/>
                </a:lnTo>
                <a:lnTo>
                  <a:pt x="1336209" y="84858"/>
                </a:lnTo>
                <a:lnTo>
                  <a:pt x="1448744" y="81447"/>
                </a:lnTo>
                <a:lnTo>
                  <a:pt x="2335980" y="78741"/>
                </a:lnTo>
                <a:lnTo>
                  <a:pt x="2691283" y="70169"/>
                </a:lnTo>
                <a:lnTo>
                  <a:pt x="2769656" y="65900"/>
                </a:lnTo>
                <a:lnTo>
                  <a:pt x="2806557" y="62983"/>
                </a:lnTo>
                <a:lnTo>
                  <a:pt x="2888831" y="58879"/>
                </a:lnTo>
                <a:lnTo>
                  <a:pt x="3233061" y="47461"/>
                </a:lnTo>
                <a:lnTo>
                  <a:pt x="3705963" y="44552"/>
                </a:lnTo>
                <a:lnTo>
                  <a:pt x="3917106" y="35892"/>
                </a:lnTo>
                <a:lnTo>
                  <a:pt x="4047938" y="34501"/>
                </a:lnTo>
                <a:lnTo>
                  <a:pt x="4076193" y="33114"/>
                </a:lnTo>
                <a:lnTo>
                  <a:pt x="4089062" y="30967"/>
                </a:lnTo>
                <a:lnTo>
                  <a:pt x="4118600" y="26463"/>
                </a:lnTo>
                <a:lnTo>
                  <a:pt x="4273151" y="21907"/>
                </a:lnTo>
                <a:lnTo>
                  <a:pt x="4295297" y="19685"/>
                </a:lnTo>
                <a:lnTo>
                  <a:pt x="4332181" y="15099"/>
                </a:lnTo>
                <a:lnTo>
                  <a:pt x="4386937" y="11914"/>
                </a:lnTo>
                <a:lnTo>
                  <a:pt x="4408046" y="8259"/>
                </a:lnTo>
                <a:lnTo>
                  <a:pt x="4431821" y="3671"/>
                </a:lnTo>
                <a:lnTo>
                  <a:pt x="449199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18"/>
          <p:cNvSpPr/>
          <p:nvPr/>
        </p:nvSpPr>
        <p:spPr>
          <a:xfrm>
            <a:off x="5337809" y="4652009"/>
            <a:ext cx="114301" cy="1092282"/>
          </a:xfrm>
          <a:custGeom>
            <a:avLst/>
            <a:gdLst/>
            <a:ahLst/>
            <a:cxnLst/>
            <a:rect l="0" t="0" r="0" b="0"/>
            <a:pathLst>
              <a:path w="114301" h="1092282">
                <a:moveTo>
                  <a:pt x="0" y="0"/>
                </a:moveTo>
                <a:lnTo>
                  <a:pt x="0" y="9842"/>
                </a:lnTo>
                <a:lnTo>
                  <a:pt x="3387" y="24271"/>
                </a:lnTo>
                <a:lnTo>
                  <a:pt x="6068" y="35231"/>
                </a:lnTo>
                <a:lnTo>
                  <a:pt x="9047" y="60955"/>
                </a:lnTo>
                <a:lnTo>
                  <a:pt x="10724" y="93838"/>
                </a:lnTo>
                <a:lnTo>
                  <a:pt x="11291" y="122394"/>
                </a:lnTo>
                <a:lnTo>
                  <a:pt x="14755" y="137371"/>
                </a:lnTo>
                <a:lnTo>
                  <a:pt x="17457" y="144921"/>
                </a:lnTo>
                <a:lnTo>
                  <a:pt x="20459" y="173629"/>
                </a:lnTo>
                <a:lnTo>
                  <a:pt x="21793" y="206709"/>
                </a:lnTo>
                <a:lnTo>
                  <a:pt x="22387" y="229877"/>
                </a:lnTo>
                <a:lnTo>
                  <a:pt x="22819" y="339767"/>
                </a:lnTo>
                <a:lnTo>
                  <a:pt x="24103" y="366211"/>
                </a:lnTo>
                <a:lnTo>
                  <a:pt x="26229" y="390191"/>
                </a:lnTo>
                <a:lnTo>
                  <a:pt x="28916" y="412527"/>
                </a:lnTo>
                <a:lnTo>
                  <a:pt x="30707" y="431229"/>
                </a:lnTo>
                <a:lnTo>
                  <a:pt x="32698" y="462167"/>
                </a:lnTo>
                <a:lnTo>
                  <a:pt x="34499" y="482102"/>
                </a:lnTo>
                <a:lnTo>
                  <a:pt x="39887" y="531344"/>
                </a:lnTo>
                <a:lnTo>
                  <a:pt x="43101" y="554890"/>
                </a:lnTo>
                <a:lnTo>
                  <a:pt x="52424" y="614557"/>
                </a:lnTo>
                <a:lnTo>
                  <a:pt x="55050" y="639743"/>
                </a:lnTo>
                <a:lnTo>
                  <a:pt x="56528" y="668203"/>
                </a:lnTo>
                <a:lnTo>
                  <a:pt x="58005" y="676609"/>
                </a:lnTo>
                <a:lnTo>
                  <a:pt x="60261" y="684752"/>
                </a:lnTo>
                <a:lnTo>
                  <a:pt x="63034" y="692722"/>
                </a:lnTo>
                <a:lnTo>
                  <a:pt x="66153" y="704384"/>
                </a:lnTo>
                <a:lnTo>
                  <a:pt x="69502" y="718510"/>
                </a:lnTo>
                <a:lnTo>
                  <a:pt x="73005" y="734277"/>
                </a:lnTo>
                <a:lnTo>
                  <a:pt x="75340" y="747328"/>
                </a:lnTo>
                <a:lnTo>
                  <a:pt x="78627" y="777832"/>
                </a:lnTo>
                <a:lnTo>
                  <a:pt x="80870" y="811847"/>
                </a:lnTo>
                <a:lnTo>
                  <a:pt x="85896" y="861201"/>
                </a:lnTo>
                <a:lnTo>
                  <a:pt x="89014" y="885284"/>
                </a:lnTo>
                <a:lnTo>
                  <a:pt x="92363" y="907690"/>
                </a:lnTo>
                <a:lnTo>
                  <a:pt x="98201" y="944438"/>
                </a:lnTo>
                <a:lnTo>
                  <a:pt x="101487" y="972266"/>
                </a:lnTo>
                <a:lnTo>
                  <a:pt x="102688" y="997312"/>
                </a:lnTo>
                <a:lnTo>
                  <a:pt x="106176" y="1008823"/>
                </a:lnTo>
                <a:lnTo>
                  <a:pt x="108884" y="1015449"/>
                </a:lnTo>
                <a:lnTo>
                  <a:pt x="111893" y="1029584"/>
                </a:lnTo>
                <a:lnTo>
                  <a:pt x="114160" y="1062410"/>
                </a:lnTo>
                <a:lnTo>
                  <a:pt x="114300" y="1092281"/>
                </a:lnTo>
                <a:lnTo>
                  <a:pt x="114300" y="10858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19"/>
          <p:cNvSpPr/>
          <p:nvPr/>
        </p:nvSpPr>
        <p:spPr>
          <a:xfrm>
            <a:off x="5337822" y="3749039"/>
            <a:ext cx="34126" cy="937262"/>
          </a:xfrm>
          <a:custGeom>
            <a:avLst/>
            <a:gdLst/>
            <a:ahLst/>
            <a:cxnLst/>
            <a:rect l="0" t="0" r="0" b="0"/>
            <a:pathLst>
              <a:path w="34126" h="937262">
                <a:moveTo>
                  <a:pt x="22848" y="937261"/>
                </a:moveTo>
                <a:lnTo>
                  <a:pt x="22848" y="888929"/>
                </a:lnTo>
                <a:lnTo>
                  <a:pt x="21578" y="882179"/>
                </a:lnTo>
                <a:lnTo>
                  <a:pt x="19461" y="873870"/>
                </a:lnTo>
                <a:lnTo>
                  <a:pt x="16780" y="864520"/>
                </a:lnTo>
                <a:lnTo>
                  <a:pt x="14993" y="854477"/>
                </a:lnTo>
                <a:lnTo>
                  <a:pt x="13801" y="843971"/>
                </a:lnTo>
                <a:lnTo>
                  <a:pt x="13006" y="833158"/>
                </a:lnTo>
                <a:lnTo>
                  <a:pt x="12124" y="814370"/>
                </a:lnTo>
                <a:lnTo>
                  <a:pt x="11627" y="789512"/>
                </a:lnTo>
                <a:lnTo>
                  <a:pt x="11557" y="781611"/>
                </a:lnTo>
                <a:lnTo>
                  <a:pt x="10241" y="773804"/>
                </a:lnTo>
                <a:lnTo>
                  <a:pt x="8093" y="766060"/>
                </a:lnTo>
                <a:lnTo>
                  <a:pt x="5391" y="758357"/>
                </a:lnTo>
                <a:lnTo>
                  <a:pt x="3590" y="750681"/>
                </a:lnTo>
                <a:lnTo>
                  <a:pt x="2389" y="743024"/>
                </a:lnTo>
                <a:lnTo>
                  <a:pt x="1588" y="735380"/>
                </a:lnTo>
                <a:lnTo>
                  <a:pt x="699" y="720113"/>
                </a:lnTo>
                <a:lnTo>
                  <a:pt x="304" y="699780"/>
                </a:lnTo>
                <a:lnTo>
                  <a:pt x="0" y="415214"/>
                </a:lnTo>
                <a:lnTo>
                  <a:pt x="1266" y="373329"/>
                </a:lnTo>
                <a:lnTo>
                  <a:pt x="3380" y="335246"/>
                </a:lnTo>
                <a:lnTo>
                  <a:pt x="9036" y="256812"/>
                </a:lnTo>
                <a:lnTo>
                  <a:pt x="9830" y="243599"/>
                </a:lnTo>
                <a:lnTo>
                  <a:pt x="11629" y="225899"/>
                </a:lnTo>
                <a:lnTo>
                  <a:pt x="20255" y="153936"/>
                </a:lnTo>
                <a:lnTo>
                  <a:pt x="21119" y="144534"/>
                </a:lnTo>
                <a:lnTo>
                  <a:pt x="22965" y="133186"/>
                </a:lnTo>
                <a:lnTo>
                  <a:pt x="25466" y="120541"/>
                </a:lnTo>
                <a:lnTo>
                  <a:pt x="28403" y="107031"/>
                </a:lnTo>
                <a:lnTo>
                  <a:pt x="30361" y="96754"/>
                </a:lnTo>
                <a:lnTo>
                  <a:pt x="31667" y="88633"/>
                </a:lnTo>
                <a:lnTo>
                  <a:pt x="32537" y="81949"/>
                </a:lnTo>
                <a:lnTo>
                  <a:pt x="33504" y="57589"/>
                </a:lnTo>
                <a:lnTo>
                  <a:pt x="34125" y="14480"/>
                </a:lnTo>
                <a:lnTo>
                  <a:pt x="32906" y="9654"/>
                </a:lnTo>
                <a:lnTo>
                  <a:pt x="30823" y="6436"/>
                </a:lnTo>
                <a:lnTo>
                  <a:pt x="2284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20"/>
          <p:cNvSpPr/>
          <p:nvPr/>
        </p:nvSpPr>
        <p:spPr>
          <a:xfrm>
            <a:off x="4914900" y="3760470"/>
            <a:ext cx="491491" cy="34290"/>
          </a:xfrm>
          <a:custGeom>
            <a:avLst/>
            <a:gdLst/>
            <a:ahLst/>
            <a:cxnLst/>
            <a:rect l="0" t="0" r="0" b="0"/>
            <a:pathLst>
              <a:path w="491491" h="34290">
                <a:moveTo>
                  <a:pt x="0" y="34289"/>
                </a:moveTo>
                <a:lnTo>
                  <a:pt x="15909" y="34289"/>
                </a:lnTo>
                <a:lnTo>
                  <a:pt x="116888" y="24448"/>
                </a:lnTo>
                <a:lnTo>
                  <a:pt x="129995" y="23919"/>
                </a:lnTo>
                <a:lnTo>
                  <a:pt x="174971" y="23173"/>
                </a:lnTo>
                <a:lnTo>
                  <a:pt x="196721" y="22999"/>
                </a:lnTo>
                <a:lnTo>
                  <a:pt x="209887" y="21682"/>
                </a:lnTo>
                <a:lnTo>
                  <a:pt x="225015" y="19535"/>
                </a:lnTo>
                <a:lnTo>
                  <a:pt x="241450" y="16833"/>
                </a:lnTo>
                <a:lnTo>
                  <a:pt x="254946" y="15032"/>
                </a:lnTo>
                <a:lnTo>
                  <a:pt x="266484" y="13831"/>
                </a:lnTo>
                <a:lnTo>
                  <a:pt x="276716" y="13031"/>
                </a:lnTo>
                <a:lnTo>
                  <a:pt x="287347" y="11227"/>
                </a:lnTo>
                <a:lnTo>
                  <a:pt x="298245" y="8754"/>
                </a:lnTo>
                <a:lnTo>
                  <a:pt x="309320" y="5836"/>
                </a:lnTo>
                <a:lnTo>
                  <a:pt x="319243" y="3890"/>
                </a:lnTo>
                <a:lnTo>
                  <a:pt x="328398" y="2594"/>
                </a:lnTo>
                <a:lnTo>
                  <a:pt x="337042" y="1729"/>
                </a:lnTo>
                <a:lnTo>
                  <a:pt x="345345" y="1153"/>
                </a:lnTo>
                <a:lnTo>
                  <a:pt x="353420" y="768"/>
                </a:lnTo>
                <a:lnTo>
                  <a:pt x="361343" y="512"/>
                </a:lnTo>
                <a:lnTo>
                  <a:pt x="454531" y="8"/>
                </a:lnTo>
                <a:lnTo>
                  <a:pt x="49149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21"/>
          <p:cNvSpPr/>
          <p:nvPr/>
        </p:nvSpPr>
        <p:spPr>
          <a:xfrm>
            <a:off x="5006340" y="3819793"/>
            <a:ext cx="251273" cy="432167"/>
          </a:xfrm>
          <a:custGeom>
            <a:avLst/>
            <a:gdLst/>
            <a:ahLst/>
            <a:cxnLst/>
            <a:rect l="0" t="0" r="0" b="0"/>
            <a:pathLst>
              <a:path w="251273" h="432167">
                <a:moveTo>
                  <a:pt x="0" y="112127"/>
                </a:moveTo>
                <a:lnTo>
                  <a:pt x="12135" y="93923"/>
                </a:lnTo>
                <a:lnTo>
                  <a:pt x="16980" y="87291"/>
                </a:lnTo>
                <a:lnTo>
                  <a:pt x="21480" y="81599"/>
                </a:lnTo>
                <a:lnTo>
                  <a:pt x="25750" y="76535"/>
                </a:lnTo>
                <a:lnTo>
                  <a:pt x="33676" y="70619"/>
                </a:lnTo>
                <a:lnTo>
                  <a:pt x="44041" y="64135"/>
                </a:lnTo>
                <a:lnTo>
                  <a:pt x="56030" y="57272"/>
                </a:lnTo>
                <a:lnTo>
                  <a:pt x="66563" y="50157"/>
                </a:lnTo>
                <a:lnTo>
                  <a:pt x="76125" y="42873"/>
                </a:lnTo>
                <a:lnTo>
                  <a:pt x="85040" y="35478"/>
                </a:lnTo>
                <a:lnTo>
                  <a:pt x="93523" y="30547"/>
                </a:lnTo>
                <a:lnTo>
                  <a:pt x="101719" y="27260"/>
                </a:lnTo>
                <a:lnTo>
                  <a:pt x="109722" y="25069"/>
                </a:lnTo>
                <a:lnTo>
                  <a:pt x="116328" y="22338"/>
                </a:lnTo>
                <a:lnTo>
                  <a:pt x="122002" y="19247"/>
                </a:lnTo>
                <a:lnTo>
                  <a:pt x="127055" y="15917"/>
                </a:lnTo>
                <a:lnTo>
                  <a:pt x="132963" y="12427"/>
                </a:lnTo>
                <a:lnTo>
                  <a:pt x="139442" y="8830"/>
                </a:lnTo>
                <a:lnTo>
                  <a:pt x="146301" y="5162"/>
                </a:lnTo>
                <a:lnTo>
                  <a:pt x="152144" y="2717"/>
                </a:lnTo>
                <a:lnTo>
                  <a:pt x="157309" y="1087"/>
                </a:lnTo>
                <a:lnTo>
                  <a:pt x="162022" y="0"/>
                </a:lnTo>
                <a:lnTo>
                  <a:pt x="165165" y="545"/>
                </a:lnTo>
                <a:lnTo>
                  <a:pt x="167260" y="2179"/>
                </a:lnTo>
                <a:lnTo>
                  <a:pt x="168656" y="4538"/>
                </a:lnTo>
                <a:lnTo>
                  <a:pt x="170208" y="10546"/>
                </a:lnTo>
                <a:lnTo>
                  <a:pt x="170622" y="13926"/>
                </a:lnTo>
                <a:lnTo>
                  <a:pt x="167695" y="24455"/>
                </a:lnTo>
                <a:lnTo>
                  <a:pt x="162161" y="36332"/>
                </a:lnTo>
                <a:lnTo>
                  <a:pt x="151905" y="51428"/>
                </a:lnTo>
                <a:lnTo>
                  <a:pt x="144560" y="64406"/>
                </a:lnTo>
                <a:lnTo>
                  <a:pt x="137062" y="78641"/>
                </a:lnTo>
                <a:lnTo>
                  <a:pt x="133285" y="85993"/>
                </a:lnTo>
                <a:lnTo>
                  <a:pt x="128226" y="92164"/>
                </a:lnTo>
                <a:lnTo>
                  <a:pt x="122314" y="97548"/>
                </a:lnTo>
                <a:lnTo>
                  <a:pt x="115833" y="102408"/>
                </a:lnTo>
                <a:lnTo>
                  <a:pt x="110241" y="106917"/>
                </a:lnTo>
                <a:lnTo>
                  <a:pt x="105244" y="111194"/>
                </a:lnTo>
                <a:lnTo>
                  <a:pt x="98845" y="116792"/>
                </a:lnTo>
                <a:lnTo>
                  <a:pt x="98916" y="116507"/>
                </a:lnTo>
                <a:lnTo>
                  <a:pt x="100234" y="115047"/>
                </a:lnTo>
                <a:lnTo>
                  <a:pt x="103653" y="112803"/>
                </a:lnTo>
                <a:lnTo>
                  <a:pt x="108472" y="110038"/>
                </a:lnTo>
                <a:lnTo>
                  <a:pt x="114224" y="106924"/>
                </a:lnTo>
                <a:lnTo>
                  <a:pt x="119330" y="103578"/>
                </a:lnTo>
                <a:lnTo>
                  <a:pt x="124003" y="100078"/>
                </a:lnTo>
                <a:lnTo>
                  <a:pt x="128388" y="96474"/>
                </a:lnTo>
                <a:lnTo>
                  <a:pt x="133852" y="92801"/>
                </a:lnTo>
                <a:lnTo>
                  <a:pt x="140035" y="89083"/>
                </a:lnTo>
                <a:lnTo>
                  <a:pt x="146697" y="85334"/>
                </a:lnTo>
                <a:lnTo>
                  <a:pt x="152407" y="82835"/>
                </a:lnTo>
                <a:lnTo>
                  <a:pt x="157485" y="81169"/>
                </a:lnTo>
                <a:lnTo>
                  <a:pt x="162140" y="80058"/>
                </a:lnTo>
                <a:lnTo>
                  <a:pt x="166513" y="79317"/>
                </a:lnTo>
                <a:lnTo>
                  <a:pt x="170699" y="78824"/>
                </a:lnTo>
                <a:lnTo>
                  <a:pt x="174759" y="78495"/>
                </a:lnTo>
                <a:lnTo>
                  <a:pt x="178736" y="78275"/>
                </a:lnTo>
                <a:lnTo>
                  <a:pt x="186541" y="78031"/>
                </a:lnTo>
                <a:lnTo>
                  <a:pt x="189131" y="79237"/>
                </a:lnTo>
                <a:lnTo>
                  <a:pt x="190857" y="81310"/>
                </a:lnTo>
                <a:lnTo>
                  <a:pt x="192008" y="83962"/>
                </a:lnTo>
                <a:lnTo>
                  <a:pt x="193287" y="90295"/>
                </a:lnTo>
                <a:lnTo>
                  <a:pt x="194006" y="101001"/>
                </a:lnTo>
                <a:lnTo>
                  <a:pt x="194108" y="104710"/>
                </a:lnTo>
                <a:lnTo>
                  <a:pt x="190833" y="115603"/>
                </a:lnTo>
                <a:lnTo>
                  <a:pt x="185144" y="128912"/>
                </a:lnTo>
                <a:lnTo>
                  <a:pt x="178383" y="143293"/>
                </a:lnTo>
                <a:lnTo>
                  <a:pt x="174531" y="154765"/>
                </a:lnTo>
                <a:lnTo>
                  <a:pt x="172819" y="164097"/>
                </a:lnTo>
                <a:lnTo>
                  <a:pt x="171720" y="177049"/>
                </a:lnTo>
                <a:lnTo>
                  <a:pt x="171630" y="178268"/>
                </a:lnTo>
                <a:lnTo>
                  <a:pt x="172840" y="179081"/>
                </a:lnTo>
                <a:lnTo>
                  <a:pt x="177571" y="179984"/>
                </a:lnTo>
                <a:lnTo>
                  <a:pt x="181880" y="177685"/>
                </a:lnTo>
                <a:lnTo>
                  <a:pt x="187293" y="173612"/>
                </a:lnTo>
                <a:lnTo>
                  <a:pt x="193442" y="168357"/>
                </a:lnTo>
                <a:lnTo>
                  <a:pt x="198811" y="164854"/>
                </a:lnTo>
                <a:lnTo>
                  <a:pt x="203661" y="162518"/>
                </a:lnTo>
                <a:lnTo>
                  <a:pt x="208164" y="160961"/>
                </a:lnTo>
                <a:lnTo>
                  <a:pt x="212436" y="159922"/>
                </a:lnTo>
                <a:lnTo>
                  <a:pt x="216554" y="159231"/>
                </a:lnTo>
                <a:lnTo>
                  <a:pt x="220569" y="158769"/>
                </a:lnTo>
                <a:lnTo>
                  <a:pt x="228417" y="158257"/>
                </a:lnTo>
                <a:lnTo>
                  <a:pt x="232288" y="158120"/>
                </a:lnTo>
                <a:lnTo>
                  <a:pt x="234868" y="159299"/>
                </a:lnTo>
                <a:lnTo>
                  <a:pt x="236589" y="161355"/>
                </a:lnTo>
                <a:lnTo>
                  <a:pt x="237736" y="163996"/>
                </a:lnTo>
                <a:lnTo>
                  <a:pt x="239010" y="170316"/>
                </a:lnTo>
                <a:lnTo>
                  <a:pt x="239350" y="173780"/>
                </a:lnTo>
                <a:lnTo>
                  <a:pt x="236341" y="184401"/>
                </a:lnTo>
                <a:lnTo>
                  <a:pt x="233761" y="190790"/>
                </a:lnTo>
                <a:lnTo>
                  <a:pt x="229500" y="200129"/>
                </a:lnTo>
                <a:lnTo>
                  <a:pt x="207799" y="244844"/>
                </a:lnTo>
                <a:lnTo>
                  <a:pt x="203302" y="253945"/>
                </a:lnTo>
                <a:lnTo>
                  <a:pt x="197765" y="261282"/>
                </a:lnTo>
                <a:lnTo>
                  <a:pt x="191533" y="267444"/>
                </a:lnTo>
                <a:lnTo>
                  <a:pt x="172625" y="282632"/>
                </a:lnTo>
                <a:lnTo>
                  <a:pt x="178745" y="276384"/>
                </a:lnTo>
                <a:lnTo>
                  <a:pt x="197303" y="257743"/>
                </a:lnTo>
                <a:lnTo>
                  <a:pt x="201385" y="254924"/>
                </a:lnTo>
                <a:lnTo>
                  <a:pt x="205377" y="253045"/>
                </a:lnTo>
                <a:lnTo>
                  <a:pt x="213198" y="250957"/>
                </a:lnTo>
                <a:lnTo>
                  <a:pt x="220908" y="250029"/>
                </a:lnTo>
                <a:lnTo>
                  <a:pt x="223472" y="251051"/>
                </a:lnTo>
                <a:lnTo>
                  <a:pt x="225181" y="253003"/>
                </a:lnTo>
                <a:lnTo>
                  <a:pt x="226320" y="255574"/>
                </a:lnTo>
                <a:lnTo>
                  <a:pt x="227587" y="261817"/>
                </a:lnTo>
                <a:lnTo>
                  <a:pt x="227925" y="265261"/>
                </a:lnTo>
                <a:lnTo>
                  <a:pt x="224913" y="275860"/>
                </a:lnTo>
                <a:lnTo>
                  <a:pt x="220611" y="287767"/>
                </a:lnTo>
                <a:lnTo>
                  <a:pt x="218699" y="297292"/>
                </a:lnTo>
                <a:lnTo>
                  <a:pt x="215649" y="305420"/>
                </a:lnTo>
                <a:lnTo>
                  <a:pt x="211076" y="315919"/>
                </a:lnTo>
                <a:lnTo>
                  <a:pt x="205487" y="327998"/>
                </a:lnTo>
                <a:lnTo>
                  <a:pt x="201761" y="337321"/>
                </a:lnTo>
                <a:lnTo>
                  <a:pt x="199277" y="344806"/>
                </a:lnTo>
                <a:lnTo>
                  <a:pt x="197621" y="351066"/>
                </a:lnTo>
                <a:lnTo>
                  <a:pt x="197788" y="355240"/>
                </a:lnTo>
                <a:lnTo>
                  <a:pt x="199168" y="358022"/>
                </a:lnTo>
                <a:lnTo>
                  <a:pt x="201359" y="359877"/>
                </a:lnTo>
                <a:lnTo>
                  <a:pt x="202819" y="359843"/>
                </a:lnTo>
                <a:lnTo>
                  <a:pt x="203792" y="358551"/>
                </a:lnTo>
                <a:lnTo>
                  <a:pt x="204441" y="356420"/>
                </a:lnTo>
                <a:lnTo>
                  <a:pt x="207414" y="354999"/>
                </a:lnTo>
                <a:lnTo>
                  <a:pt x="211936" y="354051"/>
                </a:lnTo>
                <a:lnTo>
                  <a:pt x="217490" y="353420"/>
                </a:lnTo>
                <a:lnTo>
                  <a:pt x="221194" y="351728"/>
                </a:lnTo>
                <a:lnTo>
                  <a:pt x="223662" y="349331"/>
                </a:lnTo>
                <a:lnTo>
                  <a:pt x="225308" y="346463"/>
                </a:lnTo>
                <a:lnTo>
                  <a:pt x="227675" y="344551"/>
                </a:lnTo>
                <a:lnTo>
                  <a:pt x="230523" y="343276"/>
                </a:lnTo>
                <a:lnTo>
                  <a:pt x="233692" y="342426"/>
                </a:lnTo>
                <a:lnTo>
                  <a:pt x="237074" y="343130"/>
                </a:lnTo>
                <a:lnTo>
                  <a:pt x="244220" y="347298"/>
                </a:lnTo>
                <a:lnTo>
                  <a:pt x="249314" y="350717"/>
                </a:lnTo>
                <a:lnTo>
                  <a:pt x="250506" y="358290"/>
                </a:lnTo>
                <a:lnTo>
                  <a:pt x="251036" y="368852"/>
                </a:lnTo>
                <a:lnTo>
                  <a:pt x="251272" y="377781"/>
                </a:lnTo>
                <a:lnTo>
                  <a:pt x="250064" y="384479"/>
                </a:lnTo>
                <a:lnTo>
                  <a:pt x="247990" y="392755"/>
                </a:lnTo>
                <a:lnTo>
                  <a:pt x="245336" y="402082"/>
                </a:lnTo>
                <a:lnTo>
                  <a:pt x="243567" y="409570"/>
                </a:lnTo>
                <a:lnTo>
                  <a:pt x="242388" y="415832"/>
                </a:lnTo>
                <a:lnTo>
                  <a:pt x="240030" y="43216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22"/>
          <p:cNvSpPr/>
          <p:nvPr/>
        </p:nvSpPr>
        <p:spPr>
          <a:xfrm>
            <a:off x="5411625" y="4892039"/>
            <a:ext cx="268893" cy="685801"/>
          </a:xfrm>
          <a:custGeom>
            <a:avLst/>
            <a:gdLst/>
            <a:ahLst/>
            <a:cxnLst/>
            <a:rect l="0" t="0" r="0" b="0"/>
            <a:pathLst>
              <a:path w="268893" h="685801">
                <a:moveTo>
                  <a:pt x="6195" y="0"/>
                </a:moveTo>
                <a:lnTo>
                  <a:pt x="18330" y="12136"/>
                </a:lnTo>
                <a:lnTo>
                  <a:pt x="21905" y="16981"/>
                </a:lnTo>
                <a:lnTo>
                  <a:pt x="25877" y="25751"/>
                </a:lnTo>
                <a:lnTo>
                  <a:pt x="25666" y="31137"/>
                </a:lnTo>
                <a:lnTo>
                  <a:pt x="22045" y="43896"/>
                </a:lnTo>
                <a:lnTo>
                  <a:pt x="16203" y="54646"/>
                </a:lnTo>
                <a:lnTo>
                  <a:pt x="12867" y="59291"/>
                </a:lnTo>
                <a:lnTo>
                  <a:pt x="9160" y="71225"/>
                </a:lnTo>
                <a:lnTo>
                  <a:pt x="6243" y="87536"/>
                </a:lnTo>
                <a:lnTo>
                  <a:pt x="713" y="111718"/>
                </a:lnTo>
                <a:lnTo>
                  <a:pt x="0" y="118929"/>
                </a:lnTo>
                <a:lnTo>
                  <a:pt x="795" y="122466"/>
                </a:lnTo>
                <a:lnTo>
                  <a:pt x="2595" y="123554"/>
                </a:lnTo>
                <a:lnTo>
                  <a:pt x="5065" y="123009"/>
                </a:lnTo>
                <a:lnTo>
                  <a:pt x="11196" y="119018"/>
                </a:lnTo>
                <a:lnTo>
                  <a:pt x="18154" y="113010"/>
                </a:lnTo>
                <a:lnTo>
                  <a:pt x="21787" y="109630"/>
                </a:lnTo>
                <a:lnTo>
                  <a:pt x="25480" y="107377"/>
                </a:lnTo>
                <a:lnTo>
                  <a:pt x="32969" y="104873"/>
                </a:lnTo>
                <a:lnTo>
                  <a:pt x="38014" y="104206"/>
                </a:lnTo>
                <a:lnTo>
                  <a:pt x="43918" y="103761"/>
                </a:lnTo>
                <a:lnTo>
                  <a:pt x="55980" y="103266"/>
                </a:lnTo>
                <a:lnTo>
                  <a:pt x="65575" y="103046"/>
                </a:lnTo>
                <a:lnTo>
                  <a:pt x="68641" y="104257"/>
                </a:lnTo>
                <a:lnTo>
                  <a:pt x="70686" y="106335"/>
                </a:lnTo>
                <a:lnTo>
                  <a:pt x="80035" y="124862"/>
                </a:lnTo>
                <a:lnTo>
                  <a:pt x="83462" y="138468"/>
                </a:lnTo>
                <a:lnTo>
                  <a:pt x="84376" y="145652"/>
                </a:lnTo>
                <a:lnTo>
                  <a:pt x="82005" y="163795"/>
                </a:lnTo>
                <a:lnTo>
                  <a:pt x="76719" y="184558"/>
                </a:lnTo>
                <a:lnTo>
                  <a:pt x="53221" y="264522"/>
                </a:lnTo>
                <a:lnTo>
                  <a:pt x="48975" y="281759"/>
                </a:lnTo>
                <a:lnTo>
                  <a:pt x="46145" y="295789"/>
                </a:lnTo>
                <a:lnTo>
                  <a:pt x="44258" y="307683"/>
                </a:lnTo>
                <a:lnTo>
                  <a:pt x="44270" y="316882"/>
                </a:lnTo>
                <a:lnTo>
                  <a:pt x="45548" y="324285"/>
                </a:lnTo>
                <a:lnTo>
                  <a:pt x="47670" y="330490"/>
                </a:lnTo>
                <a:lnTo>
                  <a:pt x="51625" y="334627"/>
                </a:lnTo>
                <a:lnTo>
                  <a:pt x="56802" y="337385"/>
                </a:lnTo>
                <a:lnTo>
                  <a:pt x="62793" y="339223"/>
                </a:lnTo>
                <a:lnTo>
                  <a:pt x="68057" y="339179"/>
                </a:lnTo>
                <a:lnTo>
                  <a:pt x="72836" y="337880"/>
                </a:lnTo>
                <a:lnTo>
                  <a:pt x="77292" y="335743"/>
                </a:lnTo>
                <a:lnTo>
                  <a:pt x="81533" y="335589"/>
                </a:lnTo>
                <a:lnTo>
                  <a:pt x="85630" y="336756"/>
                </a:lnTo>
                <a:lnTo>
                  <a:pt x="93569" y="340170"/>
                </a:lnTo>
                <a:lnTo>
                  <a:pt x="101331" y="341686"/>
                </a:lnTo>
                <a:lnTo>
                  <a:pt x="109014" y="345748"/>
                </a:lnTo>
                <a:lnTo>
                  <a:pt x="112841" y="348608"/>
                </a:lnTo>
                <a:lnTo>
                  <a:pt x="115392" y="351786"/>
                </a:lnTo>
                <a:lnTo>
                  <a:pt x="117093" y="355174"/>
                </a:lnTo>
                <a:lnTo>
                  <a:pt x="118227" y="358703"/>
                </a:lnTo>
                <a:lnTo>
                  <a:pt x="119487" y="379557"/>
                </a:lnTo>
                <a:lnTo>
                  <a:pt x="120196" y="420225"/>
                </a:lnTo>
                <a:lnTo>
                  <a:pt x="120477" y="500469"/>
                </a:lnTo>
                <a:lnTo>
                  <a:pt x="121753" y="506366"/>
                </a:lnTo>
                <a:lnTo>
                  <a:pt x="126557" y="516305"/>
                </a:lnTo>
                <a:lnTo>
                  <a:pt x="129617" y="519463"/>
                </a:lnTo>
                <a:lnTo>
                  <a:pt x="132926" y="521569"/>
                </a:lnTo>
                <a:lnTo>
                  <a:pt x="136402" y="522973"/>
                </a:lnTo>
                <a:lnTo>
                  <a:pt x="138720" y="522639"/>
                </a:lnTo>
                <a:lnTo>
                  <a:pt x="140265" y="521146"/>
                </a:lnTo>
                <a:lnTo>
                  <a:pt x="141294" y="518881"/>
                </a:lnTo>
                <a:lnTo>
                  <a:pt x="143251" y="517371"/>
                </a:lnTo>
                <a:lnTo>
                  <a:pt x="145826" y="516364"/>
                </a:lnTo>
                <a:lnTo>
                  <a:pt x="153343" y="515246"/>
                </a:lnTo>
                <a:lnTo>
                  <a:pt x="158903" y="514947"/>
                </a:lnTo>
                <a:lnTo>
                  <a:pt x="173942" y="514468"/>
                </a:lnTo>
                <a:lnTo>
                  <a:pt x="182616" y="514386"/>
                </a:lnTo>
                <a:lnTo>
                  <a:pt x="184768" y="516914"/>
                </a:lnTo>
                <a:lnTo>
                  <a:pt x="186204" y="521139"/>
                </a:lnTo>
                <a:lnTo>
                  <a:pt x="188507" y="540104"/>
                </a:lnTo>
                <a:lnTo>
                  <a:pt x="188962" y="595355"/>
                </a:lnTo>
                <a:lnTo>
                  <a:pt x="189060" y="630083"/>
                </a:lnTo>
                <a:lnTo>
                  <a:pt x="190335" y="633415"/>
                </a:lnTo>
                <a:lnTo>
                  <a:pt x="192455" y="635637"/>
                </a:lnTo>
                <a:lnTo>
                  <a:pt x="195138" y="637118"/>
                </a:lnTo>
                <a:lnTo>
                  <a:pt x="198197" y="636836"/>
                </a:lnTo>
                <a:lnTo>
                  <a:pt x="201506" y="635377"/>
                </a:lnTo>
                <a:lnTo>
                  <a:pt x="204982" y="633135"/>
                </a:lnTo>
                <a:lnTo>
                  <a:pt x="211110" y="627830"/>
                </a:lnTo>
                <a:lnTo>
                  <a:pt x="219004" y="620484"/>
                </a:lnTo>
                <a:lnTo>
                  <a:pt x="228078" y="611776"/>
                </a:lnTo>
                <a:lnTo>
                  <a:pt x="234127" y="604701"/>
                </a:lnTo>
                <a:lnTo>
                  <a:pt x="240848" y="593453"/>
                </a:lnTo>
                <a:lnTo>
                  <a:pt x="243910" y="589945"/>
                </a:lnTo>
                <a:lnTo>
                  <a:pt x="247221" y="587607"/>
                </a:lnTo>
                <a:lnTo>
                  <a:pt x="250699" y="586049"/>
                </a:lnTo>
                <a:lnTo>
                  <a:pt x="254288" y="586279"/>
                </a:lnTo>
                <a:lnTo>
                  <a:pt x="257950" y="587703"/>
                </a:lnTo>
                <a:lnTo>
                  <a:pt x="261662" y="589922"/>
                </a:lnTo>
                <a:lnTo>
                  <a:pt x="264136" y="592671"/>
                </a:lnTo>
                <a:lnTo>
                  <a:pt x="265785" y="595774"/>
                </a:lnTo>
                <a:lnTo>
                  <a:pt x="267619" y="602609"/>
                </a:lnTo>
                <a:lnTo>
                  <a:pt x="268892" y="621113"/>
                </a:lnTo>
                <a:lnTo>
                  <a:pt x="267686" y="624895"/>
                </a:lnTo>
                <a:lnTo>
                  <a:pt x="262959" y="632485"/>
                </a:lnTo>
                <a:lnTo>
                  <a:pt x="260012" y="643478"/>
                </a:lnTo>
                <a:lnTo>
                  <a:pt x="258353" y="657174"/>
                </a:lnTo>
                <a:lnTo>
                  <a:pt x="257654" y="6858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a few…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A= 100, b</a:t>
            </a:r>
            <a:r>
              <a:rPr lang="en-US" baseline="-25000" dirty="0" smtClean="0"/>
              <a:t>1</a:t>
            </a:r>
            <a:r>
              <a:rPr lang="en-US" dirty="0" smtClean="0"/>
              <a:t>= 5, b</a:t>
            </a:r>
            <a:r>
              <a:rPr lang="en-US" baseline="-25000" dirty="0" smtClean="0"/>
              <a:t>2</a:t>
            </a:r>
            <a:r>
              <a:rPr lang="en-US" dirty="0" smtClean="0"/>
              <a:t> =15, h=?</a:t>
            </a:r>
          </a:p>
          <a:p>
            <a:endParaRPr lang="en-US" dirty="0" smtClean="0"/>
          </a:p>
          <a:p>
            <a:r>
              <a:rPr lang="en-US" dirty="0" smtClean="0"/>
              <a:t>A= ?, b</a:t>
            </a:r>
            <a:r>
              <a:rPr lang="en-US" baseline="-25000" dirty="0" smtClean="0"/>
              <a:t>1</a:t>
            </a:r>
            <a:r>
              <a:rPr lang="en-US" dirty="0" smtClean="0"/>
              <a:t>= 12x, b</a:t>
            </a:r>
            <a:r>
              <a:rPr lang="en-US" baseline="-25000" dirty="0" smtClean="0"/>
              <a:t>2</a:t>
            </a:r>
            <a:r>
              <a:rPr lang="en-US" dirty="0" smtClean="0"/>
              <a:t> =20x, h=9</a:t>
            </a:r>
          </a:p>
          <a:p>
            <a:endParaRPr lang="en-US" dirty="0"/>
          </a:p>
        </p:txBody>
      </p:sp>
      <p:sp>
        <p:nvSpPr>
          <p:cNvPr id="4" name="SMARTPenAnnotation209"/>
          <p:cNvSpPr/>
          <p:nvPr/>
        </p:nvSpPr>
        <p:spPr>
          <a:xfrm>
            <a:off x="6691394" y="2023941"/>
            <a:ext cx="280907" cy="570669"/>
          </a:xfrm>
          <a:custGeom>
            <a:avLst/>
            <a:gdLst/>
            <a:ahLst/>
            <a:cxnLst/>
            <a:rect l="0" t="0" r="0" b="0"/>
            <a:pathLst>
              <a:path w="280907" h="570669">
                <a:moveTo>
                  <a:pt x="6586" y="547809"/>
                </a:moveTo>
                <a:lnTo>
                  <a:pt x="6586" y="481664"/>
                </a:lnTo>
                <a:lnTo>
                  <a:pt x="5316" y="470692"/>
                </a:lnTo>
                <a:lnTo>
                  <a:pt x="3199" y="457027"/>
                </a:lnTo>
                <a:lnTo>
                  <a:pt x="518" y="441568"/>
                </a:lnTo>
                <a:lnTo>
                  <a:pt x="0" y="410941"/>
                </a:lnTo>
                <a:lnTo>
                  <a:pt x="926" y="370204"/>
                </a:lnTo>
                <a:lnTo>
                  <a:pt x="5468" y="243768"/>
                </a:lnTo>
                <a:lnTo>
                  <a:pt x="6254" y="204287"/>
                </a:lnTo>
                <a:lnTo>
                  <a:pt x="7635" y="191794"/>
                </a:lnTo>
                <a:lnTo>
                  <a:pt x="9825" y="178386"/>
                </a:lnTo>
                <a:lnTo>
                  <a:pt x="12555" y="164367"/>
                </a:lnTo>
                <a:lnTo>
                  <a:pt x="15646" y="151210"/>
                </a:lnTo>
                <a:lnTo>
                  <a:pt x="18976" y="138630"/>
                </a:lnTo>
                <a:lnTo>
                  <a:pt x="26062" y="114491"/>
                </a:lnTo>
                <a:lnTo>
                  <a:pt x="33445" y="91063"/>
                </a:lnTo>
                <a:lnTo>
                  <a:pt x="37192" y="80752"/>
                </a:lnTo>
                <a:lnTo>
                  <a:pt x="40960" y="71337"/>
                </a:lnTo>
                <a:lnTo>
                  <a:pt x="47263" y="55373"/>
                </a:lnTo>
                <a:lnTo>
                  <a:pt x="52081" y="37976"/>
                </a:lnTo>
                <a:lnTo>
                  <a:pt x="57709" y="24460"/>
                </a:lnTo>
                <a:lnTo>
                  <a:pt x="64444" y="13372"/>
                </a:lnTo>
                <a:lnTo>
                  <a:pt x="68018" y="8638"/>
                </a:lnTo>
                <a:lnTo>
                  <a:pt x="71670" y="5481"/>
                </a:lnTo>
                <a:lnTo>
                  <a:pt x="75375" y="3377"/>
                </a:lnTo>
                <a:lnTo>
                  <a:pt x="82879" y="1039"/>
                </a:lnTo>
                <a:lnTo>
                  <a:pt x="90447" y="0"/>
                </a:lnTo>
                <a:lnTo>
                  <a:pt x="94243" y="993"/>
                </a:lnTo>
                <a:lnTo>
                  <a:pt x="101847" y="5482"/>
                </a:lnTo>
                <a:lnTo>
                  <a:pt x="104384" y="8458"/>
                </a:lnTo>
                <a:lnTo>
                  <a:pt x="106075" y="11711"/>
                </a:lnTo>
                <a:lnTo>
                  <a:pt x="107201" y="15151"/>
                </a:lnTo>
                <a:lnTo>
                  <a:pt x="111841" y="22358"/>
                </a:lnTo>
                <a:lnTo>
                  <a:pt x="118136" y="31065"/>
                </a:lnTo>
                <a:lnTo>
                  <a:pt x="125167" y="43401"/>
                </a:lnTo>
                <a:lnTo>
                  <a:pt x="132525" y="53964"/>
                </a:lnTo>
                <a:lnTo>
                  <a:pt x="141299" y="66702"/>
                </a:lnTo>
                <a:lnTo>
                  <a:pt x="147194" y="77211"/>
                </a:lnTo>
                <a:lnTo>
                  <a:pt x="164241" y="109499"/>
                </a:lnTo>
                <a:lnTo>
                  <a:pt x="168839" y="118442"/>
                </a:lnTo>
                <a:lnTo>
                  <a:pt x="175714" y="137104"/>
                </a:lnTo>
                <a:lnTo>
                  <a:pt x="201055" y="213887"/>
                </a:lnTo>
                <a:lnTo>
                  <a:pt x="207351" y="231214"/>
                </a:lnTo>
                <a:lnTo>
                  <a:pt x="212820" y="245306"/>
                </a:lnTo>
                <a:lnTo>
                  <a:pt x="216465" y="257240"/>
                </a:lnTo>
                <a:lnTo>
                  <a:pt x="218895" y="267736"/>
                </a:lnTo>
                <a:lnTo>
                  <a:pt x="220515" y="277274"/>
                </a:lnTo>
                <a:lnTo>
                  <a:pt x="224135" y="288712"/>
                </a:lnTo>
                <a:lnTo>
                  <a:pt x="229089" y="301417"/>
                </a:lnTo>
                <a:lnTo>
                  <a:pt x="234931" y="314968"/>
                </a:lnTo>
                <a:lnTo>
                  <a:pt x="238826" y="326541"/>
                </a:lnTo>
                <a:lnTo>
                  <a:pt x="241423" y="336797"/>
                </a:lnTo>
                <a:lnTo>
                  <a:pt x="243154" y="346174"/>
                </a:lnTo>
                <a:lnTo>
                  <a:pt x="248463" y="363367"/>
                </a:lnTo>
                <a:lnTo>
                  <a:pt x="253787" y="380744"/>
                </a:lnTo>
                <a:lnTo>
                  <a:pt x="255206" y="390712"/>
                </a:lnTo>
                <a:lnTo>
                  <a:pt x="256153" y="401168"/>
                </a:lnTo>
                <a:lnTo>
                  <a:pt x="256784" y="410678"/>
                </a:lnTo>
                <a:lnTo>
                  <a:pt x="257485" y="428018"/>
                </a:lnTo>
                <a:lnTo>
                  <a:pt x="261183" y="444192"/>
                </a:lnTo>
                <a:lnTo>
                  <a:pt x="263948" y="452060"/>
                </a:lnTo>
                <a:lnTo>
                  <a:pt x="267061" y="466196"/>
                </a:lnTo>
                <a:lnTo>
                  <a:pt x="270405" y="484511"/>
                </a:lnTo>
                <a:lnTo>
                  <a:pt x="276238" y="520946"/>
                </a:lnTo>
                <a:lnTo>
                  <a:pt x="277794" y="532440"/>
                </a:lnTo>
                <a:lnTo>
                  <a:pt x="279523" y="548598"/>
                </a:lnTo>
                <a:lnTo>
                  <a:pt x="279984" y="554685"/>
                </a:lnTo>
                <a:lnTo>
                  <a:pt x="280906" y="57066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10"/>
          <p:cNvSpPr/>
          <p:nvPr/>
        </p:nvSpPr>
        <p:spPr>
          <a:xfrm>
            <a:off x="6570509" y="2194559"/>
            <a:ext cx="481801" cy="205742"/>
          </a:xfrm>
          <a:custGeom>
            <a:avLst/>
            <a:gdLst/>
            <a:ahLst/>
            <a:cxnLst/>
            <a:rect l="0" t="0" r="0" b="0"/>
            <a:pathLst>
              <a:path w="481801" h="205742">
                <a:moveTo>
                  <a:pt x="13171" y="205741"/>
                </a:moveTo>
                <a:lnTo>
                  <a:pt x="0" y="205741"/>
                </a:lnTo>
                <a:lnTo>
                  <a:pt x="5623" y="205741"/>
                </a:lnTo>
                <a:lnTo>
                  <a:pt x="13220" y="204470"/>
                </a:lnTo>
                <a:lnTo>
                  <a:pt x="23363" y="202354"/>
                </a:lnTo>
                <a:lnTo>
                  <a:pt x="35206" y="199673"/>
                </a:lnTo>
                <a:lnTo>
                  <a:pt x="45640" y="196615"/>
                </a:lnTo>
                <a:lnTo>
                  <a:pt x="55137" y="193307"/>
                </a:lnTo>
                <a:lnTo>
                  <a:pt x="64008" y="189832"/>
                </a:lnTo>
                <a:lnTo>
                  <a:pt x="72463" y="186245"/>
                </a:lnTo>
                <a:lnTo>
                  <a:pt x="88629" y="178872"/>
                </a:lnTo>
                <a:lnTo>
                  <a:pt x="95226" y="175128"/>
                </a:lnTo>
                <a:lnTo>
                  <a:pt x="100894" y="171362"/>
                </a:lnTo>
                <a:lnTo>
                  <a:pt x="105943" y="167582"/>
                </a:lnTo>
                <a:lnTo>
                  <a:pt x="113119" y="163791"/>
                </a:lnTo>
                <a:lnTo>
                  <a:pt x="121713" y="159994"/>
                </a:lnTo>
                <a:lnTo>
                  <a:pt x="131252" y="156193"/>
                </a:lnTo>
                <a:lnTo>
                  <a:pt x="140151" y="152389"/>
                </a:lnTo>
                <a:lnTo>
                  <a:pt x="156813" y="144775"/>
                </a:lnTo>
                <a:lnTo>
                  <a:pt x="166082" y="139697"/>
                </a:lnTo>
                <a:lnTo>
                  <a:pt x="176072" y="133771"/>
                </a:lnTo>
                <a:lnTo>
                  <a:pt x="186541" y="127281"/>
                </a:lnTo>
                <a:lnTo>
                  <a:pt x="202410" y="119144"/>
                </a:lnTo>
                <a:lnTo>
                  <a:pt x="221881" y="109910"/>
                </a:lnTo>
                <a:lnTo>
                  <a:pt x="423722" y="16645"/>
                </a:lnTo>
                <a:lnTo>
                  <a:pt x="436731" y="11097"/>
                </a:lnTo>
                <a:lnTo>
                  <a:pt x="446675" y="7398"/>
                </a:lnTo>
                <a:lnTo>
                  <a:pt x="463350" y="2192"/>
                </a:lnTo>
                <a:lnTo>
                  <a:pt x="48180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11"/>
          <p:cNvSpPr/>
          <p:nvPr/>
        </p:nvSpPr>
        <p:spPr>
          <a:xfrm>
            <a:off x="7120890" y="2263139"/>
            <a:ext cx="228601" cy="102871"/>
          </a:xfrm>
          <a:custGeom>
            <a:avLst/>
            <a:gdLst/>
            <a:ahLst/>
            <a:cxnLst/>
            <a:rect l="0" t="0" r="0" b="0"/>
            <a:pathLst>
              <a:path w="228601" h="102871">
                <a:moveTo>
                  <a:pt x="0" y="102870"/>
                </a:moveTo>
                <a:lnTo>
                  <a:pt x="12135" y="90735"/>
                </a:lnTo>
                <a:lnTo>
                  <a:pt x="16980" y="87160"/>
                </a:lnTo>
                <a:lnTo>
                  <a:pt x="21480" y="84777"/>
                </a:lnTo>
                <a:lnTo>
                  <a:pt x="25750" y="83188"/>
                </a:lnTo>
                <a:lnTo>
                  <a:pt x="34946" y="78319"/>
                </a:lnTo>
                <a:lnTo>
                  <a:pt x="62097" y="62749"/>
                </a:lnTo>
                <a:lnTo>
                  <a:pt x="75688" y="55803"/>
                </a:lnTo>
                <a:lnTo>
                  <a:pt x="88559" y="49902"/>
                </a:lnTo>
                <a:lnTo>
                  <a:pt x="100949" y="44698"/>
                </a:lnTo>
                <a:lnTo>
                  <a:pt x="121489" y="35529"/>
                </a:lnTo>
                <a:lnTo>
                  <a:pt x="147333" y="23228"/>
                </a:lnTo>
                <a:lnTo>
                  <a:pt x="178821" y="7693"/>
                </a:lnTo>
                <a:lnTo>
                  <a:pt x="186524" y="5129"/>
                </a:lnTo>
                <a:lnTo>
                  <a:pt x="194199" y="3419"/>
                </a:lnTo>
                <a:lnTo>
                  <a:pt x="201856" y="2280"/>
                </a:lnTo>
                <a:lnTo>
                  <a:pt x="208230" y="1520"/>
                </a:lnTo>
                <a:lnTo>
                  <a:pt x="213750" y="1013"/>
                </a:lnTo>
                <a:lnTo>
                  <a:pt x="218700" y="676"/>
                </a:lnTo>
                <a:lnTo>
                  <a:pt x="223270" y="451"/>
                </a:lnTo>
                <a:lnTo>
                  <a:pt x="227587" y="301"/>
                </a:lnTo>
                <a:lnTo>
                  <a:pt x="22860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12"/>
          <p:cNvSpPr/>
          <p:nvPr/>
        </p:nvSpPr>
        <p:spPr>
          <a:xfrm>
            <a:off x="7143750" y="2354579"/>
            <a:ext cx="274320" cy="136691"/>
          </a:xfrm>
          <a:custGeom>
            <a:avLst/>
            <a:gdLst/>
            <a:ahLst/>
            <a:cxnLst/>
            <a:rect l="0" t="0" r="0" b="0"/>
            <a:pathLst>
              <a:path w="274320" h="136691">
                <a:moveTo>
                  <a:pt x="0" y="125730"/>
                </a:moveTo>
                <a:lnTo>
                  <a:pt x="12135" y="131798"/>
                </a:lnTo>
                <a:lnTo>
                  <a:pt x="16980" y="133586"/>
                </a:lnTo>
                <a:lnTo>
                  <a:pt x="21480" y="134777"/>
                </a:lnTo>
                <a:lnTo>
                  <a:pt x="29867" y="136101"/>
                </a:lnTo>
                <a:lnTo>
                  <a:pt x="37827" y="136690"/>
                </a:lnTo>
                <a:lnTo>
                  <a:pt x="42998" y="135577"/>
                </a:lnTo>
                <a:lnTo>
                  <a:pt x="48985" y="133565"/>
                </a:lnTo>
                <a:lnTo>
                  <a:pt x="55516" y="130953"/>
                </a:lnTo>
                <a:lnTo>
                  <a:pt x="61141" y="127942"/>
                </a:lnTo>
                <a:lnTo>
                  <a:pt x="66161" y="124665"/>
                </a:lnTo>
                <a:lnTo>
                  <a:pt x="70777" y="121210"/>
                </a:lnTo>
                <a:lnTo>
                  <a:pt x="86066" y="110598"/>
                </a:lnTo>
                <a:lnTo>
                  <a:pt x="95477" y="104212"/>
                </a:lnTo>
                <a:lnTo>
                  <a:pt x="104292" y="98685"/>
                </a:lnTo>
                <a:lnTo>
                  <a:pt x="112707" y="93730"/>
                </a:lnTo>
                <a:lnTo>
                  <a:pt x="120859" y="89157"/>
                </a:lnTo>
                <a:lnTo>
                  <a:pt x="136688" y="80689"/>
                </a:lnTo>
                <a:lnTo>
                  <a:pt x="144465" y="76653"/>
                </a:lnTo>
                <a:lnTo>
                  <a:pt x="158539" y="67612"/>
                </a:lnTo>
                <a:lnTo>
                  <a:pt x="197885" y="40633"/>
                </a:lnTo>
                <a:lnTo>
                  <a:pt x="214473" y="30899"/>
                </a:lnTo>
                <a:lnTo>
                  <a:pt x="228072" y="24410"/>
                </a:lnTo>
                <a:lnTo>
                  <a:pt x="27431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13"/>
          <p:cNvSpPr/>
          <p:nvPr/>
        </p:nvSpPr>
        <p:spPr>
          <a:xfrm>
            <a:off x="7457399" y="1748789"/>
            <a:ext cx="132121" cy="925831"/>
          </a:xfrm>
          <a:custGeom>
            <a:avLst/>
            <a:gdLst/>
            <a:ahLst/>
            <a:cxnLst/>
            <a:rect l="0" t="0" r="0" b="0"/>
            <a:pathLst>
              <a:path w="132121" h="925831">
                <a:moveTo>
                  <a:pt x="132120" y="0"/>
                </a:moveTo>
                <a:lnTo>
                  <a:pt x="126053" y="12136"/>
                </a:lnTo>
                <a:lnTo>
                  <a:pt x="123073" y="21481"/>
                </a:lnTo>
                <a:lnTo>
                  <a:pt x="120480" y="31137"/>
                </a:lnTo>
                <a:lnTo>
                  <a:pt x="118010" y="37268"/>
                </a:lnTo>
                <a:lnTo>
                  <a:pt x="115093" y="43896"/>
                </a:lnTo>
                <a:lnTo>
                  <a:pt x="111880" y="52124"/>
                </a:lnTo>
                <a:lnTo>
                  <a:pt x="104921" y="71427"/>
                </a:lnTo>
                <a:lnTo>
                  <a:pt x="101287" y="79368"/>
                </a:lnTo>
                <a:lnTo>
                  <a:pt x="97595" y="85932"/>
                </a:lnTo>
                <a:lnTo>
                  <a:pt x="93864" y="91578"/>
                </a:lnTo>
                <a:lnTo>
                  <a:pt x="90106" y="96612"/>
                </a:lnTo>
                <a:lnTo>
                  <a:pt x="86331" y="101238"/>
                </a:lnTo>
                <a:lnTo>
                  <a:pt x="82544" y="105592"/>
                </a:lnTo>
                <a:lnTo>
                  <a:pt x="80019" y="109765"/>
                </a:lnTo>
                <a:lnTo>
                  <a:pt x="77215" y="117788"/>
                </a:lnTo>
                <a:lnTo>
                  <a:pt x="75197" y="121706"/>
                </a:lnTo>
                <a:lnTo>
                  <a:pt x="72581" y="125587"/>
                </a:lnTo>
                <a:lnTo>
                  <a:pt x="69567" y="129445"/>
                </a:lnTo>
                <a:lnTo>
                  <a:pt x="66220" y="137118"/>
                </a:lnTo>
                <a:lnTo>
                  <a:pt x="64731" y="146031"/>
                </a:lnTo>
                <a:lnTo>
                  <a:pt x="62623" y="165330"/>
                </a:lnTo>
                <a:lnTo>
                  <a:pt x="60389" y="172450"/>
                </a:lnTo>
                <a:lnTo>
                  <a:pt x="57629" y="179737"/>
                </a:lnTo>
                <a:lnTo>
                  <a:pt x="53746" y="202128"/>
                </a:lnTo>
                <a:lnTo>
                  <a:pt x="51931" y="208412"/>
                </a:lnTo>
                <a:lnTo>
                  <a:pt x="49451" y="213872"/>
                </a:lnTo>
                <a:lnTo>
                  <a:pt x="46527" y="218781"/>
                </a:lnTo>
                <a:lnTo>
                  <a:pt x="43279" y="231010"/>
                </a:lnTo>
                <a:lnTo>
                  <a:pt x="40565" y="249991"/>
                </a:lnTo>
                <a:lnTo>
                  <a:pt x="35127" y="283828"/>
                </a:lnTo>
                <a:lnTo>
                  <a:pt x="31863" y="310719"/>
                </a:lnTo>
                <a:lnTo>
                  <a:pt x="30991" y="321446"/>
                </a:lnTo>
                <a:lnTo>
                  <a:pt x="27872" y="342568"/>
                </a:lnTo>
                <a:lnTo>
                  <a:pt x="13884" y="427610"/>
                </a:lnTo>
                <a:lnTo>
                  <a:pt x="11386" y="446363"/>
                </a:lnTo>
                <a:lnTo>
                  <a:pt x="9721" y="461406"/>
                </a:lnTo>
                <a:lnTo>
                  <a:pt x="8611" y="479054"/>
                </a:lnTo>
                <a:lnTo>
                  <a:pt x="7871" y="498439"/>
                </a:lnTo>
                <a:lnTo>
                  <a:pt x="7377" y="518983"/>
                </a:lnTo>
                <a:lnTo>
                  <a:pt x="5778" y="537759"/>
                </a:lnTo>
                <a:lnTo>
                  <a:pt x="3442" y="555356"/>
                </a:lnTo>
                <a:lnTo>
                  <a:pt x="616" y="572167"/>
                </a:lnTo>
                <a:lnTo>
                  <a:pt x="0" y="589725"/>
                </a:lnTo>
                <a:lnTo>
                  <a:pt x="860" y="607780"/>
                </a:lnTo>
                <a:lnTo>
                  <a:pt x="2703" y="626167"/>
                </a:lnTo>
                <a:lnTo>
                  <a:pt x="4752" y="653370"/>
                </a:lnTo>
                <a:lnTo>
                  <a:pt x="5662" y="675197"/>
                </a:lnTo>
                <a:lnTo>
                  <a:pt x="6067" y="697598"/>
                </a:lnTo>
                <a:lnTo>
                  <a:pt x="7445" y="711445"/>
                </a:lnTo>
                <a:lnTo>
                  <a:pt x="9633" y="727027"/>
                </a:lnTo>
                <a:lnTo>
                  <a:pt x="12362" y="743765"/>
                </a:lnTo>
                <a:lnTo>
                  <a:pt x="15395" y="765749"/>
                </a:lnTo>
                <a:lnTo>
                  <a:pt x="18012" y="781023"/>
                </a:lnTo>
                <a:lnTo>
                  <a:pt x="20488" y="788652"/>
                </a:lnTo>
                <a:lnTo>
                  <a:pt x="23409" y="796278"/>
                </a:lnTo>
                <a:lnTo>
                  <a:pt x="26626" y="803902"/>
                </a:lnTo>
                <a:lnTo>
                  <a:pt x="30041" y="811525"/>
                </a:lnTo>
                <a:lnTo>
                  <a:pt x="33587" y="819147"/>
                </a:lnTo>
                <a:lnTo>
                  <a:pt x="37528" y="831002"/>
                </a:lnTo>
                <a:lnTo>
                  <a:pt x="38579" y="835942"/>
                </a:lnTo>
                <a:lnTo>
                  <a:pt x="41820" y="841774"/>
                </a:lnTo>
                <a:lnTo>
                  <a:pt x="46519" y="848203"/>
                </a:lnTo>
                <a:lnTo>
                  <a:pt x="52193" y="855029"/>
                </a:lnTo>
                <a:lnTo>
                  <a:pt x="55976" y="860849"/>
                </a:lnTo>
                <a:lnTo>
                  <a:pt x="58498" y="866000"/>
                </a:lnTo>
                <a:lnTo>
                  <a:pt x="62569" y="876379"/>
                </a:lnTo>
                <a:lnTo>
                  <a:pt x="65433" y="882703"/>
                </a:lnTo>
                <a:lnTo>
                  <a:pt x="68612" y="889459"/>
                </a:lnTo>
                <a:lnTo>
                  <a:pt x="72001" y="893963"/>
                </a:lnTo>
                <a:lnTo>
                  <a:pt x="75531" y="896965"/>
                </a:lnTo>
                <a:lnTo>
                  <a:pt x="79154" y="898967"/>
                </a:lnTo>
                <a:lnTo>
                  <a:pt x="85380" y="902841"/>
                </a:lnTo>
                <a:lnTo>
                  <a:pt x="102457" y="913920"/>
                </a:lnTo>
                <a:lnTo>
                  <a:pt x="109804" y="917890"/>
                </a:lnTo>
                <a:lnTo>
                  <a:pt x="115974" y="920537"/>
                </a:lnTo>
                <a:lnTo>
                  <a:pt x="132120" y="9258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14"/>
          <p:cNvSpPr/>
          <p:nvPr/>
        </p:nvSpPr>
        <p:spPr>
          <a:xfrm>
            <a:off x="7612379" y="1863089"/>
            <a:ext cx="205213" cy="479381"/>
          </a:xfrm>
          <a:custGeom>
            <a:avLst/>
            <a:gdLst/>
            <a:ahLst/>
            <a:cxnLst/>
            <a:rect l="0" t="0" r="0" b="0"/>
            <a:pathLst>
              <a:path w="205213" h="479381">
                <a:moveTo>
                  <a:pt x="0" y="0"/>
                </a:moveTo>
                <a:lnTo>
                  <a:pt x="6069" y="12136"/>
                </a:lnTo>
                <a:lnTo>
                  <a:pt x="9048" y="24867"/>
                </a:lnTo>
                <a:lnTo>
                  <a:pt x="9842" y="31818"/>
                </a:lnTo>
                <a:lnTo>
                  <a:pt x="11641" y="40263"/>
                </a:lnTo>
                <a:lnTo>
                  <a:pt x="14112" y="49702"/>
                </a:lnTo>
                <a:lnTo>
                  <a:pt x="17028" y="59805"/>
                </a:lnTo>
                <a:lnTo>
                  <a:pt x="18972" y="69080"/>
                </a:lnTo>
                <a:lnTo>
                  <a:pt x="20268" y="77803"/>
                </a:lnTo>
                <a:lnTo>
                  <a:pt x="21132" y="86159"/>
                </a:lnTo>
                <a:lnTo>
                  <a:pt x="22978" y="94270"/>
                </a:lnTo>
                <a:lnTo>
                  <a:pt x="25479" y="102217"/>
                </a:lnTo>
                <a:lnTo>
                  <a:pt x="28416" y="110054"/>
                </a:lnTo>
                <a:lnTo>
                  <a:pt x="30375" y="117820"/>
                </a:lnTo>
                <a:lnTo>
                  <a:pt x="31679" y="125537"/>
                </a:lnTo>
                <a:lnTo>
                  <a:pt x="32550" y="133221"/>
                </a:lnTo>
                <a:lnTo>
                  <a:pt x="33131" y="140884"/>
                </a:lnTo>
                <a:lnTo>
                  <a:pt x="33517" y="148533"/>
                </a:lnTo>
                <a:lnTo>
                  <a:pt x="33775" y="156172"/>
                </a:lnTo>
                <a:lnTo>
                  <a:pt x="35216" y="166345"/>
                </a:lnTo>
                <a:lnTo>
                  <a:pt x="37448" y="178207"/>
                </a:lnTo>
                <a:lnTo>
                  <a:pt x="40205" y="191195"/>
                </a:lnTo>
                <a:lnTo>
                  <a:pt x="42044" y="202393"/>
                </a:lnTo>
                <a:lnTo>
                  <a:pt x="43269" y="212399"/>
                </a:lnTo>
                <a:lnTo>
                  <a:pt x="44086" y="221609"/>
                </a:lnTo>
                <a:lnTo>
                  <a:pt x="44631" y="230290"/>
                </a:lnTo>
                <a:lnTo>
                  <a:pt x="45236" y="246708"/>
                </a:lnTo>
                <a:lnTo>
                  <a:pt x="44128" y="255912"/>
                </a:lnTo>
                <a:lnTo>
                  <a:pt x="42118" y="265858"/>
                </a:lnTo>
                <a:lnTo>
                  <a:pt x="39509" y="276299"/>
                </a:lnTo>
                <a:lnTo>
                  <a:pt x="37770" y="289610"/>
                </a:lnTo>
                <a:lnTo>
                  <a:pt x="36610" y="304833"/>
                </a:lnTo>
                <a:lnTo>
                  <a:pt x="35837" y="321332"/>
                </a:lnTo>
                <a:lnTo>
                  <a:pt x="34978" y="363371"/>
                </a:lnTo>
                <a:lnTo>
                  <a:pt x="34427" y="420322"/>
                </a:lnTo>
                <a:lnTo>
                  <a:pt x="33111" y="426265"/>
                </a:lnTo>
                <a:lnTo>
                  <a:pt x="28263" y="436255"/>
                </a:lnTo>
                <a:lnTo>
                  <a:pt x="24461" y="442951"/>
                </a:lnTo>
                <a:lnTo>
                  <a:pt x="23928" y="442621"/>
                </a:lnTo>
                <a:lnTo>
                  <a:pt x="23335" y="438867"/>
                </a:lnTo>
                <a:lnTo>
                  <a:pt x="21906" y="437358"/>
                </a:lnTo>
                <a:lnTo>
                  <a:pt x="19685" y="436352"/>
                </a:lnTo>
                <a:lnTo>
                  <a:pt x="16933" y="435682"/>
                </a:lnTo>
                <a:lnTo>
                  <a:pt x="15099" y="432695"/>
                </a:lnTo>
                <a:lnTo>
                  <a:pt x="13060" y="422602"/>
                </a:lnTo>
                <a:lnTo>
                  <a:pt x="11914" y="408708"/>
                </a:lnTo>
                <a:lnTo>
                  <a:pt x="11574" y="360141"/>
                </a:lnTo>
                <a:lnTo>
                  <a:pt x="12795" y="344234"/>
                </a:lnTo>
                <a:lnTo>
                  <a:pt x="14881" y="331090"/>
                </a:lnTo>
                <a:lnTo>
                  <a:pt x="17541" y="319787"/>
                </a:lnTo>
                <a:lnTo>
                  <a:pt x="21854" y="305901"/>
                </a:lnTo>
                <a:lnTo>
                  <a:pt x="27270" y="290294"/>
                </a:lnTo>
                <a:lnTo>
                  <a:pt x="33420" y="273540"/>
                </a:lnTo>
                <a:lnTo>
                  <a:pt x="38790" y="261100"/>
                </a:lnTo>
                <a:lnTo>
                  <a:pt x="43640" y="251537"/>
                </a:lnTo>
                <a:lnTo>
                  <a:pt x="48144" y="243892"/>
                </a:lnTo>
                <a:lnTo>
                  <a:pt x="59920" y="225237"/>
                </a:lnTo>
                <a:lnTo>
                  <a:pt x="66617" y="214928"/>
                </a:lnTo>
                <a:lnTo>
                  <a:pt x="73621" y="205515"/>
                </a:lnTo>
                <a:lnTo>
                  <a:pt x="80832" y="196700"/>
                </a:lnTo>
                <a:lnTo>
                  <a:pt x="88178" y="188284"/>
                </a:lnTo>
                <a:lnTo>
                  <a:pt x="95615" y="180133"/>
                </a:lnTo>
                <a:lnTo>
                  <a:pt x="110652" y="164302"/>
                </a:lnTo>
                <a:lnTo>
                  <a:pt x="116949" y="159065"/>
                </a:lnTo>
                <a:lnTo>
                  <a:pt x="122416" y="155574"/>
                </a:lnTo>
                <a:lnTo>
                  <a:pt x="127331" y="153246"/>
                </a:lnTo>
                <a:lnTo>
                  <a:pt x="131877" y="151694"/>
                </a:lnTo>
                <a:lnTo>
                  <a:pt x="136178" y="150660"/>
                </a:lnTo>
                <a:lnTo>
                  <a:pt x="140316" y="149970"/>
                </a:lnTo>
                <a:lnTo>
                  <a:pt x="144344" y="149510"/>
                </a:lnTo>
                <a:lnTo>
                  <a:pt x="148300" y="149204"/>
                </a:lnTo>
                <a:lnTo>
                  <a:pt x="157706" y="148712"/>
                </a:lnTo>
                <a:lnTo>
                  <a:pt x="162378" y="152031"/>
                </a:lnTo>
                <a:lnTo>
                  <a:pt x="168688" y="157739"/>
                </a:lnTo>
                <a:lnTo>
                  <a:pt x="179381" y="168094"/>
                </a:lnTo>
                <a:lnTo>
                  <a:pt x="186828" y="175462"/>
                </a:lnTo>
                <a:lnTo>
                  <a:pt x="189323" y="179205"/>
                </a:lnTo>
                <a:lnTo>
                  <a:pt x="194102" y="193080"/>
                </a:lnTo>
                <a:lnTo>
                  <a:pt x="199722" y="210274"/>
                </a:lnTo>
                <a:lnTo>
                  <a:pt x="201727" y="220193"/>
                </a:lnTo>
                <a:lnTo>
                  <a:pt x="203066" y="230615"/>
                </a:lnTo>
                <a:lnTo>
                  <a:pt x="203957" y="241374"/>
                </a:lnTo>
                <a:lnTo>
                  <a:pt x="204552" y="251086"/>
                </a:lnTo>
                <a:lnTo>
                  <a:pt x="205212" y="268651"/>
                </a:lnTo>
                <a:lnTo>
                  <a:pt x="204119" y="276891"/>
                </a:lnTo>
                <a:lnTo>
                  <a:pt x="202119" y="284924"/>
                </a:lnTo>
                <a:lnTo>
                  <a:pt x="199516" y="292819"/>
                </a:lnTo>
                <a:lnTo>
                  <a:pt x="196511" y="303163"/>
                </a:lnTo>
                <a:lnTo>
                  <a:pt x="189785" y="328203"/>
                </a:lnTo>
                <a:lnTo>
                  <a:pt x="183673" y="341992"/>
                </a:lnTo>
                <a:lnTo>
                  <a:pt x="175789" y="356265"/>
                </a:lnTo>
                <a:lnTo>
                  <a:pt x="158139" y="384400"/>
                </a:lnTo>
                <a:lnTo>
                  <a:pt x="141828" y="409605"/>
                </a:lnTo>
                <a:lnTo>
                  <a:pt x="135192" y="419120"/>
                </a:lnTo>
                <a:lnTo>
                  <a:pt x="129498" y="426734"/>
                </a:lnTo>
                <a:lnTo>
                  <a:pt x="124432" y="433079"/>
                </a:lnTo>
                <a:lnTo>
                  <a:pt x="119785" y="438580"/>
                </a:lnTo>
                <a:lnTo>
                  <a:pt x="115416" y="443517"/>
                </a:lnTo>
                <a:lnTo>
                  <a:pt x="111234" y="448078"/>
                </a:lnTo>
                <a:lnTo>
                  <a:pt x="105907" y="452389"/>
                </a:lnTo>
                <a:lnTo>
                  <a:pt x="99815" y="456533"/>
                </a:lnTo>
                <a:lnTo>
                  <a:pt x="93213" y="460565"/>
                </a:lnTo>
                <a:lnTo>
                  <a:pt x="85002" y="464524"/>
                </a:lnTo>
                <a:lnTo>
                  <a:pt x="75719" y="468433"/>
                </a:lnTo>
                <a:lnTo>
                  <a:pt x="65719" y="472308"/>
                </a:lnTo>
                <a:lnTo>
                  <a:pt x="57783" y="474893"/>
                </a:lnTo>
                <a:lnTo>
                  <a:pt x="51222" y="476615"/>
                </a:lnTo>
                <a:lnTo>
                  <a:pt x="45578" y="477764"/>
                </a:lnTo>
                <a:lnTo>
                  <a:pt x="40546" y="478529"/>
                </a:lnTo>
                <a:lnTo>
                  <a:pt x="35921" y="479040"/>
                </a:lnTo>
                <a:lnTo>
                  <a:pt x="31568" y="479380"/>
                </a:lnTo>
                <a:lnTo>
                  <a:pt x="28665" y="478337"/>
                </a:lnTo>
                <a:lnTo>
                  <a:pt x="26730" y="476371"/>
                </a:lnTo>
                <a:lnTo>
                  <a:pt x="22861" y="4686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15"/>
          <p:cNvSpPr/>
          <p:nvPr/>
        </p:nvSpPr>
        <p:spPr>
          <a:xfrm>
            <a:off x="7898129" y="2194559"/>
            <a:ext cx="22862" cy="262892"/>
          </a:xfrm>
          <a:custGeom>
            <a:avLst/>
            <a:gdLst/>
            <a:ahLst/>
            <a:cxnLst/>
            <a:rect l="0" t="0" r="0" b="0"/>
            <a:pathLst>
              <a:path w="22862" h="262892">
                <a:moveTo>
                  <a:pt x="0" y="0"/>
                </a:moveTo>
                <a:lnTo>
                  <a:pt x="6069" y="6068"/>
                </a:lnTo>
                <a:lnTo>
                  <a:pt x="7855" y="9126"/>
                </a:lnTo>
                <a:lnTo>
                  <a:pt x="9048" y="12434"/>
                </a:lnTo>
                <a:lnTo>
                  <a:pt x="9842" y="15909"/>
                </a:lnTo>
                <a:lnTo>
                  <a:pt x="11641" y="19496"/>
                </a:lnTo>
                <a:lnTo>
                  <a:pt x="14112" y="23158"/>
                </a:lnTo>
                <a:lnTo>
                  <a:pt x="17028" y="26869"/>
                </a:lnTo>
                <a:lnTo>
                  <a:pt x="18972" y="30612"/>
                </a:lnTo>
                <a:lnTo>
                  <a:pt x="20268" y="34378"/>
                </a:lnTo>
                <a:lnTo>
                  <a:pt x="21132" y="38159"/>
                </a:lnTo>
                <a:lnTo>
                  <a:pt x="21709" y="41950"/>
                </a:lnTo>
                <a:lnTo>
                  <a:pt x="22348" y="49548"/>
                </a:lnTo>
                <a:lnTo>
                  <a:pt x="22633" y="57158"/>
                </a:lnTo>
                <a:lnTo>
                  <a:pt x="22759" y="66044"/>
                </a:lnTo>
                <a:lnTo>
                  <a:pt x="22861" y="225097"/>
                </a:lnTo>
                <a:lnTo>
                  <a:pt x="21591" y="237695"/>
                </a:lnTo>
                <a:lnTo>
                  <a:pt x="19474" y="246093"/>
                </a:lnTo>
                <a:lnTo>
                  <a:pt x="11430" y="26289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16"/>
          <p:cNvSpPr/>
          <p:nvPr/>
        </p:nvSpPr>
        <p:spPr>
          <a:xfrm>
            <a:off x="7978140" y="2148839"/>
            <a:ext cx="182880" cy="22862"/>
          </a:xfrm>
          <a:custGeom>
            <a:avLst/>
            <a:gdLst/>
            <a:ahLst/>
            <a:cxnLst/>
            <a:rect l="0" t="0" r="0" b="0"/>
            <a:pathLst>
              <a:path w="182880" h="22862">
                <a:moveTo>
                  <a:pt x="0" y="22861"/>
                </a:moveTo>
                <a:lnTo>
                  <a:pt x="18202" y="22861"/>
                </a:lnTo>
                <a:lnTo>
                  <a:pt x="26105" y="21590"/>
                </a:lnTo>
                <a:lnTo>
                  <a:pt x="33913" y="19474"/>
                </a:lnTo>
                <a:lnTo>
                  <a:pt x="41658" y="16793"/>
                </a:lnTo>
                <a:lnTo>
                  <a:pt x="49363" y="15005"/>
                </a:lnTo>
                <a:lnTo>
                  <a:pt x="57038" y="13814"/>
                </a:lnTo>
                <a:lnTo>
                  <a:pt x="64695" y="13019"/>
                </a:lnTo>
                <a:lnTo>
                  <a:pt x="71070" y="12490"/>
                </a:lnTo>
                <a:lnTo>
                  <a:pt x="76590" y="12137"/>
                </a:lnTo>
                <a:lnTo>
                  <a:pt x="81540" y="11901"/>
                </a:lnTo>
                <a:lnTo>
                  <a:pt x="88649" y="10474"/>
                </a:lnTo>
                <a:lnTo>
                  <a:pt x="97200" y="8253"/>
                </a:lnTo>
                <a:lnTo>
                  <a:pt x="106710" y="5502"/>
                </a:lnTo>
                <a:lnTo>
                  <a:pt x="116860" y="3668"/>
                </a:lnTo>
                <a:lnTo>
                  <a:pt x="127437" y="2446"/>
                </a:lnTo>
                <a:lnTo>
                  <a:pt x="146808" y="1087"/>
                </a:lnTo>
                <a:lnTo>
                  <a:pt x="159651" y="484"/>
                </a:lnTo>
                <a:lnTo>
                  <a:pt x="169592" y="215"/>
                </a:lnTo>
                <a:lnTo>
                  <a:pt x="18287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17"/>
          <p:cNvSpPr/>
          <p:nvPr/>
        </p:nvSpPr>
        <p:spPr>
          <a:xfrm>
            <a:off x="8058150" y="2034539"/>
            <a:ext cx="45720" cy="308612"/>
          </a:xfrm>
          <a:custGeom>
            <a:avLst/>
            <a:gdLst/>
            <a:ahLst/>
            <a:cxnLst/>
            <a:rect l="0" t="0" r="0" b="0"/>
            <a:pathLst>
              <a:path w="45720" h="308612">
                <a:moveTo>
                  <a:pt x="0" y="0"/>
                </a:moveTo>
                <a:lnTo>
                  <a:pt x="0" y="12136"/>
                </a:lnTo>
                <a:lnTo>
                  <a:pt x="1270" y="19521"/>
                </a:lnTo>
                <a:lnTo>
                  <a:pt x="3386" y="28254"/>
                </a:lnTo>
                <a:lnTo>
                  <a:pt x="6067" y="37886"/>
                </a:lnTo>
                <a:lnTo>
                  <a:pt x="7855" y="49388"/>
                </a:lnTo>
                <a:lnTo>
                  <a:pt x="9046" y="62135"/>
                </a:lnTo>
                <a:lnTo>
                  <a:pt x="10370" y="87306"/>
                </a:lnTo>
                <a:lnTo>
                  <a:pt x="10959" y="106960"/>
                </a:lnTo>
                <a:lnTo>
                  <a:pt x="12386" y="117027"/>
                </a:lnTo>
                <a:lnTo>
                  <a:pt x="14607" y="127548"/>
                </a:lnTo>
                <a:lnTo>
                  <a:pt x="17358" y="138372"/>
                </a:lnTo>
                <a:lnTo>
                  <a:pt x="19192" y="148128"/>
                </a:lnTo>
                <a:lnTo>
                  <a:pt x="20415" y="157172"/>
                </a:lnTo>
                <a:lnTo>
                  <a:pt x="21229" y="165742"/>
                </a:lnTo>
                <a:lnTo>
                  <a:pt x="23043" y="172725"/>
                </a:lnTo>
                <a:lnTo>
                  <a:pt x="25521" y="178650"/>
                </a:lnTo>
                <a:lnTo>
                  <a:pt x="28444" y="183870"/>
                </a:lnTo>
                <a:lnTo>
                  <a:pt x="30392" y="189890"/>
                </a:lnTo>
                <a:lnTo>
                  <a:pt x="31691" y="196444"/>
                </a:lnTo>
                <a:lnTo>
                  <a:pt x="32558" y="203353"/>
                </a:lnTo>
                <a:lnTo>
                  <a:pt x="33135" y="210498"/>
                </a:lnTo>
                <a:lnTo>
                  <a:pt x="33520" y="217802"/>
                </a:lnTo>
                <a:lnTo>
                  <a:pt x="33777" y="225212"/>
                </a:lnTo>
                <a:lnTo>
                  <a:pt x="34188" y="261939"/>
                </a:lnTo>
                <a:lnTo>
                  <a:pt x="34283" y="296679"/>
                </a:lnTo>
                <a:lnTo>
                  <a:pt x="45719" y="30861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18"/>
          <p:cNvSpPr/>
          <p:nvPr/>
        </p:nvSpPr>
        <p:spPr>
          <a:xfrm>
            <a:off x="8149590" y="1863089"/>
            <a:ext cx="182821" cy="491491"/>
          </a:xfrm>
          <a:custGeom>
            <a:avLst/>
            <a:gdLst/>
            <a:ahLst/>
            <a:cxnLst/>
            <a:rect l="0" t="0" r="0" b="0"/>
            <a:pathLst>
              <a:path w="182821" h="491491">
                <a:moveTo>
                  <a:pt x="45719" y="0"/>
                </a:moveTo>
                <a:lnTo>
                  <a:pt x="51787" y="12136"/>
                </a:lnTo>
                <a:lnTo>
                  <a:pt x="53575" y="19521"/>
                </a:lnTo>
                <a:lnTo>
                  <a:pt x="54766" y="28254"/>
                </a:lnTo>
                <a:lnTo>
                  <a:pt x="55561" y="37886"/>
                </a:lnTo>
                <a:lnTo>
                  <a:pt x="58630" y="58278"/>
                </a:lnTo>
                <a:lnTo>
                  <a:pt x="72546" y="142292"/>
                </a:lnTo>
                <a:lnTo>
                  <a:pt x="75034" y="160901"/>
                </a:lnTo>
                <a:lnTo>
                  <a:pt x="76692" y="175848"/>
                </a:lnTo>
                <a:lnTo>
                  <a:pt x="77798" y="188352"/>
                </a:lnTo>
                <a:lnTo>
                  <a:pt x="78535" y="199228"/>
                </a:lnTo>
                <a:lnTo>
                  <a:pt x="79027" y="209019"/>
                </a:lnTo>
                <a:lnTo>
                  <a:pt x="78085" y="224436"/>
                </a:lnTo>
                <a:lnTo>
                  <a:pt x="76186" y="243604"/>
                </a:lnTo>
                <a:lnTo>
                  <a:pt x="73650" y="265273"/>
                </a:lnTo>
                <a:lnTo>
                  <a:pt x="71960" y="286069"/>
                </a:lnTo>
                <a:lnTo>
                  <a:pt x="70833" y="306283"/>
                </a:lnTo>
                <a:lnTo>
                  <a:pt x="70082" y="326109"/>
                </a:lnTo>
                <a:lnTo>
                  <a:pt x="67041" y="346946"/>
                </a:lnTo>
                <a:lnTo>
                  <a:pt x="62473" y="368457"/>
                </a:lnTo>
                <a:lnTo>
                  <a:pt x="56889" y="390418"/>
                </a:lnTo>
                <a:lnTo>
                  <a:pt x="51896" y="405059"/>
                </a:lnTo>
                <a:lnTo>
                  <a:pt x="47298" y="414820"/>
                </a:lnTo>
                <a:lnTo>
                  <a:pt x="42961" y="421327"/>
                </a:lnTo>
                <a:lnTo>
                  <a:pt x="40071" y="424395"/>
                </a:lnTo>
                <a:lnTo>
                  <a:pt x="38144" y="425170"/>
                </a:lnTo>
                <a:lnTo>
                  <a:pt x="36859" y="424417"/>
                </a:lnTo>
                <a:lnTo>
                  <a:pt x="36002" y="422645"/>
                </a:lnTo>
                <a:lnTo>
                  <a:pt x="35051" y="417289"/>
                </a:lnTo>
                <a:lnTo>
                  <a:pt x="34515" y="407134"/>
                </a:lnTo>
                <a:lnTo>
                  <a:pt x="34310" y="365081"/>
                </a:lnTo>
                <a:lnTo>
                  <a:pt x="37685" y="352335"/>
                </a:lnTo>
                <a:lnTo>
                  <a:pt x="40363" y="345380"/>
                </a:lnTo>
                <a:lnTo>
                  <a:pt x="45959" y="335664"/>
                </a:lnTo>
                <a:lnTo>
                  <a:pt x="53499" y="324106"/>
                </a:lnTo>
                <a:lnTo>
                  <a:pt x="62335" y="311321"/>
                </a:lnTo>
                <a:lnTo>
                  <a:pt x="70767" y="300257"/>
                </a:lnTo>
                <a:lnTo>
                  <a:pt x="78928" y="290342"/>
                </a:lnTo>
                <a:lnTo>
                  <a:pt x="93499" y="273821"/>
                </a:lnTo>
                <a:lnTo>
                  <a:pt x="104208" y="262245"/>
                </a:lnTo>
                <a:lnTo>
                  <a:pt x="110112" y="258650"/>
                </a:lnTo>
                <a:lnTo>
                  <a:pt x="116588" y="256254"/>
                </a:lnTo>
                <a:lnTo>
                  <a:pt x="123445" y="254656"/>
                </a:lnTo>
                <a:lnTo>
                  <a:pt x="129286" y="253591"/>
                </a:lnTo>
                <a:lnTo>
                  <a:pt x="134451" y="252881"/>
                </a:lnTo>
                <a:lnTo>
                  <a:pt x="139164" y="252407"/>
                </a:lnTo>
                <a:lnTo>
                  <a:pt x="143575" y="252092"/>
                </a:lnTo>
                <a:lnTo>
                  <a:pt x="147787" y="251881"/>
                </a:lnTo>
                <a:lnTo>
                  <a:pt x="151865" y="251741"/>
                </a:lnTo>
                <a:lnTo>
                  <a:pt x="155853" y="252917"/>
                </a:lnTo>
                <a:lnTo>
                  <a:pt x="159781" y="254972"/>
                </a:lnTo>
                <a:lnTo>
                  <a:pt x="163671" y="257611"/>
                </a:lnTo>
                <a:lnTo>
                  <a:pt x="167534" y="260641"/>
                </a:lnTo>
                <a:lnTo>
                  <a:pt x="171379" y="263931"/>
                </a:lnTo>
                <a:lnTo>
                  <a:pt x="175212" y="267394"/>
                </a:lnTo>
                <a:lnTo>
                  <a:pt x="177769" y="270973"/>
                </a:lnTo>
                <a:lnTo>
                  <a:pt x="180608" y="278336"/>
                </a:lnTo>
                <a:lnTo>
                  <a:pt x="182431" y="293411"/>
                </a:lnTo>
                <a:lnTo>
                  <a:pt x="182747" y="306083"/>
                </a:lnTo>
                <a:lnTo>
                  <a:pt x="182820" y="318494"/>
                </a:lnTo>
                <a:lnTo>
                  <a:pt x="181570" y="324089"/>
                </a:lnTo>
                <a:lnTo>
                  <a:pt x="176794" y="333693"/>
                </a:lnTo>
                <a:lnTo>
                  <a:pt x="172473" y="343112"/>
                </a:lnTo>
                <a:lnTo>
                  <a:pt x="160898" y="370511"/>
                </a:lnTo>
                <a:lnTo>
                  <a:pt x="154255" y="382898"/>
                </a:lnTo>
                <a:lnTo>
                  <a:pt x="147286" y="393695"/>
                </a:lnTo>
                <a:lnTo>
                  <a:pt x="140100" y="403434"/>
                </a:lnTo>
                <a:lnTo>
                  <a:pt x="130230" y="413736"/>
                </a:lnTo>
                <a:lnTo>
                  <a:pt x="118570" y="424414"/>
                </a:lnTo>
                <a:lnTo>
                  <a:pt x="95878" y="443899"/>
                </a:lnTo>
                <a:lnTo>
                  <a:pt x="81559" y="456792"/>
                </a:lnTo>
                <a:lnTo>
                  <a:pt x="70961" y="466755"/>
                </a:lnTo>
                <a:lnTo>
                  <a:pt x="66358" y="471190"/>
                </a:lnTo>
                <a:lnTo>
                  <a:pt x="62018" y="474147"/>
                </a:lnTo>
                <a:lnTo>
                  <a:pt x="57855" y="476118"/>
                </a:lnTo>
                <a:lnTo>
                  <a:pt x="53810" y="477432"/>
                </a:lnTo>
                <a:lnTo>
                  <a:pt x="49843" y="479578"/>
                </a:lnTo>
                <a:lnTo>
                  <a:pt x="45929" y="482279"/>
                </a:lnTo>
                <a:lnTo>
                  <a:pt x="42048" y="485350"/>
                </a:lnTo>
                <a:lnTo>
                  <a:pt x="38193" y="487396"/>
                </a:lnTo>
                <a:lnTo>
                  <a:pt x="34352" y="488761"/>
                </a:lnTo>
                <a:lnTo>
                  <a:pt x="30521" y="489671"/>
                </a:lnTo>
                <a:lnTo>
                  <a:pt x="25427" y="490278"/>
                </a:lnTo>
                <a:lnTo>
                  <a:pt x="19491" y="490682"/>
                </a:lnTo>
                <a:lnTo>
                  <a:pt x="0" y="4914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19"/>
          <p:cNvSpPr/>
          <p:nvPr/>
        </p:nvSpPr>
        <p:spPr>
          <a:xfrm>
            <a:off x="8389619" y="2171712"/>
            <a:ext cx="240032" cy="171439"/>
          </a:xfrm>
          <a:custGeom>
            <a:avLst/>
            <a:gdLst/>
            <a:ahLst/>
            <a:cxnLst/>
            <a:rect l="0" t="0" r="0" b="0"/>
            <a:pathLst>
              <a:path w="240032" h="171439">
                <a:moveTo>
                  <a:pt x="0" y="11417"/>
                </a:moveTo>
                <a:lnTo>
                  <a:pt x="9842" y="1576"/>
                </a:lnTo>
                <a:lnTo>
                  <a:pt x="14112" y="694"/>
                </a:lnTo>
                <a:lnTo>
                  <a:pt x="20242" y="301"/>
                </a:lnTo>
                <a:lnTo>
                  <a:pt x="27200" y="127"/>
                </a:lnTo>
                <a:lnTo>
                  <a:pt x="63192" y="0"/>
                </a:lnTo>
                <a:lnTo>
                  <a:pt x="66258" y="1266"/>
                </a:lnTo>
                <a:lnTo>
                  <a:pt x="73052" y="6059"/>
                </a:lnTo>
                <a:lnTo>
                  <a:pt x="77949" y="9830"/>
                </a:lnTo>
                <a:lnTo>
                  <a:pt x="82480" y="14098"/>
                </a:lnTo>
                <a:lnTo>
                  <a:pt x="85467" y="17015"/>
                </a:lnTo>
                <a:lnTo>
                  <a:pt x="87458" y="20229"/>
                </a:lnTo>
                <a:lnTo>
                  <a:pt x="88786" y="23642"/>
                </a:lnTo>
                <a:lnTo>
                  <a:pt x="89671" y="27187"/>
                </a:lnTo>
                <a:lnTo>
                  <a:pt x="88990" y="32091"/>
                </a:lnTo>
                <a:lnTo>
                  <a:pt x="87267" y="37900"/>
                </a:lnTo>
                <a:lnTo>
                  <a:pt x="84848" y="44312"/>
                </a:lnTo>
                <a:lnTo>
                  <a:pt x="83235" y="49857"/>
                </a:lnTo>
                <a:lnTo>
                  <a:pt x="82160" y="54824"/>
                </a:lnTo>
                <a:lnTo>
                  <a:pt x="81444" y="59405"/>
                </a:lnTo>
                <a:lnTo>
                  <a:pt x="79696" y="63729"/>
                </a:lnTo>
                <a:lnTo>
                  <a:pt x="77261" y="67882"/>
                </a:lnTo>
                <a:lnTo>
                  <a:pt x="74367" y="71921"/>
                </a:lnTo>
                <a:lnTo>
                  <a:pt x="71169" y="75883"/>
                </a:lnTo>
                <a:lnTo>
                  <a:pt x="67766" y="79794"/>
                </a:lnTo>
                <a:lnTo>
                  <a:pt x="64227" y="83672"/>
                </a:lnTo>
                <a:lnTo>
                  <a:pt x="56909" y="91367"/>
                </a:lnTo>
                <a:lnTo>
                  <a:pt x="24399" y="124162"/>
                </a:lnTo>
                <a:lnTo>
                  <a:pt x="18806" y="131030"/>
                </a:lnTo>
                <a:lnTo>
                  <a:pt x="13807" y="138149"/>
                </a:lnTo>
                <a:lnTo>
                  <a:pt x="9205" y="145435"/>
                </a:lnTo>
                <a:lnTo>
                  <a:pt x="6137" y="151563"/>
                </a:lnTo>
                <a:lnTo>
                  <a:pt x="4091" y="156918"/>
                </a:lnTo>
                <a:lnTo>
                  <a:pt x="2727" y="161758"/>
                </a:lnTo>
                <a:lnTo>
                  <a:pt x="3089" y="164984"/>
                </a:lnTo>
                <a:lnTo>
                  <a:pt x="4599" y="167135"/>
                </a:lnTo>
                <a:lnTo>
                  <a:pt x="6877" y="168569"/>
                </a:lnTo>
                <a:lnTo>
                  <a:pt x="12793" y="170163"/>
                </a:lnTo>
                <a:lnTo>
                  <a:pt x="16149" y="170588"/>
                </a:lnTo>
                <a:lnTo>
                  <a:pt x="22197" y="170871"/>
                </a:lnTo>
                <a:lnTo>
                  <a:pt x="39075" y="171186"/>
                </a:lnTo>
                <a:lnTo>
                  <a:pt x="59070" y="170000"/>
                </a:lnTo>
                <a:lnTo>
                  <a:pt x="169884" y="161574"/>
                </a:lnTo>
                <a:lnTo>
                  <a:pt x="186841" y="160704"/>
                </a:lnTo>
                <a:lnTo>
                  <a:pt x="199881" y="160317"/>
                </a:lnTo>
                <a:lnTo>
                  <a:pt x="214144" y="160145"/>
                </a:lnTo>
                <a:lnTo>
                  <a:pt x="220232" y="161369"/>
                </a:lnTo>
                <a:lnTo>
                  <a:pt x="225562" y="163455"/>
                </a:lnTo>
                <a:lnTo>
                  <a:pt x="240031" y="17143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20"/>
          <p:cNvSpPr/>
          <p:nvPr/>
        </p:nvSpPr>
        <p:spPr>
          <a:xfrm>
            <a:off x="7726679" y="2457450"/>
            <a:ext cx="811531" cy="45720"/>
          </a:xfrm>
          <a:custGeom>
            <a:avLst/>
            <a:gdLst/>
            <a:ahLst/>
            <a:cxnLst/>
            <a:rect l="0" t="0" r="0" b="0"/>
            <a:pathLst>
              <a:path w="811531" h="45720">
                <a:moveTo>
                  <a:pt x="0" y="45719"/>
                </a:moveTo>
                <a:lnTo>
                  <a:pt x="145299" y="45719"/>
                </a:lnTo>
                <a:lnTo>
                  <a:pt x="156556" y="44449"/>
                </a:lnTo>
                <a:lnTo>
                  <a:pt x="166601" y="42333"/>
                </a:lnTo>
                <a:lnTo>
                  <a:pt x="175838" y="39652"/>
                </a:lnTo>
                <a:lnTo>
                  <a:pt x="184535" y="37864"/>
                </a:lnTo>
                <a:lnTo>
                  <a:pt x="192874" y="36673"/>
                </a:lnTo>
                <a:lnTo>
                  <a:pt x="211452" y="35349"/>
                </a:lnTo>
                <a:lnTo>
                  <a:pt x="236642" y="34760"/>
                </a:lnTo>
                <a:lnTo>
                  <a:pt x="315791" y="34429"/>
                </a:lnTo>
                <a:lnTo>
                  <a:pt x="404089" y="30965"/>
                </a:lnTo>
                <a:lnTo>
                  <a:pt x="456083" y="28263"/>
                </a:lnTo>
                <a:lnTo>
                  <a:pt x="500905" y="25192"/>
                </a:lnTo>
                <a:lnTo>
                  <a:pt x="625525" y="14524"/>
                </a:lnTo>
                <a:lnTo>
                  <a:pt x="641807" y="13493"/>
                </a:lnTo>
                <a:lnTo>
                  <a:pt x="670058" y="12346"/>
                </a:lnTo>
                <a:lnTo>
                  <a:pt x="682926" y="12041"/>
                </a:lnTo>
                <a:lnTo>
                  <a:pt x="695313" y="10567"/>
                </a:lnTo>
                <a:lnTo>
                  <a:pt x="707382" y="8314"/>
                </a:lnTo>
                <a:lnTo>
                  <a:pt x="719238" y="5543"/>
                </a:lnTo>
                <a:lnTo>
                  <a:pt x="732222" y="3695"/>
                </a:lnTo>
                <a:lnTo>
                  <a:pt x="745958" y="2463"/>
                </a:lnTo>
                <a:lnTo>
                  <a:pt x="772227" y="1094"/>
                </a:lnTo>
                <a:lnTo>
                  <a:pt x="81153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21"/>
          <p:cNvSpPr/>
          <p:nvPr/>
        </p:nvSpPr>
        <p:spPr>
          <a:xfrm>
            <a:off x="7875485" y="2572286"/>
            <a:ext cx="376975" cy="205162"/>
          </a:xfrm>
          <a:custGeom>
            <a:avLst/>
            <a:gdLst/>
            <a:ahLst/>
            <a:cxnLst/>
            <a:rect l="0" t="0" r="0" b="0"/>
            <a:pathLst>
              <a:path w="376975" h="205162">
                <a:moveTo>
                  <a:pt x="45505" y="45183"/>
                </a:moveTo>
                <a:lnTo>
                  <a:pt x="51573" y="33048"/>
                </a:lnTo>
                <a:lnTo>
                  <a:pt x="55900" y="28203"/>
                </a:lnTo>
                <a:lnTo>
                  <a:pt x="61325" y="23703"/>
                </a:lnTo>
                <a:lnTo>
                  <a:pt x="67481" y="19433"/>
                </a:lnTo>
                <a:lnTo>
                  <a:pt x="77708" y="14689"/>
                </a:lnTo>
                <a:lnTo>
                  <a:pt x="87758" y="11310"/>
                </a:lnTo>
                <a:lnTo>
                  <a:pt x="93993" y="8631"/>
                </a:lnTo>
                <a:lnTo>
                  <a:pt x="100690" y="5575"/>
                </a:lnTo>
                <a:lnTo>
                  <a:pt x="111518" y="2180"/>
                </a:lnTo>
                <a:lnTo>
                  <a:pt x="120564" y="671"/>
                </a:lnTo>
                <a:lnTo>
                  <a:pt x="128817" y="0"/>
                </a:lnTo>
                <a:lnTo>
                  <a:pt x="140106" y="3089"/>
                </a:lnTo>
                <a:lnTo>
                  <a:pt x="146672" y="5690"/>
                </a:lnTo>
                <a:lnTo>
                  <a:pt x="153590" y="8695"/>
                </a:lnTo>
                <a:lnTo>
                  <a:pt x="168049" y="15420"/>
                </a:lnTo>
                <a:lnTo>
                  <a:pt x="202605" y="32413"/>
                </a:lnTo>
                <a:lnTo>
                  <a:pt x="212468" y="39210"/>
                </a:lnTo>
                <a:lnTo>
                  <a:pt x="220313" y="46281"/>
                </a:lnTo>
                <a:lnTo>
                  <a:pt x="226814" y="53535"/>
                </a:lnTo>
                <a:lnTo>
                  <a:pt x="231148" y="59641"/>
                </a:lnTo>
                <a:lnTo>
                  <a:pt x="234037" y="64982"/>
                </a:lnTo>
                <a:lnTo>
                  <a:pt x="235962" y="69813"/>
                </a:lnTo>
                <a:lnTo>
                  <a:pt x="237246" y="75573"/>
                </a:lnTo>
                <a:lnTo>
                  <a:pt x="238102" y="81953"/>
                </a:lnTo>
                <a:lnTo>
                  <a:pt x="238673" y="88747"/>
                </a:lnTo>
                <a:lnTo>
                  <a:pt x="237784" y="97085"/>
                </a:lnTo>
                <a:lnTo>
                  <a:pt x="235920" y="106455"/>
                </a:lnTo>
                <a:lnTo>
                  <a:pt x="233409" y="116511"/>
                </a:lnTo>
                <a:lnTo>
                  <a:pt x="230464" y="124485"/>
                </a:lnTo>
                <a:lnTo>
                  <a:pt x="227231" y="131071"/>
                </a:lnTo>
                <a:lnTo>
                  <a:pt x="223806" y="136732"/>
                </a:lnTo>
                <a:lnTo>
                  <a:pt x="220252" y="141776"/>
                </a:lnTo>
                <a:lnTo>
                  <a:pt x="216613" y="146408"/>
                </a:lnTo>
                <a:lnTo>
                  <a:pt x="212916" y="150767"/>
                </a:lnTo>
                <a:lnTo>
                  <a:pt x="206643" y="154942"/>
                </a:lnTo>
                <a:lnTo>
                  <a:pt x="198650" y="158996"/>
                </a:lnTo>
                <a:lnTo>
                  <a:pt x="189511" y="162968"/>
                </a:lnTo>
                <a:lnTo>
                  <a:pt x="178339" y="169427"/>
                </a:lnTo>
                <a:lnTo>
                  <a:pt x="165811" y="177542"/>
                </a:lnTo>
                <a:lnTo>
                  <a:pt x="152379" y="186763"/>
                </a:lnTo>
                <a:lnTo>
                  <a:pt x="140884" y="192910"/>
                </a:lnTo>
                <a:lnTo>
                  <a:pt x="130681" y="197008"/>
                </a:lnTo>
                <a:lnTo>
                  <a:pt x="121338" y="199740"/>
                </a:lnTo>
                <a:lnTo>
                  <a:pt x="113840" y="201561"/>
                </a:lnTo>
                <a:lnTo>
                  <a:pt x="102123" y="203585"/>
                </a:lnTo>
                <a:lnTo>
                  <a:pt x="95950" y="204124"/>
                </a:lnTo>
                <a:lnTo>
                  <a:pt x="89295" y="204484"/>
                </a:lnTo>
                <a:lnTo>
                  <a:pt x="75127" y="204884"/>
                </a:lnTo>
                <a:lnTo>
                  <a:pt x="37772" y="205161"/>
                </a:lnTo>
                <a:lnTo>
                  <a:pt x="31459" y="203905"/>
                </a:lnTo>
                <a:lnTo>
                  <a:pt x="21059" y="199123"/>
                </a:lnTo>
                <a:lnTo>
                  <a:pt x="12203" y="192764"/>
                </a:lnTo>
                <a:lnTo>
                  <a:pt x="2238" y="184402"/>
                </a:lnTo>
                <a:lnTo>
                  <a:pt x="1420" y="182446"/>
                </a:lnTo>
                <a:lnTo>
                  <a:pt x="511" y="176885"/>
                </a:lnTo>
                <a:lnTo>
                  <a:pt x="0" y="172683"/>
                </a:lnTo>
                <a:lnTo>
                  <a:pt x="6654" y="168313"/>
                </a:lnTo>
                <a:lnTo>
                  <a:pt x="16807" y="163408"/>
                </a:lnTo>
                <a:lnTo>
                  <a:pt x="25553" y="161228"/>
                </a:lnTo>
                <a:lnTo>
                  <a:pt x="33674" y="160259"/>
                </a:lnTo>
                <a:lnTo>
                  <a:pt x="42786" y="159828"/>
                </a:lnTo>
                <a:lnTo>
                  <a:pt x="55303" y="159636"/>
                </a:lnTo>
                <a:lnTo>
                  <a:pt x="62197" y="158316"/>
                </a:lnTo>
                <a:lnTo>
                  <a:pt x="69333" y="156165"/>
                </a:lnTo>
                <a:lnTo>
                  <a:pt x="76630" y="153461"/>
                </a:lnTo>
                <a:lnTo>
                  <a:pt x="84036" y="151659"/>
                </a:lnTo>
                <a:lnTo>
                  <a:pt x="91512" y="150457"/>
                </a:lnTo>
                <a:lnTo>
                  <a:pt x="99035" y="149655"/>
                </a:lnTo>
                <a:lnTo>
                  <a:pt x="114212" y="150391"/>
                </a:lnTo>
                <a:lnTo>
                  <a:pt x="134489" y="152152"/>
                </a:lnTo>
                <a:lnTo>
                  <a:pt x="158168" y="154596"/>
                </a:lnTo>
                <a:lnTo>
                  <a:pt x="176493" y="156225"/>
                </a:lnTo>
                <a:lnTo>
                  <a:pt x="191250" y="157311"/>
                </a:lnTo>
                <a:lnTo>
                  <a:pt x="214421" y="158518"/>
                </a:lnTo>
                <a:lnTo>
                  <a:pt x="233185" y="159054"/>
                </a:lnTo>
                <a:lnTo>
                  <a:pt x="275409" y="159446"/>
                </a:lnTo>
                <a:lnTo>
                  <a:pt x="286405" y="160728"/>
                </a:lnTo>
                <a:lnTo>
                  <a:pt x="331935" y="167331"/>
                </a:lnTo>
                <a:lnTo>
                  <a:pt x="341869" y="168525"/>
                </a:lnTo>
                <a:lnTo>
                  <a:pt x="349761" y="169321"/>
                </a:lnTo>
                <a:lnTo>
                  <a:pt x="356292" y="169852"/>
                </a:lnTo>
                <a:lnTo>
                  <a:pt x="361916" y="170206"/>
                </a:lnTo>
                <a:lnTo>
                  <a:pt x="376974" y="18234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22"/>
          <p:cNvSpPr/>
          <p:nvPr/>
        </p:nvSpPr>
        <p:spPr>
          <a:xfrm>
            <a:off x="8366759" y="1703069"/>
            <a:ext cx="352110" cy="1234441"/>
          </a:xfrm>
          <a:custGeom>
            <a:avLst/>
            <a:gdLst/>
            <a:ahLst/>
            <a:cxnLst/>
            <a:rect l="0" t="0" r="0" b="0"/>
            <a:pathLst>
              <a:path w="352110" h="1234441">
                <a:moveTo>
                  <a:pt x="0" y="0"/>
                </a:moveTo>
                <a:lnTo>
                  <a:pt x="12136" y="12136"/>
                </a:lnTo>
                <a:lnTo>
                  <a:pt x="18251" y="15711"/>
                </a:lnTo>
                <a:lnTo>
                  <a:pt x="24868" y="18094"/>
                </a:lnTo>
                <a:lnTo>
                  <a:pt x="31819" y="19683"/>
                </a:lnTo>
                <a:lnTo>
                  <a:pt x="37723" y="22012"/>
                </a:lnTo>
                <a:lnTo>
                  <a:pt x="47670" y="27987"/>
                </a:lnTo>
                <a:lnTo>
                  <a:pt x="53370" y="32628"/>
                </a:lnTo>
                <a:lnTo>
                  <a:pt x="59710" y="38262"/>
                </a:lnTo>
                <a:lnTo>
                  <a:pt x="66477" y="44558"/>
                </a:lnTo>
                <a:lnTo>
                  <a:pt x="73528" y="50026"/>
                </a:lnTo>
                <a:lnTo>
                  <a:pt x="80769" y="54940"/>
                </a:lnTo>
                <a:lnTo>
                  <a:pt x="88136" y="59487"/>
                </a:lnTo>
                <a:lnTo>
                  <a:pt x="94317" y="63788"/>
                </a:lnTo>
                <a:lnTo>
                  <a:pt x="104572" y="71954"/>
                </a:lnTo>
                <a:lnTo>
                  <a:pt x="110356" y="77179"/>
                </a:lnTo>
                <a:lnTo>
                  <a:pt x="123554" y="89759"/>
                </a:lnTo>
                <a:lnTo>
                  <a:pt x="133169" y="97939"/>
                </a:lnTo>
                <a:lnTo>
                  <a:pt x="157400" y="117189"/>
                </a:lnTo>
                <a:lnTo>
                  <a:pt x="168433" y="126386"/>
                </a:lnTo>
                <a:lnTo>
                  <a:pt x="178329" y="135058"/>
                </a:lnTo>
                <a:lnTo>
                  <a:pt x="187466" y="143378"/>
                </a:lnTo>
                <a:lnTo>
                  <a:pt x="194828" y="151466"/>
                </a:lnTo>
                <a:lnTo>
                  <a:pt x="201006" y="159397"/>
                </a:lnTo>
                <a:lnTo>
                  <a:pt x="234562" y="208434"/>
                </a:lnTo>
                <a:lnTo>
                  <a:pt x="254110" y="235301"/>
                </a:lnTo>
                <a:lnTo>
                  <a:pt x="263387" y="250847"/>
                </a:lnTo>
                <a:lnTo>
                  <a:pt x="272112" y="267562"/>
                </a:lnTo>
                <a:lnTo>
                  <a:pt x="310432" y="346081"/>
                </a:lnTo>
                <a:lnTo>
                  <a:pt x="317445" y="364071"/>
                </a:lnTo>
                <a:lnTo>
                  <a:pt x="325237" y="394220"/>
                </a:lnTo>
                <a:lnTo>
                  <a:pt x="335691" y="432613"/>
                </a:lnTo>
                <a:lnTo>
                  <a:pt x="339364" y="453509"/>
                </a:lnTo>
                <a:lnTo>
                  <a:pt x="343083" y="480139"/>
                </a:lnTo>
                <a:lnTo>
                  <a:pt x="346832" y="510593"/>
                </a:lnTo>
                <a:lnTo>
                  <a:pt x="349332" y="534706"/>
                </a:lnTo>
                <a:lnTo>
                  <a:pt x="352109" y="571657"/>
                </a:lnTo>
                <a:lnTo>
                  <a:pt x="351580" y="593195"/>
                </a:lnTo>
                <a:lnTo>
                  <a:pt x="349957" y="617713"/>
                </a:lnTo>
                <a:lnTo>
                  <a:pt x="347605" y="644219"/>
                </a:lnTo>
                <a:lnTo>
                  <a:pt x="341604" y="697377"/>
                </a:lnTo>
                <a:lnTo>
                  <a:pt x="338226" y="723998"/>
                </a:lnTo>
                <a:lnTo>
                  <a:pt x="334705" y="746825"/>
                </a:lnTo>
                <a:lnTo>
                  <a:pt x="331086" y="767124"/>
                </a:lnTo>
                <a:lnTo>
                  <a:pt x="327404" y="785736"/>
                </a:lnTo>
                <a:lnTo>
                  <a:pt x="316541" y="833510"/>
                </a:lnTo>
                <a:lnTo>
                  <a:pt x="310087" y="860473"/>
                </a:lnTo>
                <a:lnTo>
                  <a:pt x="301974" y="888609"/>
                </a:lnTo>
                <a:lnTo>
                  <a:pt x="292757" y="917526"/>
                </a:lnTo>
                <a:lnTo>
                  <a:pt x="282802" y="946964"/>
                </a:lnTo>
                <a:lnTo>
                  <a:pt x="272354" y="974210"/>
                </a:lnTo>
                <a:lnTo>
                  <a:pt x="261580" y="999993"/>
                </a:lnTo>
                <a:lnTo>
                  <a:pt x="250587" y="1024802"/>
                </a:lnTo>
                <a:lnTo>
                  <a:pt x="240717" y="1045152"/>
                </a:lnTo>
                <a:lnTo>
                  <a:pt x="231599" y="1062528"/>
                </a:lnTo>
                <a:lnTo>
                  <a:pt x="215963" y="1090725"/>
                </a:lnTo>
                <a:lnTo>
                  <a:pt x="204780" y="1111724"/>
                </a:lnTo>
                <a:lnTo>
                  <a:pt x="197481" y="1123419"/>
                </a:lnTo>
                <a:lnTo>
                  <a:pt x="188804" y="1136296"/>
                </a:lnTo>
                <a:lnTo>
                  <a:pt x="179210" y="1149961"/>
                </a:lnTo>
                <a:lnTo>
                  <a:pt x="168549" y="1171917"/>
                </a:lnTo>
                <a:lnTo>
                  <a:pt x="162541" y="1188873"/>
                </a:lnTo>
                <a:lnTo>
                  <a:pt x="152018" y="1205558"/>
                </a:lnTo>
                <a:lnTo>
                  <a:pt x="144610" y="1214407"/>
                </a:lnTo>
                <a:lnTo>
                  <a:pt x="137085" y="1222573"/>
                </a:lnTo>
                <a:lnTo>
                  <a:pt x="133300" y="1226529"/>
                </a:lnTo>
                <a:lnTo>
                  <a:pt x="129506" y="1229166"/>
                </a:lnTo>
                <a:lnTo>
                  <a:pt x="119371" y="1232878"/>
                </a:lnTo>
                <a:lnTo>
                  <a:pt x="114300" y="12344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23"/>
          <p:cNvSpPr/>
          <p:nvPr/>
        </p:nvSpPr>
        <p:spPr>
          <a:xfrm>
            <a:off x="8869864" y="1691639"/>
            <a:ext cx="193928" cy="651512"/>
          </a:xfrm>
          <a:custGeom>
            <a:avLst/>
            <a:gdLst/>
            <a:ahLst/>
            <a:cxnLst/>
            <a:rect l="0" t="0" r="0" b="0"/>
            <a:pathLst>
              <a:path w="193928" h="651512">
                <a:moveTo>
                  <a:pt x="11245" y="0"/>
                </a:moveTo>
                <a:lnTo>
                  <a:pt x="11245" y="35592"/>
                </a:lnTo>
                <a:lnTo>
                  <a:pt x="12516" y="40238"/>
                </a:lnTo>
                <a:lnTo>
                  <a:pt x="17313" y="48787"/>
                </a:lnTo>
                <a:lnTo>
                  <a:pt x="20292" y="60207"/>
                </a:lnTo>
                <a:lnTo>
                  <a:pt x="21616" y="73749"/>
                </a:lnTo>
                <a:lnTo>
                  <a:pt x="22204" y="88234"/>
                </a:lnTo>
                <a:lnTo>
                  <a:pt x="25853" y="103139"/>
                </a:lnTo>
                <a:lnTo>
                  <a:pt x="30438" y="118230"/>
                </a:lnTo>
                <a:lnTo>
                  <a:pt x="32476" y="133404"/>
                </a:lnTo>
                <a:lnTo>
                  <a:pt x="33018" y="144816"/>
                </a:lnTo>
                <a:lnTo>
                  <a:pt x="33622" y="174430"/>
                </a:lnTo>
                <a:lnTo>
                  <a:pt x="34093" y="356178"/>
                </a:lnTo>
                <a:lnTo>
                  <a:pt x="32827" y="366992"/>
                </a:lnTo>
                <a:lnTo>
                  <a:pt x="30713" y="378011"/>
                </a:lnTo>
                <a:lnTo>
                  <a:pt x="28034" y="389168"/>
                </a:lnTo>
                <a:lnTo>
                  <a:pt x="26248" y="405495"/>
                </a:lnTo>
                <a:lnTo>
                  <a:pt x="25057" y="425270"/>
                </a:lnTo>
                <a:lnTo>
                  <a:pt x="24263" y="447344"/>
                </a:lnTo>
                <a:lnTo>
                  <a:pt x="22464" y="469679"/>
                </a:lnTo>
                <a:lnTo>
                  <a:pt x="19994" y="492190"/>
                </a:lnTo>
                <a:lnTo>
                  <a:pt x="17078" y="514817"/>
                </a:lnTo>
                <a:lnTo>
                  <a:pt x="13865" y="534981"/>
                </a:lnTo>
                <a:lnTo>
                  <a:pt x="10452" y="553504"/>
                </a:lnTo>
                <a:lnTo>
                  <a:pt x="6906" y="570933"/>
                </a:lnTo>
                <a:lnTo>
                  <a:pt x="4543" y="585092"/>
                </a:lnTo>
                <a:lnTo>
                  <a:pt x="2967" y="597072"/>
                </a:lnTo>
                <a:lnTo>
                  <a:pt x="750" y="615907"/>
                </a:lnTo>
                <a:lnTo>
                  <a:pt x="438" y="616345"/>
                </a:lnTo>
                <a:lnTo>
                  <a:pt x="0" y="604825"/>
                </a:lnTo>
                <a:lnTo>
                  <a:pt x="3749" y="591177"/>
                </a:lnTo>
                <a:lnTo>
                  <a:pt x="10057" y="571918"/>
                </a:lnTo>
                <a:lnTo>
                  <a:pt x="25957" y="527236"/>
                </a:lnTo>
                <a:lnTo>
                  <a:pt x="41491" y="486211"/>
                </a:lnTo>
                <a:lnTo>
                  <a:pt x="49189" y="470191"/>
                </a:lnTo>
                <a:lnTo>
                  <a:pt x="56861" y="456971"/>
                </a:lnTo>
                <a:lnTo>
                  <a:pt x="64516" y="445617"/>
                </a:lnTo>
                <a:lnTo>
                  <a:pt x="72159" y="435508"/>
                </a:lnTo>
                <a:lnTo>
                  <a:pt x="79795" y="426229"/>
                </a:lnTo>
                <a:lnTo>
                  <a:pt x="87424" y="417503"/>
                </a:lnTo>
                <a:lnTo>
                  <a:pt x="95052" y="410415"/>
                </a:lnTo>
                <a:lnTo>
                  <a:pt x="102676" y="404420"/>
                </a:lnTo>
                <a:lnTo>
                  <a:pt x="110299" y="399154"/>
                </a:lnTo>
                <a:lnTo>
                  <a:pt x="116651" y="395643"/>
                </a:lnTo>
                <a:lnTo>
                  <a:pt x="122156" y="393302"/>
                </a:lnTo>
                <a:lnTo>
                  <a:pt x="127096" y="391741"/>
                </a:lnTo>
                <a:lnTo>
                  <a:pt x="131659" y="390701"/>
                </a:lnTo>
                <a:lnTo>
                  <a:pt x="135972" y="390007"/>
                </a:lnTo>
                <a:lnTo>
                  <a:pt x="140116" y="389545"/>
                </a:lnTo>
                <a:lnTo>
                  <a:pt x="144149" y="390507"/>
                </a:lnTo>
                <a:lnTo>
                  <a:pt x="148108" y="392418"/>
                </a:lnTo>
                <a:lnTo>
                  <a:pt x="152017" y="394962"/>
                </a:lnTo>
                <a:lnTo>
                  <a:pt x="155893" y="397928"/>
                </a:lnTo>
                <a:lnTo>
                  <a:pt x="159747" y="401176"/>
                </a:lnTo>
                <a:lnTo>
                  <a:pt x="163586" y="404610"/>
                </a:lnTo>
                <a:lnTo>
                  <a:pt x="171239" y="411814"/>
                </a:lnTo>
                <a:lnTo>
                  <a:pt x="175059" y="415513"/>
                </a:lnTo>
                <a:lnTo>
                  <a:pt x="178874" y="421789"/>
                </a:lnTo>
                <a:lnTo>
                  <a:pt x="182688" y="429783"/>
                </a:lnTo>
                <a:lnTo>
                  <a:pt x="186501" y="438922"/>
                </a:lnTo>
                <a:lnTo>
                  <a:pt x="190737" y="455850"/>
                </a:lnTo>
                <a:lnTo>
                  <a:pt x="192620" y="471840"/>
                </a:lnTo>
                <a:lnTo>
                  <a:pt x="193457" y="487414"/>
                </a:lnTo>
                <a:lnTo>
                  <a:pt x="193828" y="506189"/>
                </a:lnTo>
                <a:lnTo>
                  <a:pt x="193927" y="516529"/>
                </a:lnTo>
                <a:lnTo>
                  <a:pt x="192723" y="529773"/>
                </a:lnTo>
                <a:lnTo>
                  <a:pt x="190651" y="544952"/>
                </a:lnTo>
                <a:lnTo>
                  <a:pt x="187999" y="561422"/>
                </a:lnTo>
                <a:lnTo>
                  <a:pt x="184961" y="573671"/>
                </a:lnTo>
                <a:lnTo>
                  <a:pt x="181667" y="583108"/>
                </a:lnTo>
                <a:lnTo>
                  <a:pt x="175888" y="596979"/>
                </a:lnTo>
                <a:lnTo>
                  <a:pt x="172635" y="611929"/>
                </a:lnTo>
                <a:lnTo>
                  <a:pt x="171874" y="620372"/>
                </a:lnTo>
                <a:lnTo>
                  <a:pt x="168150" y="631744"/>
                </a:lnTo>
                <a:lnTo>
                  <a:pt x="161477" y="647606"/>
                </a:lnTo>
                <a:lnTo>
                  <a:pt x="159660" y="648908"/>
                </a:lnTo>
                <a:lnTo>
                  <a:pt x="157179" y="649775"/>
                </a:lnTo>
                <a:lnTo>
                  <a:pt x="148405" y="65151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24"/>
          <p:cNvSpPr/>
          <p:nvPr/>
        </p:nvSpPr>
        <p:spPr>
          <a:xfrm>
            <a:off x="6480809" y="3177539"/>
            <a:ext cx="11431" cy="354332"/>
          </a:xfrm>
          <a:custGeom>
            <a:avLst/>
            <a:gdLst/>
            <a:ahLst/>
            <a:cxnLst/>
            <a:rect l="0" t="0" r="0" b="0"/>
            <a:pathLst>
              <a:path w="11431" h="354332">
                <a:moveTo>
                  <a:pt x="0" y="0"/>
                </a:moveTo>
                <a:lnTo>
                  <a:pt x="0" y="53795"/>
                </a:lnTo>
                <a:lnTo>
                  <a:pt x="1271" y="66344"/>
                </a:lnTo>
                <a:lnTo>
                  <a:pt x="3387" y="78519"/>
                </a:lnTo>
                <a:lnTo>
                  <a:pt x="6069" y="90446"/>
                </a:lnTo>
                <a:lnTo>
                  <a:pt x="6585" y="104748"/>
                </a:lnTo>
                <a:lnTo>
                  <a:pt x="5660" y="120632"/>
                </a:lnTo>
                <a:lnTo>
                  <a:pt x="3774" y="137572"/>
                </a:lnTo>
                <a:lnTo>
                  <a:pt x="2516" y="153944"/>
                </a:lnTo>
                <a:lnTo>
                  <a:pt x="1677" y="169940"/>
                </a:lnTo>
                <a:lnTo>
                  <a:pt x="1118" y="185684"/>
                </a:lnTo>
                <a:lnTo>
                  <a:pt x="99" y="321180"/>
                </a:lnTo>
                <a:lnTo>
                  <a:pt x="1336" y="332230"/>
                </a:lnTo>
                <a:lnTo>
                  <a:pt x="3431" y="339597"/>
                </a:lnTo>
                <a:lnTo>
                  <a:pt x="11430" y="35433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25"/>
          <p:cNvSpPr/>
          <p:nvPr/>
        </p:nvSpPr>
        <p:spPr>
          <a:xfrm>
            <a:off x="6532777" y="3188969"/>
            <a:ext cx="176324" cy="330931"/>
          </a:xfrm>
          <a:custGeom>
            <a:avLst/>
            <a:gdLst/>
            <a:ahLst/>
            <a:cxnLst/>
            <a:rect l="0" t="0" r="0" b="0"/>
            <a:pathLst>
              <a:path w="176324" h="330931">
                <a:moveTo>
                  <a:pt x="50903" y="22860"/>
                </a:moveTo>
                <a:lnTo>
                  <a:pt x="44835" y="22860"/>
                </a:lnTo>
                <a:lnTo>
                  <a:pt x="43047" y="24131"/>
                </a:lnTo>
                <a:lnTo>
                  <a:pt x="41855" y="26247"/>
                </a:lnTo>
                <a:lnTo>
                  <a:pt x="41061" y="28928"/>
                </a:lnTo>
                <a:lnTo>
                  <a:pt x="36792" y="35294"/>
                </a:lnTo>
                <a:lnTo>
                  <a:pt x="33875" y="38770"/>
                </a:lnTo>
                <a:lnTo>
                  <a:pt x="31931" y="42357"/>
                </a:lnTo>
                <a:lnTo>
                  <a:pt x="29772" y="49729"/>
                </a:lnTo>
                <a:lnTo>
                  <a:pt x="27924" y="56013"/>
                </a:lnTo>
                <a:lnTo>
                  <a:pt x="22487" y="73155"/>
                </a:lnTo>
                <a:lnTo>
                  <a:pt x="19258" y="86870"/>
                </a:lnTo>
                <a:lnTo>
                  <a:pt x="15837" y="103634"/>
                </a:lnTo>
                <a:lnTo>
                  <a:pt x="12285" y="122429"/>
                </a:lnTo>
                <a:lnTo>
                  <a:pt x="8647" y="138770"/>
                </a:lnTo>
                <a:lnTo>
                  <a:pt x="4953" y="153473"/>
                </a:lnTo>
                <a:lnTo>
                  <a:pt x="1219" y="167086"/>
                </a:lnTo>
                <a:lnTo>
                  <a:pt x="0" y="185051"/>
                </a:lnTo>
                <a:lnTo>
                  <a:pt x="457" y="205917"/>
                </a:lnTo>
                <a:lnTo>
                  <a:pt x="3082" y="246459"/>
                </a:lnTo>
                <a:lnTo>
                  <a:pt x="4250" y="272944"/>
                </a:lnTo>
                <a:lnTo>
                  <a:pt x="5830" y="282293"/>
                </a:lnTo>
                <a:lnTo>
                  <a:pt x="8154" y="289796"/>
                </a:lnTo>
                <a:lnTo>
                  <a:pt x="10974" y="296067"/>
                </a:lnTo>
                <a:lnTo>
                  <a:pt x="14124" y="301518"/>
                </a:lnTo>
                <a:lnTo>
                  <a:pt x="17493" y="306422"/>
                </a:lnTo>
                <a:lnTo>
                  <a:pt x="25959" y="317350"/>
                </a:lnTo>
                <a:lnTo>
                  <a:pt x="30503" y="322232"/>
                </a:lnTo>
                <a:lnTo>
                  <a:pt x="33493" y="325311"/>
                </a:lnTo>
                <a:lnTo>
                  <a:pt x="36756" y="327364"/>
                </a:lnTo>
                <a:lnTo>
                  <a:pt x="40201" y="328733"/>
                </a:lnTo>
                <a:lnTo>
                  <a:pt x="43768" y="329646"/>
                </a:lnTo>
                <a:lnTo>
                  <a:pt x="48687" y="330254"/>
                </a:lnTo>
                <a:lnTo>
                  <a:pt x="54505" y="330659"/>
                </a:lnTo>
                <a:lnTo>
                  <a:pt x="60925" y="330930"/>
                </a:lnTo>
                <a:lnTo>
                  <a:pt x="67744" y="328570"/>
                </a:lnTo>
                <a:lnTo>
                  <a:pt x="74830" y="324457"/>
                </a:lnTo>
                <a:lnTo>
                  <a:pt x="82094" y="319175"/>
                </a:lnTo>
                <a:lnTo>
                  <a:pt x="86937" y="314383"/>
                </a:lnTo>
                <a:lnTo>
                  <a:pt x="90166" y="309919"/>
                </a:lnTo>
                <a:lnTo>
                  <a:pt x="92318" y="305673"/>
                </a:lnTo>
                <a:lnTo>
                  <a:pt x="96293" y="299032"/>
                </a:lnTo>
                <a:lnTo>
                  <a:pt x="107482" y="281493"/>
                </a:lnTo>
                <a:lnTo>
                  <a:pt x="112753" y="272753"/>
                </a:lnTo>
                <a:lnTo>
                  <a:pt x="117536" y="264385"/>
                </a:lnTo>
                <a:lnTo>
                  <a:pt x="121995" y="256267"/>
                </a:lnTo>
                <a:lnTo>
                  <a:pt x="140406" y="220570"/>
                </a:lnTo>
                <a:lnTo>
                  <a:pt x="144861" y="209277"/>
                </a:lnTo>
                <a:lnTo>
                  <a:pt x="147832" y="199208"/>
                </a:lnTo>
                <a:lnTo>
                  <a:pt x="149812" y="189955"/>
                </a:lnTo>
                <a:lnTo>
                  <a:pt x="153672" y="178707"/>
                </a:lnTo>
                <a:lnTo>
                  <a:pt x="158785" y="166128"/>
                </a:lnTo>
                <a:lnTo>
                  <a:pt x="164735" y="152663"/>
                </a:lnTo>
                <a:lnTo>
                  <a:pt x="168700" y="141145"/>
                </a:lnTo>
                <a:lnTo>
                  <a:pt x="171344" y="130927"/>
                </a:lnTo>
                <a:lnTo>
                  <a:pt x="173107" y="121575"/>
                </a:lnTo>
                <a:lnTo>
                  <a:pt x="174282" y="112800"/>
                </a:lnTo>
                <a:lnTo>
                  <a:pt x="175066" y="104410"/>
                </a:lnTo>
                <a:lnTo>
                  <a:pt x="175588" y="96277"/>
                </a:lnTo>
                <a:lnTo>
                  <a:pt x="176169" y="80467"/>
                </a:lnTo>
                <a:lnTo>
                  <a:pt x="176323" y="72694"/>
                </a:lnTo>
                <a:lnTo>
                  <a:pt x="175156" y="66243"/>
                </a:lnTo>
                <a:lnTo>
                  <a:pt x="173109" y="60672"/>
                </a:lnTo>
                <a:lnTo>
                  <a:pt x="170473" y="55688"/>
                </a:lnTo>
                <a:lnTo>
                  <a:pt x="167446" y="51096"/>
                </a:lnTo>
                <a:lnTo>
                  <a:pt x="164158" y="46764"/>
                </a:lnTo>
                <a:lnTo>
                  <a:pt x="160696" y="42606"/>
                </a:lnTo>
                <a:lnTo>
                  <a:pt x="155848" y="37294"/>
                </a:lnTo>
                <a:lnTo>
                  <a:pt x="143689" y="24619"/>
                </a:lnTo>
                <a:lnTo>
                  <a:pt x="138160" y="20223"/>
                </a:lnTo>
                <a:lnTo>
                  <a:pt x="133204" y="17292"/>
                </a:lnTo>
                <a:lnTo>
                  <a:pt x="128630" y="15338"/>
                </a:lnTo>
                <a:lnTo>
                  <a:pt x="116775" y="9781"/>
                </a:lnTo>
                <a:lnTo>
                  <a:pt x="110057" y="6521"/>
                </a:lnTo>
                <a:lnTo>
                  <a:pt x="104309" y="4347"/>
                </a:lnTo>
                <a:lnTo>
                  <a:pt x="99207" y="2898"/>
                </a:lnTo>
                <a:lnTo>
                  <a:pt x="94536" y="1932"/>
                </a:lnTo>
                <a:lnTo>
                  <a:pt x="90152" y="1288"/>
                </a:lnTo>
                <a:lnTo>
                  <a:pt x="85959" y="859"/>
                </a:lnTo>
                <a:lnTo>
                  <a:pt x="81893" y="573"/>
                </a:lnTo>
                <a:lnTo>
                  <a:pt x="67216" y="255"/>
                </a:lnTo>
                <a:lnTo>
                  <a:pt x="3947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26"/>
          <p:cNvSpPr/>
          <p:nvPr/>
        </p:nvSpPr>
        <p:spPr>
          <a:xfrm>
            <a:off x="6743700" y="3166109"/>
            <a:ext cx="205018" cy="308451"/>
          </a:xfrm>
          <a:custGeom>
            <a:avLst/>
            <a:gdLst/>
            <a:ahLst/>
            <a:cxnLst/>
            <a:rect l="0" t="0" r="0" b="0"/>
            <a:pathLst>
              <a:path w="205018" h="308451">
                <a:moveTo>
                  <a:pt x="34290" y="0"/>
                </a:moveTo>
                <a:lnTo>
                  <a:pt x="34290" y="12136"/>
                </a:lnTo>
                <a:lnTo>
                  <a:pt x="33020" y="19521"/>
                </a:lnTo>
                <a:lnTo>
                  <a:pt x="30903" y="28254"/>
                </a:lnTo>
                <a:lnTo>
                  <a:pt x="28222" y="37886"/>
                </a:lnTo>
                <a:lnTo>
                  <a:pt x="26434" y="46847"/>
                </a:lnTo>
                <a:lnTo>
                  <a:pt x="25243" y="55362"/>
                </a:lnTo>
                <a:lnTo>
                  <a:pt x="24448" y="63578"/>
                </a:lnTo>
                <a:lnTo>
                  <a:pt x="23918" y="81756"/>
                </a:lnTo>
                <a:lnTo>
                  <a:pt x="22999" y="183047"/>
                </a:lnTo>
                <a:lnTo>
                  <a:pt x="24223" y="194422"/>
                </a:lnTo>
                <a:lnTo>
                  <a:pt x="26309" y="205815"/>
                </a:lnTo>
                <a:lnTo>
                  <a:pt x="28968" y="217220"/>
                </a:lnTo>
                <a:lnTo>
                  <a:pt x="30743" y="226094"/>
                </a:lnTo>
                <a:lnTo>
                  <a:pt x="31925" y="233279"/>
                </a:lnTo>
                <a:lnTo>
                  <a:pt x="32714" y="239340"/>
                </a:lnTo>
                <a:lnTo>
                  <a:pt x="34508" y="244650"/>
                </a:lnTo>
                <a:lnTo>
                  <a:pt x="39891" y="253937"/>
                </a:lnTo>
                <a:lnTo>
                  <a:pt x="43103" y="259462"/>
                </a:lnTo>
                <a:lnTo>
                  <a:pt x="46515" y="265685"/>
                </a:lnTo>
                <a:lnTo>
                  <a:pt x="50060" y="272373"/>
                </a:lnTo>
                <a:lnTo>
                  <a:pt x="52423" y="278102"/>
                </a:lnTo>
                <a:lnTo>
                  <a:pt x="53999" y="283192"/>
                </a:lnTo>
                <a:lnTo>
                  <a:pt x="55049" y="287854"/>
                </a:lnTo>
                <a:lnTo>
                  <a:pt x="57019" y="290963"/>
                </a:lnTo>
                <a:lnTo>
                  <a:pt x="59602" y="293036"/>
                </a:lnTo>
                <a:lnTo>
                  <a:pt x="62595" y="294417"/>
                </a:lnTo>
                <a:lnTo>
                  <a:pt x="65860" y="296608"/>
                </a:lnTo>
                <a:lnTo>
                  <a:pt x="69306" y="299339"/>
                </a:lnTo>
                <a:lnTo>
                  <a:pt x="72874" y="302430"/>
                </a:lnTo>
                <a:lnTo>
                  <a:pt x="76523" y="304490"/>
                </a:lnTo>
                <a:lnTo>
                  <a:pt x="80225" y="305863"/>
                </a:lnTo>
                <a:lnTo>
                  <a:pt x="89224" y="308068"/>
                </a:lnTo>
                <a:lnTo>
                  <a:pt x="93842" y="308370"/>
                </a:lnTo>
                <a:lnTo>
                  <a:pt x="96851" y="308450"/>
                </a:lnTo>
                <a:lnTo>
                  <a:pt x="100127" y="307233"/>
                </a:lnTo>
                <a:lnTo>
                  <a:pt x="103581" y="305152"/>
                </a:lnTo>
                <a:lnTo>
                  <a:pt x="112182" y="298755"/>
                </a:lnTo>
                <a:lnTo>
                  <a:pt x="116745" y="294494"/>
                </a:lnTo>
                <a:lnTo>
                  <a:pt x="130023" y="281410"/>
                </a:lnTo>
                <a:lnTo>
                  <a:pt x="134942" y="273967"/>
                </a:lnTo>
                <a:lnTo>
                  <a:pt x="140761" y="263925"/>
                </a:lnTo>
                <a:lnTo>
                  <a:pt x="147181" y="252150"/>
                </a:lnTo>
                <a:lnTo>
                  <a:pt x="154000" y="240490"/>
                </a:lnTo>
                <a:lnTo>
                  <a:pt x="174464" y="207147"/>
                </a:lnTo>
                <a:lnTo>
                  <a:pt x="179809" y="197788"/>
                </a:lnTo>
                <a:lnTo>
                  <a:pt x="184642" y="189009"/>
                </a:lnTo>
                <a:lnTo>
                  <a:pt x="189135" y="179346"/>
                </a:lnTo>
                <a:lnTo>
                  <a:pt x="193400" y="169094"/>
                </a:lnTo>
                <a:lnTo>
                  <a:pt x="197513" y="158449"/>
                </a:lnTo>
                <a:lnTo>
                  <a:pt x="200255" y="150083"/>
                </a:lnTo>
                <a:lnTo>
                  <a:pt x="202083" y="143236"/>
                </a:lnTo>
                <a:lnTo>
                  <a:pt x="203302" y="137401"/>
                </a:lnTo>
                <a:lnTo>
                  <a:pt x="204115" y="129701"/>
                </a:lnTo>
                <a:lnTo>
                  <a:pt x="204656" y="120757"/>
                </a:lnTo>
                <a:lnTo>
                  <a:pt x="205017" y="110985"/>
                </a:lnTo>
                <a:lnTo>
                  <a:pt x="203988" y="100660"/>
                </a:lnTo>
                <a:lnTo>
                  <a:pt x="202032" y="89967"/>
                </a:lnTo>
                <a:lnTo>
                  <a:pt x="199458" y="79028"/>
                </a:lnTo>
                <a:lnTo>
                  <a:pt x="196471" y="67925"/>
                </a:lnTo>
                <a:lnTo>
                  <a:pt x="189767" y="45430"/>
                </a:lnTo>
                <a:lnTo>
                  <a:pt x="186201" y="36636"/>
                </a:lnTo>
                <a:lnTo>
                  <a:pt x="182554" y="29504"/>
                </a:lnTo>
                <a:lnTo>
                  <a:pt x="178853" y="23480"/>
                </a:lnTo>
                <a:lnTo>
                  <a:pt x="173845" y="19463"/>
                </a:lnTo>
                <a:lnTo>
                  <a:pt x="167966" y="16786"/>
                </a:lnTo>
                <a:lnTo>
                  <a:pt x="161507" y="15001"/>
                </a:lnTo>
                <a:lnTo>
                  <a:pt x="155931" y="12541"/>
                </a:lnTo>
                <a:lnTo>
                  <a:pt x="150944" y="9631"/>
                </a:lnTo>
                <a:lnTo>
                  <a:pt x="146349" y="6420"/>
                </a:lnTo>
                <a:lnTo>
                  <a:pt x="140746" y="4280"/>
                </a:lnTo>
                <a:lnTo>
                  <a:pt x="134471" y="2854"/>
                </a:lnTo>
                <a:lnTo>
                  <a:pt x="127747" y="1903"/>
                </a:lnTo>
                <a:lnTo>
                  <a:pt x="121994" y="1269"/>
                </a:lnTo>
                <a:lnTo>
                  <a:pt x="116890" y="846"/>
                </a:lnTo>
                <a:lnTo>
                  <a:pt x="112217" y="564"/>
                </a:lnTo>
                <a:lnTo>
                  <a:pt x="100251" y="251"/>
                </a:lnTo>
                <a:lnTo>
                  <a:pt x="33467" y="15"/>
                </a:lnTo>
                <a:lnTo>
                  <a:pt x="26122" y="1280"/>
                </a:lnTo>
                <a:lnTo>
                  <a:pt x="21225" y="3394"/>
                </a:lnTo>
                <a:lnTo>
                  <a:pt x="0" y="114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27"/>
          <p:cNvSpPr/>
          <p:nvPr/>
        </p:nvSpPr>
        <p:spPr>
          <a:xfrm>
            <a:off x="7099618" y="3231620"/>
            <a:ext cx="135573" cy="25750"/>
          </a:xfrm>
          <a:custGeom>
            <a:avLst/>
            <a:gdLst/>
            <a:ahLst/>
            <a:cxnLst/>
            <a:rect l="0" t="0" r="0" b="0"/>
            <a:pathLst>
              <a:path w="135573" h="25750">
                <a:moveTo>
                  <a:pt x="9841" y="3069"/>
                </a:moveTo>
                <a:lnTo>
                  <a:pt x="3774" y="9138"/>
                </a:lnTo>
                <a:lnTo>
                  <a:pt x="1986" y="12195"/>
                </a:lnTo>
                <a:lnTo>
                  <a:pt x="795" y="15503"/>
                </a:lnTo>
                <a:lnTo>
                  <a:pt x="0" y="18979"/>
                </a:lnTo>
                <a:lnTo>
                  <a:pt x="741" y="21295"/>
                </a:lnTo>
                <a:lnTo>
                  <a:pt x="2505" y="22840"/>
                </a:lnTo>
                <a:lnTo>
                  <a:pt x="4950" y="23870"/>
                </a:lnTo>
                <a:lnTo>
                  <a:pt x="7851" y="24556"/>
                </a:lnTo>
                <a:lnTo>
                  <a:pt x="11054" y="25014"/>
                </a:lnTo>
                <a:lnTo>
                  <a:pt x="19253" y="25749"/>
                </a:lnTo>
                <a:lnTo>
                  <a:pt x="21196" y="24539"/>
                </a:lnTo>
                <a:lnTo>
                  <a:pt x="23761" y="22463"/>
                </a:lnTo>
                <a:lnTo>
                  <a:pt x="26742" y="19808"/>
                </a:lnTo>
                <a:lnTo>
                  <a:pt x="29998" y="18039"/>
                </a:lnTo>
                <a:lnTo>
                  <a:pt x="33440" y="16859"/>
                </a:lnTo>
                <a:lnTo>
                  <a:pt x="37004" y="16073"/>
                </a:lnTo>
                <a:lnTo>
                  <a:pt x="61283" y="8425"/>
                </a:lnTo>
                <a:lnTo>
                  <a:pt x="78426" y="2830"/>
                </a:lnTo>
                <a:lnTo>
                  <a:pt x="91125" y="370"/>
                </a:lnTo>
                <a:lnTo>
                  <a:pt x="100860" y="0"/>
                </a:lnTo>
                <a:lnTo>
                  <a:pt x="108621" y="1023"/>
                </a:lnTo>
                <a:lnTo>
                  <a:pt x="115064" y="1705"/>
                </a:lnTo>
                <a:lnTo>
                  <a:pt x="120630" y="2160"/>
                </a:lnTo>
                <a:lnTo>
                  <a:pt x="135572" y="306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28"/>
          <p:cNvSpPr/>
          <p:nvPr/>
        </p:nvSpPr>
        <p:spPr>
          <a:xfrm>
            <a:off x="7086600" y="3331316"/>
            <a:ext cx="148591" cy="29105"/>
          </a:xfrm>
          <a:custGeom>
            <a:avLst/>
            <a:gdLst/>
            <a:ahLst/>
            <a:cxnLst/>
            <a:rect l="0" t="0" r="0" b="0"/>
            <a:pathLst>
              <a:path w="148591" h="29105">
                <a:moveTo>
                  <a:pt x="0" y="29104"/>
                </a:moveTo>
                <a:lnTo>
                  <a:pt x="37885" y="29104"/>
                </a:lnTo>
                <a:lnTo>
                  <a:pt x="45577" y="27834"/>
                </a:lnTo>
                <a:lnTo>
                  <a:pt x="51975" y="25717"/>
                </a:lnTo>
                <a:lnTo>
                  <a:pt x="57509" y="23036"/>
                </a:lnTo>
                <a:lnTo>
                  <a:pt x="62469" y="21248"/>
                </a:lnTo>
                <a:lnTo>
                  <a:pt x="67046" y="20056"/>
                </a:lnTo>
                <a:lnTo>
                  <a:pt x="71367" y="19262"/>
                </a:lnTo>
                <a:lnTo>
                  <a:pt x="76788" y="17463"/>
                </a:lnTo>
                <a:lnTo>
                  <a:pt x="82942" y="14993"/>
                </a:lnTo>
                <a:lnTo>
                  <a:pt x="89585" y="12076"/>
                </a:lnTo>
                <a:lnTo>
                  <a:pt x="95283" y="10132"/>
                </a:lnTo>
                <a:lnTo>
                  <a:pt x="100352" y="8836"/>
                </a:lnTo>
                <a:lnTo>
                  <a:pt x="105001" y="7972"/>
                </a:lnTo>
                <a:lnTo>
                  <a:pt x="111910" y="6126"/>
                </a:lnTo>
                <a:lnTo>
                  <a:pt x="129748" y="688"/>
                </a:lnTo>
                <a:lnTo>
                  <a:pt x="136028" y="0"/>
                </a:lnTo>
                <a:lnTo>
                  <a:pt x="140216" y="811"/>
                </a:lnTo>
                <a:lnTo>
                  <a:pt x="148590" y="624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29"/>
          <p:cNvSpPr/>
          <p:nvPr/>
        </p:nvSpPr>
        <p:spPr>
          <a:xfrm>
            <a:off x="7303956" y="2983229"/>
            <a:ext cx="148404" cy="754381"/>
          </a:xfrm>
          <a:custGeom>
            <a:avLst/>
            <a:gdLst/>
            <a:ahLst/>
            <a:cxnLst/>
            <a:rect l="0" t="0" r="0" b="0"/>
            <a:pathLst>
              <a:path w="148404" h="754381">
                <a:moveTo>
                  <a:pt x="102684" y="0"/>
                </a:moveTo>
                <a:lnTo>
                  <a:pt x="96616" y="12136"/>
                </a:lnTo>
                <a:lnTo>
                  <a:pt x="93559" y="16981"/>
                </a:lnTo>
                <a:lnTo>
                  <a:pt x="90250" y="21481"/>
                </a:lnTo>
                <a:lnTo>
                  <a:pt x="86775" y="25751"/>
                </a:lnTo>
                <a:lnTo>
                  <a:pt x="83187" y="32407"/>
                </a:lnTo>
                <a:lnTo>
                  <a:pt x="79526" y="40655"/>
                </a:lnTo>
                <a:lnTo>
                  <a:pt x="75816" y="49963"/>
                </a:lnTo>
                <a:lnTo>
                  <a:pt x="71693" y="67079"/>
                </a:lnTo>
                <a:lnTo>
                  <a:pt x="70593" y="75200"/>
                </a:lnTo>
                <a:lnTo>
                  <a:pt x="67320" y="85693"/>
                </a:lnTo>
                <a:lnTo>
                  <a:pt x="62598" y="97769"/>
                </a:lnTo>
                <a:lnTo>
                  <a:pt x="51848" y="122193"/>
                </a:lnTo>
                <a:lnTo>
                  <a:pt x="42836" y="141515"/>
                </a:lnTo>
                <a:lnTo>
                  <a:pt x="30624" y="166673"/>
                </a:lnTo>
                <a:lnTo>
                  <a:pt x="26207" y="182450"/>
                </a:lnTo>
                <a:lnTo>
                  <a:pt x="22974" y="205549"/>
                </a:lnTo>
                <a:lnTo>
                  <a:pt x="17304" y="249682"/>
                </a:lnTo>
                <a:lnTo>
                  <a:pt x="14014" y="268055"/>
                </a:lnTo>
                <a:lnTo>
                  <a:pt x="10550" y="282843"/>
                </a:lnTo>
                <a:lnTo>
                  <a:pt x="6971" y="295242"/>
                </a:lnTo>
                <a:lnTo>
                  <a:pt x="4585" y="307318"/>
                </a:lnTo>
                <a:lnTo>
                  <a:pt x="2994" y="319179"/>
                </a:lnTo>
                <a:lnTo>
                  <a:pt x="1934" y="330896"/>
                </a:lnTo>
                <a:lnTo>
                  <a:pt x="1228" y="345058"/>
                </a:lnTo>
                <a:lnTo>
                  <a:pt x="442" y="377726"/>
                </a:lnTo>
                <a:lnTo>
                  <a:pt x="0" y="419683"/>
                </a:lnTo>
                <a:lnTo>
                  <a:pt x="1208" y="433458"/>
                </a:lnTo>
                <a:lnTo>
                  <a:pt x="3283" y="447722"/>
                </a:lnTo>
                <a:lnTo>
                  <a:pt x="5937" y="462312"/>
                </a:lnTo>
                <a:lnTo>
                  <a:pt x="12272" y="505615"/>
                </a:lnTo>
                <a:lnTo>
                  <a:pt x="15739" y="531387"/>
                </a:lnTo>
                <a:lnTo>
                  <a:pt x="20590" y="553648"/>
                </a:lnTo>
                <a:lnTo>
                  <a:pt x="26364" y="573569"/>
                </a:lnTo>
                <a:lnTo>
                  <a:pt x="47816" y="635974"/>
                </a:lnTo>
                <a:lnTo>
                  <a:pt x="53404" y="647502"/>
                </a:lnTo>
                <a:lnTo>
                  <a:pt x="59671" y="657728"/>
                </a:lnTo>
                <a:lnTo>
                  <a:pt x="73406" y="677134"/>
                </a:lnTo>
                <a:lnTo>
                  <a:pt x="87979" y="698459"/>
                </a:lnTo>
                <a:lnTo>
                  <a:pt x="95421" y="706939"/>
                </a:lnTo>
                <a:lnTo>
                  <a:pt x="102922" y="713863"/>
                </a:lnTo>
                <a:lnTo>
                  <a:pt x="110462" y="719749"/>
                </a:lnTo>
                <a:lnTo>
                  <a:pt x="116759" y="724943"/>
                </a:lnTo>
                <a:lnTo>
                  <a:pt x="122227" y="729675"/>
                </a:lnTo>
                <a:lnTo>
                  <a:pt x="134061" y="740328"/>
                </a:lnTo>
                <a:lnTo>
                  <a:pt x="136302" y="741202"/>
                </a:lnTo>
                <a:lnTo>
                  <a:pt x="139066" y="741785"/>
                </a:lnTo>
                <a:lnTo>
                  <a:pt x="148403" y="7543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30"/>
          <p:cNvSpPr/>
          <p:nvPr/>
        </p:nvSpPr>
        <p:spPr>
          <a:xfrm>
            <a:off x="7429500" y="3097911"/>
            <a:ext cx="262891" cy="284819"/>
          </a:xfrm>
          <a:custGeom>
            <a:avLst/>
            <a:gdLst/>
            <a:ahLst/>
            <a:cxnLst/>
            <a:rect l="0" t="0" r="0" b="0"/>
            <a:pathLst>
              <a:path w="262891" h="284819">
                <a:moveTo>
                  <a:pt x="0" y="79628"/>
                </a:moveTo>
                <a:lnTo>
                  <a:pt x="6067" y="67493"/>
                </a:lnTo>
                <a:lnTo>
                  <a:pt x="9125" y="62648"/>
                </a:lnTo>
                <a:lnTo>
                  <a:pt x="15909" y="53878"/>
                </a:lnTo>
                <a:lnTo>
                  <a:pt x="23305" y="48492"/>
                </a:lnTo>
                <a:lnTo>
                  <a:pt x="33317" y="42361"/>
                </a:lnTo>
                <a:lnTo>
                  <a:pt x="45070" y="35733"/>
                </a:lnTo>
                <a:lnTo>
                  <a:pt x="54177" y="28775"/>
                </a:lnTo>
                <a:lnTo>
                  <a:pt x="61518" y="21596"/>
                </a:lnTo>
                <a:lnTo>
                  <a:pt x="67682" y="14270"/>
                </a:lnTo>
                <a:lnTo>
                  <a:pt x="74331" y="9386"/>
                </a:lnTo>
                <a:lnTo>
                  <a:pt x="81304" y="6130"/>
                </a:lnTo>
                <a:lnTo>
                  <a:pt x="88492" y="3960"/>
                </a:lnTo>
                <a:lnTo>
                  <a:pt x="94554" y="2513"/>
                </a:lnTo>
                <a:lnTo>
                  <a:pt x="99866" y="1548"/>
                </a:lnTo>
                <a:lnTo>
                  <a:pt x="104677" y="905"/>
                </a:lnTo>
                <a:lnTo>
                  <a:pt x="110425" y="476"/>
                </a:lnTo>
                <a:lnTo>
                  <a:pt x="116796" y="190"/>
                </a:lnTo>
                <a:lnTo>
                  <a:pt x="123584" y="0"/>
                </a:lnTo>
                <a:lnTo>
                  <a:pt x="129378" y="1142"/>
                </a:lnTo>
                <a:lnTo>
                  <a:pt x="134512" y="3175"/>
                </a:lnTo>
                <a:lnTo>
                  <a:pt x="139205" y="5799"/>
                </a:lnTo>
                <a:lnTo>
                  <a:pt x="143603" y="8819"/>
                </a:lnTo>
                <a:lnTo>
                  <a:pt x="147805" y="12102"/>
                </a:lnTo>
                <a:lnTo>
                  <a:pt x="151876" y="15561"/>
                </a:lnTo>
                <a:lnTo>
                  <a:pt x="154591" y="19137"/>
                </a:lnTo>
                <a:lnTo>
                  <a:pt x="157607" y="26496"/>
                </a:lnTo>
                <a:lnTo>
                  <a:pt x="158412" y="31507"/>
                </a:lnTo>
                <a:lnTo>
                  <a:pt x="158947" y="37387"/>
                </a:lnTo>
                <a:lnTo>
                  <a:pt x="159305" y="43848"/>
                </a:lnTo>
                <a:lnTo>
                  <a:pt x="159702" y="57799"/>
                </a:lnTo>
                <a:lnTo>
                  <a:pt x="159956" y="87452"/>
                </a:lnTo>
                <a:lnTo>
                  <a:pt x="158708" y="96274"/>
                </a:lnTo>
                <a:lnTo>
                  <a:pt x="156605" y="105966"/>
                </a:lnTo>
                <a:lnTo>
                  <a:pt x="153934" y="116237"/>
                </a:lnTo>
                <a:lnTo>
                  <a:pt x="150882" y="125624"/>
                </a:lnTo>
                <a:lnTo>
                  <a:pt x="147578" y="134422"/>
                </a:lnTo>
                <a:lnTo>
                  <a:pt x="144105" y="142828"/>
                </a:lnTo>
                <a:lnTo>
                  <a:pt x="140520" y="150971"/>
                </a:lnTo>
                <a:lnTo>
                  <a:pt x="133150" y="166793"/>
                </a:lnTo>
                <a:lnTo>
                  <a:pt x="128136" y="174568"/>
                </a:lnTo>
                <a:lnTo>
                  <a:pt x="122254" y="182291"/>
                </a:lnTo>
                <a:lnTo>
                  <a:pt x="115793" y="189980"/>
                </a:lnTo>
                <a:lnTo>
                  <a:pt x="108945" y="198916"/>
                </a:lnTo>
                <a:lnTo>
                  <a:pt x="101840" y="208684"/>
                </a:lnTo>
                <a:lnTo>
                  <a:pt x="94563" y="219005"/>
                </a:lnTo>
                <a:lnTo>
                  <a:pt x="87172" y="228426"/>
                </a:lnTo>
                <a:lnTo>
                  <a:pt x="79705" y="237247"/>
                </a:lnTo>
                <a:lnTo>
                  <a:pt x="65904" y="252551"/>
                </a:lnTo>
                <a:lnTo>
                  <a:pt x="55537" y="263586"/>
                </a:lnTo>
                <a:lnTo>
                  <a:pt x="50995" y="267037"/>
                </a:lnTo>
                <a:lnTo>
                  <a:pt x="46696" y="269338"/>
                </a:lnTo>
                <a:lnTo>
                  <a:pt x="42560" y="270871"/>
                </a:lnTo>
                <a:lnTo>
                  <a:pt x="39803" y="273164"/>
                </a:lnTo>
                <a:lnTo>
                  <a:pt x="37965" y="275962"/>
                </a:lnTo>
                <a:lnTo>
                  <a:pt x="36740" y="279097"/>
                </a:lnTo>
                <a:lnTo>
                  <a:pt x="34654" y="281188"/>
                </a:lnTo>
                <a:lnTo>
                  <a:pt x="31992" y="282581"/>
                </a:lnTo>
                <a:lnTo>
                  <a:pt x="25648" y="284130"/>
                </a:lnTo>
                <a:lnTo>
                  <a:pt x="18595" y="284818"/>
                </a:lnTo>
                <a:lnTo>
                  <a:pt x="17478" y="283731"/>
                </a:lnTo>
                <a:lnTo>
                  <a:pt x="18002" y="281737"/>
                </a:lnTo>
                <a:lnTo>
                  <a:pt x="19620" y="279137"/>
                </a:lnTo>
                <a:lnTo>
                  <a:pt x="21420" y="272863"/>
                </a:lnTo>
                <a:lnTo>
                  <a:pt x="21900" y="269411"/>
                </a:lnTo>
                <a:lnTo>
                  <a:pt x="23490" y="265840"/>
                </a:lnTo>
                <a:lnTo>
                  <a:pt x="28643" y="258486"/>
                </a:lnTo>
                <a:lnTo>
                  <a:pt x="31795" y="256017"/>
                </a:lnTo>
                <a:lnTo>
                  <a:pt x="35167" y="254371"/>
                </a:lnTo>
                <a:lnTo>
                  <a:pt x="38685" y="253273"/>
                </a:lnTo>
                <a:lnTo>
                  <a:pt x="44839" y="250002"/>
                </a:lnTo>
                <a:lnTo>
                  <a:pt x="52753" y="245281"/>
                </a:lnTo>
                <a:lnTo>
                  <a:pt x="61838" y="239593"/>
                </a:lnTo>
                <a:lnTo>
                  <a:pt x="69165" y="235802"/>
                </a:lnTo>
                <a:lnTo>
                  <a:pt x="75320" y="233274"/>
                </a:lnTo>
                <a:lnTo>
                  <a:pt x="80693" y="231589"/>
                </a:lnTo>
                <a:lnTo>
                  <a:pt x="86815" y="230466"/>
                </a:lnTo>
                <a:lnTo>
                  <a:pt x="93436" y="229716"/>
                </a:lnTo>
                <a:lnTo>
                  <a:pt x="100391" y="229217"/>
                </a:lnTo>
                <a:lnTo>
                  <a:pt x="107567" y="228884"/>
                </a:lnTo>
                <a:lnTo>
                  <a:pt x="122314" y="228514"/>
                </a:lnTo>
                <a:lnTo>
                  <a:pt x="144896" y="228306"/>
                </a:lnTo>
                <a:lnTo>
                  <a:pt x="155017" y="229547"/>
                </a:lnTo>
                <a:lnTo>
                  <a:pt x="166845" y="231644"/>
                </a:lnTo>
                <a:lnTo>
                  <a:pt x="179809" y="234312"/>
                </a:lnTo>
                <a:lnTo>
                  <a:pt x="189723" y="236091"/>
                </a:lnTo>
                <a:lnTo>
                  <a:pt x="197602" y="237277"/>
                </a:lnTo>
                <a:lnTo>
                  <a:pt x="204124" y="238067"/>
                </a:lnTo>
                <a:lnTo>
                  <a:pt x="212283" y="238594"/>
                </a:lnTo>
                <a:lnTo>
                  <a:pt x="221532" y="238946"/>
                </a:lnTo>
                <a:lnTo>
                  <a:pt x="262890" y="23964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31"/>
          <p:cNvSpPr/>
          <p:nvPr/>
        </p:nvSpPr>
        <p:spPr>
          <a:xfrm>
            <a:off x="7646669" y="3074687"/>
            <a:ext cx="214901" cy="237044"/>
          </a:xfrm>
          <a:custGeom>
            <a:avLst/>
            <a:gdLst/>
            <a:ahLst/>
            <a:cxnLst/>
            <a:rect l="0" t="0" r="0" b="0"/>
            <a:pathLst>
              <a:path w="214901" h="237044">
                <a:moveTo>
                  <a:pt x="80010" y="11413"/>
                </a:moveTo>
                <a:lnTo>
                  <a:pt x="67875" y="11413"/>
                </a:lnTo>
                <a:lnTo>
                  <a:pt x="64299" y="12682"/>
                </a:lnTo>
                <a:lnTo>
                  <a:pt x="61917" y="14799"/>
                </a:lnTo>
                <a:lnTo>
                  <a:pt x="60328" y="17480"/>
                </a:lnTo>
                <a:lnTo>
                  <a:pt x="56729" y="26888"/>
                </a:lnTo>
                <a:lnTo>
                  <a:pt x="45956" y="57660"/>
                </a:lnTo>
                <a:lnTo>
                  <a:pt x="42067" y="71454"/>
                </a:lnTo>
                <a:lnTo>
                  <a:pt x="39475" y="83190"/>
                </a:lnTo>
                <a:lnTo>
                  <a:pt x="37747" y="93554"/>
                </a:lnTo>
                <a:lnTo>
                  <a:pt x="37865" y="105544"/>
                </a:lnTo>
                <a:lnTo>
                  <a:pt x="39213" y="118617"/>
                </a:lnTo>
                <a:lnTo>
                  <a:pt x="41382" y="132412"/>
                </a:lnTo>
                <a:lnTo>
                  <a:pt x="47179" y="164673"/>
                </a:lnTo>
                <a:lnTo>
                  <a:pt x="50503" y="182166"/>
                </a:lnTo>
                <a:lnTo>
                  <a:pt x="53988" y="195099"/>
                </a:lnTo>
                <a:lnTo>
                  <a:pt x="57583" y="204990"/>
                </a:lnTo>
                <a:lnTo>
                  <a:pt x="61248" y="212854"/>
                </a:lnTo>
                <a:lnTo>
                  <a:pt x="64962" y="219367"/>
                </a:lnTo>
                <a:lnTo>
                  <a:pt x="68708" y="224979"/>
                </a:lnTo>
                <a:lnTo>
                  <a:pt x="72476" y="229990"/>
                </a:lnTo>
                <a:lnTo>
                  <a:pt x="76258" y="233331"/>
                </a:lnTo>
                <a:lnTo>
                  <a:pt x="80049" y="235558"/>
                </a:lnTo>
                <a:lnTo>
                  <a:pt x="83846" y="237043"/>
                </a:lnTo>
                <a:lnTo>
                  <a:pt x="87648" y="236763"/>
                </a:lnTo>
                <a:lnTo>
                  <a:pt x="91451" y="235306"/>
                </a:lnTo>
                <a:lnTo>
                  <a:pt x="95258" y="233065"/>
                </a:lnTo>
                <a:lnTo>
                  <a:pt x="99065" y="231571"/>
                </a:lnTo>
                <a:lnTo>
                  <a:pt x="102874" y="230574"/>
                </a:lnTo>
                <a:lnTo>
                  <a:pt x="106682" y="229910"/>
                </a:lnTo>
                <a:lnTo>
                  <a:pt x="110492" y="228198"/>
                </a:lnTo>
                <a:lnTo>
                  <a:pt x="114301" y="225786"/>
                </a:lnTo>
                <a:lnTo>
                  <a:pt x="118112" y="222908"/>
                </a:lnTo>
                <a:lnTo>
                  <a:pt x="121921" y="219720"/>
                </a:lnTo>
                <a:lnTo>
                  <a:pt x="125731" y="216324"/>
                </a:lnTo>
                <a:lnTo>
                  <a:pt x="133351" y="209164"/>
                </a:lnTo>
                <a:lnTo>
                  <a:pt x="151978" y="190833"/>
                </a:lnTo>
                <a:lnTo>
                  <a:pt x="173672" y="169197"/>
                </a:lnTo>
                <a:lnTo>
                  <a:pt x="178012" y="163592"/>
                </a:lnTo>
                <a:lnTo>
                  <a:pt x="182174" y="157315"/>
                </a:lnTo>
                <a:lnTo>
                  <a:pt x="186219" y="150591"/>
                </a:lnTo>
                <a:lnTo>
                  <a:pt x="190187" y="142298"/>
                </a:lnTo>
                <a:lnTo>
                  <a:pt x="194101" y="132960"/>
                </a:lnTo>
                <a:lnTo>
                  <a:pt x="197981" y="122924"/>
                </a:lnTo>
                <a:lnTo>
                  <a:pt x="201837" y="114963"/>
                </a:lnTo>
                <a:lnTo>
                  <a:pt x="205678" y="108386"/>
                </a:lnTo>
                <a:lnTo>
                  <a:pt x="209509" y="102732"/>
                </a:lnTo>
                <a:lnTo>
                  <a:pt x="212063" y="96422"/>
                </a:lnTo>
                <a:lnTo>
                  <a:pt x="213765" y="89676"/>
                </a:lnTo>
                <a:lnTo>
                  <a:pt x="214900" y="82638"/>
                </a:lnTo>
                <a:lnTo>
                  <a:pt x="214387" y="76676"/>
                </a:lnTo>
                <a:lnTo>
                  <a:pt x="212775" y="71432"/>
                </a:lnTo>
                <a:lnTo>
                  <a:pt x="210430" y="66665"/>
                </a:lnTo>
                <a:lnTo>
                  <a:pt x="208867" y="62218"/>
                </a:lnTo>
                <a:lnTo>
                  <a:pt x="207825" y="57983"/>
                </a:lnTo>
                <a:lnTo>
                  <a:pt x="207130" y="53889"/>
                </a:lnTo>
                <a:lnTo>
                  <a:pt x="205396" y="49890"/>
                </a:lnTo>
                <a:lnTo>
                  <a:pt x="202972" y="45954"/>
                </a:lnTo>
                <a:lnTo>
                  <a:pt x="200085" y="42060"/>
                </a:lnTo>
                <a:lnTo>
                  <a:pt x="196890" y="38195"/>
                </a:lnTo>
                <a:lnTo>
                  <a:pt x="193490" y="34347"/>
                </a:lnTo>
                <a:lnTo>
                  <a:pt x="186326" y="26686"/>
                </a:lnTo>
                <a:lnTo>
                  <a:pt x="171379" y="11419"/>
                </a:lnTo>
                <a:lnTo>
                  <a:pt x="167592" y="7607"/>
                </a:lnTo>
                <a:lnTo>
                  <a:pt x="162528" y="5065"/>
                </a:lnTo>
                <a:lnTo>
                  <a:pt x="156612" y="3371"/>
                </a:lnTo>
                <a:lnTo>
                  <a:pt x="150129" y="2242"/>
                </a:lnTo>
                <a:lnTo>
                  <a:pt x="144536" y="1489"/>
                </a:lnTo>
                <a:lnTo>
                  <a:pt x="139537" y="987"/>
                </a:lnTo>
                <a:lnTo>
                  <a:pt x="134935" y="652"/>
                </a:lnTo>
                <a:lnTo>
                  <a:pt x="130597" y="428"/>
                </a:lnTo>
                <a:lnTo>
                  <a:pt x="122390" y="181"/>
                </a:lnTo>
                <a:lnTo>
                  <a:pt x="89261" y="0"/>
                </a:lnTo>
                <a:lnTo>
                  <a:pt x="83638" y="1264"/>
                </a:lnTo>
                <a:lnTo>
                  <a:pt x="77348" y="3377"/>
                </a:lnTo>
                <a:lnTo>
                  <a:pt x="70615" y="6055"/>
                </a:lnTo>
                <a:lnTo>
                  <a:pt x="64857" y="9111"/>
                </a:lnTo>
                <a:lnTo>
                  <a:pt x="59748" y="12418"/>
                </a:lnTo>
                <a:lnTo>
                  <a:pt x="55072" y="15893"/>
                </a:lnTo>
                <a:lnTo>
                  <a:pt x="48145" y="19479"/>
                </a:lnTo>
                <a:lnTo>
                  <a:pt x="39716" y="23141"/>
                </a:lnTo>
                <a:lnTo>
                  <a:pt x="30288" y="26851"/>
                </a:lnTo>
                <a:lnTo>
                  <a:pt x="24003" y="30595"/>
                </a:lnTo>
                <a:lnTo>
                  <a:pt x="19811" y="34361"/>
                </a:lnTo>
                <a:lnTo>
                  <a:pt x="0" y="4570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32"/>
          <p:cNvSpPr/>
          <p:nvPr/>
        </p:nvSpPr>
        <p:spPr>
          <a:xfrm>
            <a:off x="7463790" y="3417570"/>
            <a:ext cx="400051" cy="80010"/>
          </a:xfrm>
          <a:custGeom>
            <a:avLst/>
            <a:gdLst/>
            <a:ahLst/>
            <a:cxnLst/>
            <a:rect l="0" t="0" r="0" b="0"/>
            <a:pathLst>
              <a:path w="400051" h="80010">
                <a:moveTo>
                  <a:pt x="0" y="80009"/>
                </a:moveTo>
                <a:lnTo>
                  <a:pt x="24271" y="80009"/>
                </a:lnTo>
                <a:lnTo>
                  <a:pt x="32691" y="78739"/>
                </a:lnTo>
                <a:lnTo>
                  <a:pt x="39573" y="76623"/>
                </a:lnTo>
                <a:lnTo>
                  <a:pt x="45432" y="73942"/>
                </a:lnTo>
                <a:lnTo>
                  <a:pt x="58228" y="69614"/>
                </a:lnTo>
                <a:lnTo>
                  <a:pt x="96152" y="58032"/>
                </a:lnTo>
                <a:lnTo>
                  <a:pt x="116171" y="52658"/>
                </a:lnTo>
                <a:lnTo>
                  <a:pt x="135867" y="47805"/>
                </a:lnTo>
                <a:lnTo>
                  <a:pt x="155348" y="43300"/>
                </a:lnTo>
                <a:lnTo>
                  <a:pt x="184845" y="37756"/>
                </a:lnTo>
                <a:lnTo>
                  <a:pt x="292541" y="19089"/>
                </a:lnTo>
                <a:lnTo>
                  <a:pt x="316947" y="13996"/>
                </a:lnTo>
                <a:lnTo>
                  <a:pt x="40005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33"/>
          <p:cNvSpPr/>
          <p:nvPr/>
        </p:nvSpPr>
        <p:spPr>
          <a:xfrm>
            <a:off x="7623809" y="3532051"/>
            <a:ext cx="331471" cy="205541"/>
          </a:xfrm>
          <a:custGeom>
            <a:avLst/>
            <a:gdLst/>
            <a:ahLst/>
            <a:cxnLst/>
            <a:rect l="0" t="0" r="0" b="0"/>
            <a:pathLst>
              <a:path w="331471" h="205541">
                <a:moveTo>
                  <a:pt x="0" y="22678"/>
                </a:moveTo>
                <a:lnTo>
                  <a:pt x="12136" y="16611"/>
                </a:lnTo>
                <a:lnTo>
                  <a:pt x="21480" y="10245"/>
                </a:lnTo>
                <a:lnTo>
                  <a:pt x="25751" y="6770"/>
                </a:lnTo>
                <a:lnTo>
                  <a:pt x="33881" y="2908"/>
                </a:lnTo>
                <a:lnTo>
                  <a:pt x="37828" y="1878"/>
                </a:lnTo>
                <a:lnTo>
                  <a:pt x="44269" y="1191"/>
                </a:lnTo>
                <a:lnTo>
                  <a:pt x="52373" y="734"/>
                </a:lnTo>
                <a:lnTo>
                  <a:pt x="75208" y="90"/>
                </a:lnTo>
                <a:lnTo>
                  <a:pt x="80619" y="0"/>
                </a:lnTo>
                <a:lnTo>
                  <a:pt x="86766" y="1209"/>
                </a:lnTo>
                <a:lnTo>
                  <a:pt x="93404" y="3286"/>
                </a:lnTo>
                <a:lnTo>
                  <a:pt x="100369" y="5940"/>
                </a:lnTo>
                <a:lnTo>
                  <a:pt x="106283" y="7709"/>
                </a:lnTo>
                <a:lnTo>
                  <a:pt x="116241" y="9676"/>
                </a:lnTo>
                <a:lnTo>
                  <a:pt x="124900" y="13936"/>
                </a:lnTo>
                <a:lnTo>
                  <a:pt x="132981" y="20063"/>
                </a:lnTo>
                <a:lnTo>
                  <a:pt x="136914" y="23475"/>
                </a:lnTo>
                <a:lnTo>
                  <a:pt x="140806" y="27019"/>
                </a:lnTo>
                <a:lnTo>
                  <a:pt x="143401" y="30652"/>
                </a:lnTo>
                <a:lnTo>
                  <a:pt x="145131" y="34344"/>
                </a:lnTo>
                <a:lnTo>
                  <a:pt x="146284" y="38076"/>
                </a:lnTo>
                <a:lnTo>
                  <a:pt x="148322" y="43103"/>
                </a:lnTo>
                <a:lnTo>
                  <a:pt x="150952" y="48995"/>
                </a:lnTo>
                <a:lnTo>
                  <a:pt x="153975" y="55463"/>
                </a:lnTo>
                <a:lnTo>
                  <a:pt x="155990" y="63585"/>
                </a:lnTo>
                <a:lnTo>
                  <a:pt x="157334" y="72809"/>
                </a:lnTo>
                <a:lnTo>
                  <a:pt x="158229" y="82769"/>
                </a:lnTo>
                <a:lnTo>
                  <a:pt x="158826" y="91949"/>
                </a:lnTo>
                <a:lnTo>
                  <a:pt x="159490" y="108922"/>
                </a:lnTo>
                <a:lnTo>
                  <a:pt x="158396" y="115734"/>
                </a:lnTo>
                <a:lnTo>
                  <a:pt x="156398" y="121546"/>
                </a:lnTo>
                <a:lnTo>
                  <a:pt x="144065" y="146066"/>
                </a:lnTo>
                <a:lnTo>
                  <a:pt x="139224" y="153196"/>
                </a:lnTo>
                <a:lnTo>
                  <a:pt x="133456" y="160491"/>
                </a:lnTo>
                <a:lnTo>
                  <a:pt x="127071" y="167893"/>
                </a:lnTo>
                <a:lnTo>
                  <a:pt x="120274" y="174098"/>
                </a:lnTo>
                <a:lnTo>
                  <a:pt x="113203" y="179505"/>
                </a:lnTo>
                <a:lnTo>
                  <a:pt x="105949" y="184380"/>
                </a:lnTo>
                <a:lnTo>
                  <a:pt x="99842" y="188899"/>
                </a:lnTo>
                <a:lnTo>
                  <a:pt x="94502" y="193182"/>
                </a:lnTo>
                <a:lnTo>
                  <a:pt x="89671" y="197308"/>
                </a:lnTo>
                <a:lnTo>
                  <a:pt x="80917" y="201892"/>
                </a:lnTo>
                <a:lnTo>
                  <a:pt x="72794" y="203929"/>
                </a:lnTo>
                <a:lnTo>
                  <a:pt x="64950" y="204834"/>
                </a:lnTo>
                <a:lnTo>
                  <a:pt x="57230" y="205236"/>
                </a:lnTo>
                <a:lnTo>
                  <a:pt x="49566" y="205415"/>
                </a:lnTo>
                <a:lnTo>
                  <a:pt x="24417" y="205540"/>
                </a:lnTo>
                <a:lnTo>
                  <a:pt x="20089" y="204276"/>
                </a:lnTo>
                <a:lnTo>
                  <a:pt x="17202" y="202163"/>
                </a:lnTo>
                <a:lnTo>
                  <a:pt x="15278" y="199485"/>
                </a:lnTo>
                <a:lnTo>
                  <a:pt x="12726" y="197700"/>
                </a:lnTo>
                <a:lnTo>
                  <a:pt x="6503" y="195716"/>
                </a:lnTo>
                <a:lnTo>
                  <a:pt x="5605" y="193916"/>
                </a:lnTo>
                <a:lnTo>
                  <a:pt x="6277" y="191447"/>
                </a:lnTo>
                <a:lnTo>
                  <a:pt x="7995" y="188531"/>
                </a:lnTo>
                <a:lnTo>
                  <a:pt x="9140" y="182776"/>
                </a:lnTo>
                <a:lnTo>
                  <a:pt x="9904" y="175130"/>
                </a:lnTo>
                <a:lnTo>
                  <a:pt x="10413" y="166223"/>
                </a:lnTo>
                <a:lnTo>
                  <a:pt x="12022" y="159015"/>
                </a:lnTo>
                <a:lnTo>
                  <a:pt x="14365" y="152939"/>
                </a:lnTo>
                <a:lnTo>
                  <a:pt x="17197" y="147619"/>
                </a:lnTo>
                <a:lnTo>
                  <a:pt x="20354" y="142802"/>
                </a:lnTo>
                <a:lnTo>
                  <a:pt x="23730" y="138321"/>
                </a:lnTo>
                <a:lnTo>
                  <a:pt x="27250" y="134063"/>
                </a:lnTo>
                <a:lnTo>
                  <a:pt x="32137" y="129955"/>
                </a:lnTo>
                <a:lnTo>
                  <a:pt x="37934" y="125947"/>
                </a:lnTo>
                <a:lnTo>
                  <a:pt x="44339" y="122004"/>
                </a:lnTo>
                <a:lnTo>
                  <a:pt x="49880" y="118106"/>
                </a:lnTo>
                <a:lnTo>
                  <a:pt x="54844" y="114236"/>
                </a:lnTo>
                <a:lnTo>
                  <a:pt x="59422" y="110387"/>
                </a:lnTo>
                <a:lnTo>
                  <a:pt x="65016" y="106551"/>
                </a:lnTo>
                <a:lnTo>
                  <a:pt x="71284" y="102723"/>
                </a:lnTo>
                <a:lnTo>
                  <a:pt x="78003" y="98902"/>
                </a:lnTo>
                <a:lnTo>
                  <a:pt x="92241" y="91269"/>
                </a:lnTo>
                <a:lnTo>
                  <a:pt x="99594" y="87455"/>
                </a:lnTo>
                <a:lnTo>
                  <a:pt x="112117" y="82373"/>
                </a:lnTo>
                <a:lnTo>
                  <a:pt x="146350" y="69953"/>
                </a:lnTo>
                <a:lnTo>
                  <a:pt x="163607" y="64355"/>
                </a:lnTo>
                <a:lnTo>
                  <a:pt x="180191" y="59353"/>
                </a:lnTo>
                <a:lnTo>
                  <a:pt x="212166" y="50408"/>
                </a:lnTo>
                <a:lnTo>
                  <a:pt x="257457" y="38233"/>
                </a:lnTo>
                <a:lnTo>
                  <a:pt x="283335" y="30438"/>
                </a:lnTo>
                <a:lnTo>
                  <a:pt x="293031" y="27851"/>
                </a:lnTo>
                <a:lnTo>
                  <a:pt x="300763" y="26127"/>
                </a:lnTo>
                <a:lnTo>
                  <a:pt x="307189" y="24978"/>
                </a:lnTo>
                <a:lnTo>
                  <a:pt x="312743" y="22941"/>
                </a:lnTo>
                <a:lnTo>
                  <a:pt x="322301" y="17292"/>
                </a:lnTo>
                <a:lnTo>
                  <a:pt x="331470" y="1124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34"/>
          <p:cNvSpPr/>
          <p:nvPr/>
        </p:nvSpPr>
        <p:spPr>
          <a:xfrm>
            <a:off x="7886700" y="3086100"/>
            <a:ext cx="228220" cy="656182"/>
          </a:xfrm>
          <a:custGeom>
            <a:avLst/>
            <a:gdLst/>
            <a:ahLst/>
            <a:cxnLst/>
            <a:rect l="0" t="0" r="0" b="0"/>
            <a:pathLst>
              <a:path w="228220" h="656182">
                <a:moveTo>
                  <a:pt x="0" y="0"/>
                </a:moveTo>
                <a:lnTo>
                  <a:pt x="24271" y="0"/>
                </a:lnTo>
                <a:lnTo>
                  <a:pt x="32691" y="1269"/>
                </a:lnTo>
                <a:lnTo>
                  <a:pt x="39573" y="3386"/>
                </a:lnTo>
                <a:lnTo>
                  <a:pt x="51878" y="9125"/>
                </a:lnTo>
                <a:lnTo>
                  <a:pt x="87938" y="26868"/>
                </a:lnTo>
                <a:lnTo>
                  <a:pt x="94185" y="30612"/>
                </a:lnTo>
                <a:lnTo>
                  <a:pt x="99621" y="34378"/>
                </a:lnTo>
                <a:lnTo>
                  <a:pt x="104513" y="38158"/>
                </a:lnTo>
                <a:lnTo>
                  <a:pt x="110315" y="43218"/>
                </a:lnTo>
                <a:lnTo>
                  <a:pt x="116723" y="49132"/>
                </a:lnTo>
                <a:lnTo>
                  <a:pt x="130617" y="62476"/>
                </a:lnTo>
                <a:lnTo>
                  <a:pt x="161714" y="93191"/>
                </a:lnTo>
                <a:lnTo>
                  <a:pt x="166229" y="100227"/>
                </a:lnTo>
                <a:lnTo>
                  <a:pt x="170509" y="108728"/>
                </a:lnTo>
                <a:lnTo>
                  <a:pt x="174633" y="118205"/>
                </a:lnTo>
                <a:lnTo>
                  <a:pt x="179921" y="127063"/>
                </a:lnTo>
                <a:lnTo>
                  <a:pt x="185987" y="135509"/>
                </a:lnTo>
                <a:lnTo>
                  <a:pt x="192571" y="143679"/>
                </a:lnTo>
                <a:lnTo>
                  <a:pt x="199501" y="155476"/>
                </a:lnTo>
                <a:lnTo>
                  <a:pt x="206661" y="169690"/>
                </a:lnTo>
                <a:lnTo>
                  <a:pt x="213973" y="185517"/>
                </a:lnTo>
                <a:lnTo>
                  <a:pt x="218849" y="199878"/>
                </a:lnTo>
                <a:lnTo>
                  <a:pt x="222099" y="213262"/>
                </a:lnTo>
                <a:lnTo>
                  <a:pt x="224266" y="225995"/>
                </a:lnTo>
                <a:lnTo>
                  <a:pt x="225711" y="238293"/>
                </a:lnTo>
                <a:lnTo>
                  <a:pt x="226673" y="250302"/>
                </a:lnTo>
                <a:lnTo>
                  <a:pt x="227315" y="262118"/>
                </a:lnTo>
                <a:lnTo>
                  <a:pt x="228029" y="285406"/>
                </a:lnTo>
                <a:lnTo>
                  <a:pt x="228219" y="296951"/>
                </a:lnTo>
                <a:lnTo>
                  <a:pt x="227076" y="312267"/>
                </a:lnTo>
                <a:lnTo>
                  <a:pt x="225044" y="330098"/>
                </a:lnTo>
                <a:lnTo>
                  <a:pt x="219399" y="370230"/>
                </a:lnTo>
                <a:lnTo>
                  <a:pt x="212657" y="413466"/>
                </a:lnTo>
                <a:lnTo>
                  <a:pt x="210352" y="431854"/>
                </a:lnTo>
                <a:lnTo>
                  <a:pt x="208814" y="447923"/>
                </a:lnTo>
                <a:lnTo>
                  <a:pt x="207789" y="462445"/>
                </a:lnTo>
                <a:lnTo>
                  <a:pt x="203296" y="482286"/>
                </a:lnTo>
                <a:lnTo>
                  <a:pt x="196490" y="505674"/>
                </a:lnTo>
                <a:lnTo>
                  <a:pt x="188144" y="531426"/>
                </a:lnTo>
                <a:lnTo>
                  <a:pt x="181309" y="551134"/>
                </a:lnTo>
                <a:lnTo>
                  <a:pt x="175483" y="566812"/>
                </a:lnTo>
                <a:lnTo>
                  <a:pt x="170329" y="579805"/>
                </a:lnTo>
                <a:lnTo>
                  <a:pt x="165622" y="589736"/>
                </a:lnTo>
                <a:lnTo>
                  <a:pt x="161214" y="597627"/>
                </a:lnTo>
                <a:lnTo>
                  <a:pt x="157006" y="604158"/>
                </a:lnTo>
                <a:lnTo>
                  <a:pt x="152930" y="611052"/>
                </a:lnTo>
                <a:lnTo>
                  <a:pt x="148944" y="618188"/>
                </a:lnTo>
                <a:lnTo>
                  <a:pt x="145015" y="625485"/>
                </a:lnTo>
                <a:lnTo>
                  <a:pt x="141127" y="631620"/>
                </a:lnTo>
                <a:lnTo>
                  <a:pt x="137265" y="636980"/>
                </a:lnTo>
                <a:lnTo>
                  <a:pt x="133419" y="641823"/>
                </a:lnTo>
                <a:lnTo>
                  <a:pt x="129147" y="650591"/>
                </a:lnTo>
                <a:lnTo>
                  <a:pt x="128008" y="654707"/>
                </a:lnTo>
                <a:lnTo>
                  <a:pt x="127249" y="656181"/>
                </a:lnTo>
                <a:lnTo>
                  <a:pt x="126742" y="655894"/>
                </a:lnTo>
                <a:lnTo>
                  <a:pt x="125930" y="652376"/>
                </a:lnTo>
                <a:lnTo>
                  <a:pt x="125819" y="645121"/>
                </a:lnTo>
                <a:lnTo>
                  <a:pt x="125729" y="6286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35"/>
          <p:cNvSpPr/>
          <p:nvPr/>
        </p:nvSpPr>
        <p:spPr>
          <a:xfrm>
            <a:off x="8206740" y="3056654"/>
            <a:ext cx="331470" cy="474685"/>
          </a:xfrm>
          <a:custGeom>
            <a:avLst/>
            <a:gdLst/>
            <a:ahLst/>
            <a:cxnLst/>
            <a:rect l="0" t="0" r="0" b="0"/>
            <a:pathLst>
              <a:path w="331470" h="474685">
                <a:moveTo>
                  <a:pt x="0" y="6585"/>
                </a:moveTo>
                <a:lnTo>
                  <a:pt x="0" y="0"/>
                </a:lnTo>
                <a:lnTo>
                  <a:pt x="0" y="11535"/>
                </a:lnTo>
                <a:lnTo>
                  <a:pt x="3386" y="25295"/>
                </a:lnTo>
                <a:lnTo>
                  <a:pt x="6068" y="34299"/>
                </a:lnTo>
                <a:lnTo>
                  <a:pt x="7855" y="42841"/>
                </a:lnTo>
                <a:lnTo>
                  <a:pt x="9046" y="51076"/>
                </a:lnTo>
                <a:lnTo>
                  <a:pt x="10370" y="65729"/>
                </a:lnTo>
                <a:lnTo>
                  <a:pt x="10959" y="76475"/>
                </a:lnTo>
                <a:lnTo>
                  <a:pt x="12386" y="84928"/>
                </a:lnTo>
                <a:lnTo>
                  <a:pt x="14607" y="95644"/>
                </a:lnTo>
                <a:lnTo>
                  <a:pt x="17358" y="107868"/>
                </a:lnTo>
                <a:lnTo>
                  <a:pt x="19192" y="118557"/>
                </a:lnTo>
                <a:lnTo>
                  <a:pt x="20414" y="128223"/>
                </a:lnTo>
                <a:lnTo>
                  <a:pt x="21229" y="137207"/>
                </a:lnTo>
                <a:lnTo>
                  <a:pt x="21773" y="147007"/>
                </a:lnTo>
                <a:lnTo>
                  <a:pt x="22377" y="168055"/>
                </a:lnTo>
                <a:lnTo>
                  <a:pt x="23808" y="177732"/>
                </a:lnTo>
                <a:lnTo>
                  <a:pt x="26031" y="186723"/>
                </a:lnTo>
                <a:lnTo>
                  <a:pt x="28785" y="195257"/>
                </a:lnTo>
                <a:lnTo>
                  <a:pt x="30619" y="203486"/>
                </a:lnTo>
                <a:lnTo>
                  <a:pt x="31843" y="211513"/>
                </a:lnTo>
                <a:lnTo>
                  <a:pt x="32658" y="219404"/>
                </a:lnTo>
                <a:lnTo>
                  <a:pt x="33202" y="227204"/>
                </a:lnTo>
                <a:lnTo>
                  <a:pt x="33564" y="234945"/>
                </a:lnTo>
                <a:lnTo>
                  <a:pt x="33806" y="242645"/>
                </a:lnTo>
                <a:lnTo>
                  <a:pt x="36508" y="263018"/>
                </a:lnTo>
                <a:lnTo>
                  <a:pt x="46281" y="326296"/>
                </a:lnTo>
                <a:lnTo>
                  <a:pt x="49904" y="353076"/>
                </a:lnTo>
                <a:lnTo>
                  <a:pt x="52320" y="374739"/>
                </a:lnTo>
                <a:lnTo>
                  <a:pt x="56195" y="418679"/>
                </a:lnTo>
                <a:lnTo>
                  <a:pt x="56867" y="432359"/>
                </a:lnTo>
                <a:lnTo>
                  <a:pt x="55691" y="433944"/>
                </a:lnTo>
                <a:lnTo>
                  <a:pt x="53637" y="433731"/>
                </a:lnTo>
                <a:lnTo>
                  <a:pt x="47284" y="430332"/>
                </a:lnTo>
                <a:lnTo>
                  <a:pt x="43028" y="416321"/>
                </a:lnTo>
                <a:lnTo>
                  <a:pt x="40115" y="405473"/>
                </a:lnTo>
                <a:lnTo>
                  <a:pt x="38173" y="394430"/>
                </a:lnTo>
                <a:lnTo>
                  <a:pt x="36879" y="383258"/>
                </a:lnTo>
                <a:lnTo>
                  <a:pt x="36016" y="372001"/>
                </a:lnTo>
                <a:lnTo>
                  <a:pt x="36710" y="363226"/>
                </a:lnTo>
                <a:lnTo>
                  <a:pt x="40868" y="350089"/>
                </a:lnTo>
                <a:lnTo>
                  <a:pt x="44282" y="335553"/>
                </a:lnTo>
                <a:lnTo>
                  <a:pt x="47301" y="328767"/>
                </a:lnTo>
                <a:lnTo>
                  <a:pt x="51855" y="320433"/>
                </a:lnTo>
                <a:lnTo>
                  <a:pt x="57429" y="311067"/>
                </a:lnTo>
                <a:lnTo>
                  <a:pt x="67010" y="297274"/>
                </a:lnTo>
                <a:lnTo>
                  <a:pt x="71343" y="291818"/>
                </a:lnTo>
                <a:lnTo>
                  <a:pt x="78042" y="285640"/>
                </a:lnTo>
                <a:lnTo>
                  <a:pt x="86318" y="278982"/>
                </a:lnTo>
                <a:lnTo>
                  <a:pt x="95646" y="272003"/>
                </a:lnTo>
                <a:lnTo>
                  <a:pt x="105673" y="267351"/>
                </a:lnTo>
                <a:lnTo>
                  <a:pt x="116169" y="264249"/>
                </a:lnTo>
                <a:lnTo>
                  <a:pt x="126976" y="262181"/>
                </a:lnTo>
                <a:lnTo>
                  <a:pt x="135450" y="260802"/>
                </a:lnTo>
                <a:lnTo>
                  <a:pt x="142370" y="259883"/>
                </a:lnTo>
                <a:lnTo>
                  <a:pt x="148253" y="259271"/>
                </a:lnTo>
                <a:lnTo>
                  <a:pt x="153445" y="260132"/>
                </a:lnTo>
                <a:lnTo>
                  <a:pt x="162601" y="264476"/>
                </a:lnTo>
                <a:lnTo>
                  <a:pt x="168827" y="267995"/>
                </a:lnTo>
                <a:lnTo>
                  <a:pt x="176740" y="275104"/>
                </a:lnTo>
                <a:lnTo>
                  <a:pt x="178786" y="279578"/>
                </a:lnTo>
                <a:lnTo>
                  <a:pt x="182937" y="299280"/>
                </a:lnTo>
                <a:lnTo>
                  <a:pt x="185458" y="308395"/>
                </a:lnTo>
                <a:lnTo>
                  <a:pt x="188408" y="318282"/>
                </a:lnTo>
                <a:lnTo>
                  <a:pt x="190376" y="333763"/>
                </a:lnTo>
                <a:lnTo>
                  <a:pt x="191687" y="352974"/>
                </a:lnTo>
                <a:lnTo>
                  <a:pt x="193792" y="411276"/>
                </a:lnTo>
                <a:lnTo>
                  <a:pt x="195234" y="418619"/>
                </a:lnTo>
                <a:lnTo>
                  <a:pt x="200224" y="430165"/>
                </a:lnTo>
                <a:lnTo>
                  <a:pt x="203288" y="439529"/>
                </a:lnTo>
                <a:lnTo>
                  <a:pt x="204106" y="443805"/>
                </a:lnTo>
                <a:lnTo>
                  <a:pt x="208400" y="451942"/>
                </a:lnTo>
                <a:lnTo>
                  <a:pt x="211323" y="455890"/>
                </a:lnTo>
                <a:lnTo>
                  <a:pt x="214542" y="458522"/>
                </a:lnTo>
                <a:lnTo>
                  <a:pt x="217958" y="460276"/>
                </a:lnTo>
                <a:lnTo>
                  <a:pt x="221506" y="461446"/>
                </a:lnTo>
                <a:lnTo>
                  <a:pt x="228833" y="466132"/>
                </a:lnTo>
                <a:lnTo>
                  <a:pt x="237818" y="473421"/>
                </a:lnTo>
                <a:lnTo>
                  <a:pt x="242434" y="474418"/>
                </a:lnTo>
                <a:lnTo>
                  <a:pt x="245441" y="474684"/>
                </a:lnTo>
                <a:lnTo>
                  <a:pt x="248718" y="473591"/>
                </a:lnTo>
                <a:lnTo>
                  <a:pt x="255745" y="468990"/>
                </a:lnTo>
                <a:lnTo>
                  <a:pt x="260666" y="465985"/>
                </a:lnTo>
                <a:lnTo>
                  <a:pt x="266487" y="462712"/>
                </a:lnTo>
                <a:lnTo>
                  <a:pt x="272908" y="459260"/>
                </a:lnTo>
                <a:lnTo>
                  <a:pt x="278459" y="454418"/>
                </a:lnTo>
                <a:lnTo>
                  <a:pt x="288012" y="442266"/>
                </a:lnTo>
                <a:lnTo>
                  <a:pt x="293608" y="435469"/>
                </a:lnTo>
                <a:lnTo>
                  <a:pt x="299878" y="428398"/>
                </a:lnTo>
                <a:lnTo>
                  <a:pt x="306599" y="421144"/>
                </a:lnTo>
                <a:lnTo>
                  <a:pt x="314067" y="409697"/>
                </a:lnTo>
                <a:lnTo>
                  <a:pt x="318655" y="400376"/>
                </a:lnTo>
                <a:lnTo>
                  <a:pt x="328562" y="387431"/>
                </a:lnTo>
                <a:lnTo>
                  <a:pt x="330608" y="384858"/>
                </a:lnTo>
                <a:lnTo>
                  <a:pt x="331469" y="39520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36"/>
          <p:cNvSpPr/>
          <p:nvPr/>
        </p:nvSpPr>
        <p:spPr>
          <a:xfrm>
            <a:off x="6492239" y="3920489"/>
            <a:ext cx="57152" cy="457201"/>
          </a:xfrm>
          <a:custGeom>
            <a:avLst/>
            <a:gdLst/>
            <a:ahLst/>
            <a:cxnLst/>
            <a:rect l="0" t="0" r="0" b="0"/>
            <a:pathLst>
              <a:path w="57152" h="457201">
                <a:moveTo>
                  <a:pt x="0" y="0"/>
                </a:moveTo>
                <a:lnTo>
                  <a:pt x="6069" y="12136"/>
                </a:lnTo>
                <a:lnTo>
                  <a:pt x="9125" y="16981"/>
                </a:lnTo>
                <a:lnTo>
                  <a:pt x="12434" y="21481"/>
                </a:lnTo>
                <a:lnTo>
                  <a:pt x="15909" y="25751"/>
                </a:lnTo>
                <a:lnTo>
                  <a:pt x="19496" y="33677"/>
                </a:lnTo>
                <a:lnTo>
                  <a:pt x="23157" y="44041"/>
                </a:lnTo>
                <a:lnTo>
                  <a:pt x="26868" y="56031"/>
                </a:lnTo>
                <a:lnTo>
                  <a:pt x="34378" y="82899"/>
                </a:lnTo>
                <a:lnTo>
                  <a:pt x="38160" y="97177"/>
                </a:lnTo>
                <a:lnTo>
                  <a:pt x="40680" y="109235"/>
                </a:lnTo>
                <a:lnTo>
                  <a:pt x="42360" y="119813"/>
                </a:lnTo>
                <a:lnTo>
                  <a:pt x="43480" y="129406"/>
                </a:lnTo>
                <a:lnTo>
                  <a:pt x="45497" y="139610"/>
                </a:lnTo>
                <a:lnTo>
                  <a:pt x="48111" y="150224"/>
                </a:lnTo>
                <a:lnTo>
                  <a:pt x="51125" y="161109"/>
                </a:lnTo>
                <a:lnTo>
                  <a:pt x="53134" y="173446"/>
                </a:lnTo>
                <a:lnTo>
                  <a:pt x="54473" y="186751"/>
                </a:lnTo>
                <a:lnTo>
                  <a:pt x="55365" y="200701"/>
                </a:lnTo>
                <a:lnTo>
                  <a:pt x="56357" y="243294"/>
                </a:lnTo>
                <a:lnTo>
                  <a:pt x="57151" y="4572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37"/>
          <p:cNvSpPr/>
          <p:nvPr/>
        </p:nvSpPr>
        <p:spPr>
          <a:xfrm>
            <a:off x="6640830" y="3920489"/>
            <a:ext cx="148363" cy="365548"/>
          </a:xfrm>
          <a:custGeom>
            <a:avLst/>
            <a:gdLst/>
            <a:ahLst/>
            <a:cxnLst/>
            <a:rect l="0" t="0" r="0" b="0"/>
            <a:pathLst>
              <a:path w="148363" h="365548">
                <a:moveTo>
                  <a:pt x="0" y="45720"/>
                </a:moveTo>
                <a:lnTo>
                  <a:pt x="6068" y="33585"/>
                </a:lnTo>
                <a:lnTo>
                  <a:pt x="7855" y="32550"/>
                </a:lnTo>
                <a:lnTo>
                  <a:pt x="9047" y="34400"/>
                </a:lnTo>
                <a:lnTo>
                  <a:pt x="10370" y="44499"/>
                </a:lnTo>
                <a:lnTo>
                  <a:pt x="10723" y="52526"/>
                </a:lnTo>
                <a:lnTo>
                  <a:pt x="10959" y="61688"/>
                </a:lnTo>
                <a:lnTo>
                  <a:pt x="9846" y="72875"/>
                </a:lnTo>
                <a:lnTo>
                  <a:pt x="7834" y="85414"/>
                </a:lnTo>
                <a:lnTo>
                  <a:pt x="5222" y="98852"/>
                </a:lnTo>
                <a:lnTo>
                  <a:pt x="3481" y="110352"/>
                </a:lnTo>
                <a:lnTo>
                  <a:pt x="2321" y="120558"/>
                </a:lnTo>
                <a:lnTo>
                  <a:pt x="1547" y="129902"/>
                </a:lnTo>
                <a:lnTo>
                  <a:pt x="2301" y="143752"/>
                </a:lnTo>
                <a:lnTo>
                  <a:pt x="4074" y="160605"/>
                </a:lnTo>
                <a:lnTo>
                  <a:pt x="16045" y="248472"/>
                </a:lnTo>
                <a:lnTo>
                  <a:pt x="19586" y="268518"/>
                </a:lnTo>
                <a:lnTo>
                  <a:pt x="23217" y="285692"/>
                </a:lnTo>
                <a:lnTo>
                  <a:pt x="26907" y="300951"/>
                </a:lnTo>
                <a:lnTo>
                  <a:pt x="29369" y="312394"/>
                </a:lnTo>
                <a:lnTo>
                  <a:pt x="31010" y="321293"/>
                </a:lnTo>
                <a:lnTo>
                  <a:pt x="32103" y="328495"/>
                </a:lnTo>
                <a:lnTo>
                  <a:pt x="36704" y="339885"/>
                </a:lnTo>
                <a:lnTo>
                  <a:pt x="39709" y="344700"/>
                </a:lnTo>
                <a:lnTo>
                  <a:pt x="42982" y="349180"/>
                </a:lnTo>
                <a:lnTo>
                  <a:pt x="46435" y="353437"/>
                </a:lnTo>
                <a:lnTo>
                  <a:pt x="50006" y="357545"/>
                </a:lnTo>
                <a:lnTo>
                  <a:pt x="53658" y="360283"/>
                </a:lnTo>
                <a:lnTo>
                  <a:pt x="57361" y="362109"/>
                </a:lnTo>
                <a:lnTo>
                  <a:pt x="61101" y="363327"/>
                </a:lnTo>
                <a:lnTo>
                  <a:pt x="64864" y="364138"/>
                </a:lnTo>
                <a:lnTo>
                  <a:pt x="68642" y="364679"/>
                </a:lnTo>
                <a:lnTo>
                  <a:pt x="77765" y="365547"/>
                </a:lnTo>
                <a:lnTo>
                  <a:pt x="82398" y="362279"/>
                </a:lnTo>
                <a:lnTo>
                  <a:pt x="85412" y="359629"/>
                </a:lnTo>
                <a:lnTo>
                  <a:pt x="88691" y="356593"/>
                </a:lnTo>
                <a:lnTo>
                  <a:pt x="99374" y="346252"/>
                </a:lnTo>
                <a:lnTo>
                  <a:pt x="106820" y="338887"/>
                </a:lnTo>
                <a:lnTo>
                  <a:pt x="109313" y="335145"/>
                </a:lnTo>
                <a:lnTo>
                  <a:pt x="115362" y="320000"/>
                </a:lnTo>
                <a:lnTo>
                  <a:pt x="125778" y="298009"/>
                </a:lnTo>
                <a:lnTo>
                  <a:pt x="130841" y="286303"/>
                </a:lnTo>
                <a:lnTo>
                  <a:pt x="135488" y="274689"/>
                </a:lnTo>
                <a:lnTo>
                  <a:pt x="139855" y="263136"/>
                </a:lnTo>
                <a:lnTo>
                  <a:pt x="142766" y="251624"/>
                </a:lnTo>
                <a:lnTo>
                  <a:pt x="144708" y="240139"/>
                </a:lnTo>
                <a:lnTo>
                  <a:pt x="146001" y="228673"/>
                </a:lnTo>
                <a:lnTo>
                  <a:pt x="146864" y="218489"/>
                </a:lnTo>
                <a:lnTo>
                  <a:pt x="147439" y="209160"/>
                </a:lnTo>
                <a:lnTo>
                  <a:pt x="147823" y="200400"/>
                </a:lnTo>
                <a:lnTo>
                  <a:pt x="148249" y="180507"/>
                </a:lnTo>
                <a:lnTo>
                  <a:pt x="148362" y="169868"/>
                </a:lnTo>
                <a:lnTo>
                  <a:pt x="147168" y="160235"/>
                </a:lnTo>
                <a:lnTo>
                  <a:pt x="145102" y="151274"/>
                </a:lnTo>
                <a:lnTo>
                  <a:pt x="136126" y="123139"/>
                </a:lnTo>
                <a:lnTo>
                  <a:pt x="121716" y="79499"/>
                </a:lnTo>
                <a:lnTo>
                  <a:pt x="117973" y="70779"/>
                </a:lnTo>
                <a:lnTo>
                  <a:pt x="114209" y="63696"/>
                </a:lnTo>
                <a:lnTo>
                  <a:pt x="110429" y="57704"/>
                </a:lnTo>
                <a:lnTo>
                  <a:pt x="105369" y="51170"/>
                </a:lnTo>
                <a:lnTo>
                  <a:pt x="99456" y="44273"/>
                </a:lnTo>
                <a:lnTo>
                  <a:pt x="92973" y="37136"/>
                </a:lnTo>
                <a:lnTo>
                  <a:pt x="87382" y="32377"/>
                </a:lnTo>
                <a:lnTo>
                  <a:pt x="82385" y="29205"/>
                </a:lnTo>
                <a:lnTo>
                  <a:pt x="77783" y="27090"/>
                </a:lnTo>
                <a:lnTo>
                  <a:pt x="59171" y="18046"/>
                </a:lnTo>
                <a:lnTo>
                  <a:pt x="52148" y="15841"/>
                </a:lnTo>
                <a:lnTo>
                  <a:pt x="44925" y="14371"/>
                </a:lnTo>
                <a:lnTo>
                  <a:pt x="2286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38"/>
          <p:cNvSpPr/>
          <p:nvPr/>
        </p:nvSpPr>
        <p:spPr>
          <a:xfrm>
            <a:off x="6905308" y="3897629"/>
            <a:ext cx="181182" cy="342280"/>
          </a:xfrm>
          <a:custGeom>
            <a:avLst/>
            <a:gdLst/>
            <a:ahLst/>
            <a:cxnLst/>
            <a:rect l="0" t="0" r="0" b="0"/>
            <a:pathLst>
              <a:path w="181182" h="342280">
                <a:moveTo>
                  <a:pt x="9842" y="0"/>
                </a:moveTo>
                <a:lnTo>
                  <a:pt x="9842" y="43954"/>
                </a:lnTo>
                <a:lnTo>
                  <a:pt x="8572" y="59783"/>
                </a:lnTo>
                <a:lnTo>
                  <a:pt x="6455" y="77955"/>
                </a:lnTo>
                <a:lnTo>
                  <a:pt x="3774" y="97691"/>
                </a:lnTo>
                <a:lnTo>
                  <a:pt x="1986" y="115927"/>
                </a:lnTo>
                <a:lnTo>
                  <a:pt x="795" y="133165"/>
                </a:lnTo>
                <a:lnTo>
                  <a:pt x="0" y="149737"/>
                </a:lnTo>
                <a:lnTo>
                  <a:pt x="741" y="167135"/>
                </a:lnTo>
                <a:lnTo>
                  <a:pt x="2505" y="185083"/>
                </a:lnTo>
                <a:lnTo>
                  <a:pt x="4950" y="203399"/>
                </a:lnTo>
                <a:lnTo>
                  <a:pt x="7850" y="216879"/>
                </a:lnTo>
                <a:lnTo>
                  <a:pt x="11054" y="227137"/>
                </a:lnTo>
                <a:lnTo>
                  <a:pt x="14461" y="235245"/>
                </a:lnTo>
                <a:lnTo>
                  <a:pt x="18000" y="244460"/>
                </a:lnTo>
                <a:lnTo>
                  <a:pt x="25321" y="264859"/>
                </a:lnTo>
                <a:lnTo>
                  <a:pt x="29051" y="273093"/>
                </a:lnTo>
                <a:lnTo>
                  <a:pt x="32808" y="279852"/>
                </a:lnTo>
                <a:lnTo>
                  <a:pt x="63151" y="325690"/>
                </a:lnTo>
                <a:lnTo>
                  <a:pt x="68671" y="332288"/>
                </a:lnTo>
                <a:lnTo>
                  <a:pt x="71921" y="335825"/>
                </a:lnTo>
                <a:lnTo>
                  <a:pt x="75358" y="338184"/>
                </a:lnTo>
                <a:lnTo>
                  <a:pt x="78919" y="339756"/>
                </a:lnTo>
                <a:lnTo>
                  <a:pt x="82563" y="340804"/>
                </a:lnTo>
                <a:lnTo>
                  <a:pt x="86263" y="341503"/>
                </a:lnTo>
                <a:lnTo>
                  <a:pt x="89999" y="341969"/>
                </a:lnTo>
                <a:lnTo>
                  <a:pt x="93760" y="342279"/>
                </a:lnTo>
                <a:lnTo>
                  <a:pt x="97537" y="341216"/>
                </a:lnTo>
                <a:lnTo>
                  <a:pt x="101325" y="339238"/>
                </a:lnTo>
                <a:lnTo>
                  <a:pt x="105120" y="336648"/>
                </a:lnTo>
                <a:lnTo>
                  <a:pt x="108921" y="334923"/>
                </a:lnTo>
                <a:lnTo>
                  <a:pt x="112724" y="333772"/>
                </a:lnTo>
                <a:lnTo>
                  <a:pt x="116530" y="333005"/>
                </a:lnTo>
                <a:lnTo>
                  <a:pt x="119067" y="331224"/>
                </a:lnTo>
                <a:lnTo>
                  <a:pt x="120759" y="328766"/>
                </a:lnTo>
                <a:lnTo>
                  <a:pt x="121886" y="325857"/>
                </a:lnTo>
                <a:lnTo>
                  <a:pt x="126526" y="319239"/>
                </a:lnTo>
                <a:lnTo>
                  <a:pt x="129541" y="315696"/>
                </a:lnTo>
                <a:lnTo>
                  <a:pt x="134091" y="308254"/>
                </a:lnTo>
                <a:lnTo>
                  <a:pt x="139665" y="298213"/>
                </a:lnTo>
                <a:lnTo>
                  <a:pt x="145920" y="286439"/>
                </a:lnTo>
                <a:lnTo>
                  <a:pt x="152630" y="270969"/>
                </a:lnTo>
                <a:lnTo>
                  <a:pt x="159645" y="253037"/>
                </a:lnTo>
                <a:lnTo>
                  <a:pt x="166861" y="233461"/>
                </a:lnTo>
                <a:lnTo>
                  <a:pt x="171670" y="217871"/>
                </a:lnTo>
                <a:lnTo>
                  <a:pt x="174877" y="204938"/>
                </a:lnTo>
                <a:lnTo>
                  <a:pt x="177016" y="193775"/>
                </a:lnTo>
                <a:lnTo>
                  <a:pt x="178441" y="183793"/>
                </a:lnTo>
                <a:lnTo>
                  <a:pt x="179391" y="174599"/>
                </a:lnTo>
                <a:lnTo>
                  <a:pt x="180447" y="158880"/>
                </a:lnTo>
                <a:lnTo>
                  <a:pt x="180916" y="147660"/>
                </a:lnTo>
                <a:lnTo>
                  <a:pt x="181181" y="109932"/>
                </a:lnTo>
                <a:lnTo>
                  <a:pt x="179947" y="98689"/>
                </a:lnTo>
                <a:lnTo>
                  <a:pt x="177855" y="89922"/>
                </a:lnTo>
                <a:lnTo>
                  <a:pt x="175190" y="82808"/>
                </a:lnTo>
                <a:lnTo>
                  <a:pt x="170874" y="74256"/>
                </a:lnTo>
                <a:lnTo>
                  <a:pt x="165457" y="64744"/>
                </a:lnTo>
                <a:lnTo>
                  <a:pt x="159305" y="54593"/>
                </a:lnTo>
                <a:lnTo>
                  <a:pt x="153933" y="46555"/>
                </a:lnTo>
                <a:lnTo>
                  <a:pt x="149083" y="39927"/>
                </a:lnTo>
                <a:lnTo>
                  <a:pt x="144579" y="34238"/>
                </a:lnTo>
                <a:lnTo>
                  <a:pt x="140307" y="29176"/>
                </a:lnTo>
                <a:lnTo>
                  <a:pt x="136188" y="24531"/>
                </a:lnTo>
                <a:lnTo>
                  <a:pt x="132173" y="20164"/>
                </a:lnTo>
                <a:lnTo>
                  <a:pt x="126956" y="17252"/>
                </a:lnTo>
                <a:lnTo>
                  <a:pt x="120938" y="15312"/>
                </a:lnTo>
                <a:lnTo>
                  <a:pt x="114386" y="14018"/>
                </a:lnTo>
                <a:lnTo>
                  <a:pt x="106208" y="11886"/>
                </a:lnTo>
                <a:lnTo>
                  <a:pt x="96945" y="9194"/>
                </a:lnTo>
                <a:lnTo>
                  <a:pt x="86961" y="6130"/>
                </a:lnTo>
                <a:lnTo>
                  <a:pt x="77764" y="4087"/>
                </a:lnTo>
                <a:lnTo>
                  <a:pt x="69094" y="2724"/>
                </a:lnTo>
                <a:lnTo>
                  <a:pt x="60772" y="1817"/>
                </a:lnTo>
                <a:lnTo>
                  <a:pt x="53956" y="1211"/>
                </a:lnTo>
                <a:lnTo>
                  <a:pt x="48141" y="808"/>
                </a:lnTo>
                <a:lnTo>
                  <a:pt x="38294" y="359"/>
                </a:lnTo>
                <a:lnTo>
                  <a:pt x="25610" y="107"/>
                </a:lnTo>
                <a:lnTo>
                  <a:pt x="16348" y="32"/>
                </a:lnTo>
                <a:lnTo>
                  <a:pt x="16719" y="21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39"/>
          <p:cNvSpPr/>
          <p:nvPr/>
        </p:nvSpPr>
        <p:spPr>
          <a:xfrm>
            <a:off x="7246619" y="3931920"/>
            <a:ext cx="182882" cy="34290"/>
          </a:xfrm>
          <a:custGeom>
            <a:avLst/>
            <a:gdLst/>
            <a:ahLst/>
            <a:cxnLst/>
            <a:rect l="0" t="0" r="0" b="0"/>
            <a:pathLst>
              <a:path w="182882" h="34290">
                <a:moveTo>
                  <a:pt x="0" y="34289"/>
                </a:moveTo>
                <a:lnTo>
                  <a:pt x="18204" y="34289"/>
                </a:lnTo>
                <a:lnTo>
                  <a:pt x="27376" y="33019"/>
                </a:lnTo>
                <a:lnTo>
                  <a:pt x="37301" y="30903"/>
                </a:lnTo>
                <a:lnTo>
                  <a:pt x="47728" y="28222"/>
                </a:lnTo>
                <a:lnTo>
                  <a:pt x="58489" y="25164"/>
                </a:lnTo>
                <a:lnTo>
                  <a:pt x="80605" y="18381"/>
                </a:lnTo>
                <a:lnTo>
                  <a:pt x="91837" y="16063"/>
                </a:lnTo>
                <a:lnTo>
                  <a:pt x="103135" y="14519"/>
                </a:lnTo>
                <a:lnTo>
                  <a:pt x="114477" y="13489"/>
                </a:lnTo>
                <a:lnTo>
                  <a:pt x="127118" y="11533"/>
                </a:lnTo>
                <a:lnTo>
                  <a:pt x="140626" y="8958"/>
                </a:lnTo>
                <a:lnTo>
                  <a:pt x="18288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40"/>
          <p:cNvSpPr/>
          <p:nvPr/>
        </p:nvSpPr>
        <p:spPr>
          <a:xfrm>
            <a:off x="7269480" y="4023359"/>
            <a:ext cx="228601" cy="68581"/>
          </a:xfrm>
          <a:custGeom>
            <a:avLst/>
            <a:gdLst/>
            <a:ahLst/>
            <a:cxnLst/>
            <a:rect l="0" t="0" r="0" b="0"/>
            <a:pathLst>
              <a:path w="228601" h="68581">
                <a:moveTo>
                  <a:pt x="0" y="68580"/>
                </a:moveTo>
                <a:lnTo>
                  <a:pt x="18203" y="56445"/>
                </a:lnTo>
                <a:lnTo>
                  <a:pt x="26105" y="52870"/>
                </a:lnTo>
                <a:lnTo>
                  <a:pt x="33913" y="50487"/>
                </a:lnTo>
                <a:lnTo>
                  <a:pt x="41659" y="48898"/>
                </a:lnTo>
                <a:lnTo>
                  <a:pt x="49363" y="46569"/>
                </a:lnTo>
                <a:lnTo>
                  <a:pt x="57038" y="43746"/>
                </a:lnTo>
                <a:lnTo>
                  <a:pt x="64695" y="40594"/>
                </a:lnTo>
                <a:lnTo>
                  <a:pt x="73610" y="37223"/>
                </a:lnTo>
                <a:lnTo>
                  <a:pt x="93675" y="30090"/>
                </a:lnTo>
                <a:lnTo>
                  <a:pt x="126391" y="18935"/>
                </a:lnTo>
                <a:lnTo>
                  <a:pt x="140141" y="15163"/>
                </a:lnTo>
                <a:lnTo>
                  <a:pt x="155657" y="11379"/>
                </a:lnTo>
                <a:lnTo>
                  <a:pt x="22860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41"/>
          <p:cNvSpPr/>
          <p:nvPr/>
        </p:nvSpPr>
        <p:spPr>
          <a:xfrm>
            <a:off x="7600950" y="3863339"/>
            <a:ext cx="57151" cy="377191"/>
          </a:xfrm>
          <a:custGeom>
            <a:avLst/>
            <a:gdLst/>
            <a:ahLst/>
            <a:cxnLst/>
            <a:rect l="0" t="0" r="0" b="0"/>
            <a:pathLst>
              <a:path w="57151" h="377191">
                <a:moveTo>
                  <a:pt x="0" y="0"/>
                </a:moveTo>
                <a:lnTo>
                  <a:pt x="6067" y="18204"/>
                </a:lnTo>
                <a:lnTo>
                  <a:pt x="7855" y="24836"/>
                </a:lnTo>
                <a:lnTo>
                  <a:pt x="9046" y="30527"/>
                </a:lnTo>
                <a:lnTo>
                  <a:pt x="10370" y="41508"/>
                </a:lnTo>
                <a:lnTo>
                  <a:pt x="10724" y="47992"/>
                </a:lnTo>
                <a:lnTo>
                  <a:pt x="10959" y="54855"/>
                </a:lnTo>
                <a:lnTo>
                  <a:pt x="12386" y="63240"/>
                </a:lnTo>
                <a:lnTo>
                  <a:pt x="14607" y="72640"/>
                </a:lnTo>
                <a:lnTo>
                  <a:pt x="17358" y="82717"/>
                </a:lnTo>
                <a:lnTo>
                  <a:pt x="20462" y="95785"/>
                </a:lnTo>
                <a:lnTo>
                  <a:pt x="27297" y="127238"/>
                </a:lnTo>
                <a:lnTo>
                  <a:pt x="29628" y="141975"/>
                </a:lnTo>
                <a:lnTo>
                  <a:pt x="31181" y="155610"/>
                </a:lnTo>
                <a:lnTo>
                  <a:pt x="32218" y="168511"/>
                </a:lnTo>
                <a:lnTo>
                  <a:pt x="34179" y="183460"/>
                </a:lnTo>
                <a:lnTo>
                  <a:pt x="36755" y="199777"/>
                </a:lnTo>
                <a:lnTo>
                  <a:pt x="39744" y="217005"/>
                </a:lnTo>
                <a:lnTo>
                  <a:pt x="40465" y="231030"/>
                </a:lnTo>
                <a:lnTo>
                  <a:pt x="39677" y="242920"/>
                </a:lnTo>
                <a:lnTo>
                  <a:pt x="37882" y="253387"/>
                </a:lnTo>
                <a:lnTo>
                  <a:pt x="36683" y="262905"/>
                </a:lnTo>
                <a:lnTo>
                  <a:pt x="35886" y="271790"/>
                </a:lnTo>
                <a:lnTo>
                  <a:pt x="35353" y="280253"/>
                </a:lnTo>
                <a:lnTo>
                  <a:pt x="36269" y="290976"/>
                </a:lnTo>
                <a:lnTo>
                  <a:pt x="38149" y="303204"/>
                </a:lnTo>
                <a:lnTo>
                  <a:pt x="40673" y="316436"/>
                </a:lnTo>
                <a:lnTo>
                  <a:pt x="42355" y="326528"/>
                </a:lnTo>
                <a:lnTo>
                  <a:pt x="43477" y="334525"/>
                </a:lnTo>
                <a:lnTo>
                  <a:pt x="44225" y="341127"/>
                </a:lnTo>
                <a:lnTo>
                  <a:pt x="44722" y="348068"/>
                </a:lnTo>
                <a:lnTo>
                  <a:pt x="45055" y="355236"/>
                </a:lnTo>
                <a:lnTo>
                  <a:pt x="45277" y="362554"/>
                </a:lnTo>
                <a:lnTo>
                  <a:pt x="46694" y="367432"/>
                </a:lnTo>
                <a:lnTo>
                  <a:pt x="48909" y="370685"/>
                </a:lnTo>
                <a:lnTo>
                  <a:pt x="57150" y="3771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42"/>
          <p:cNvSpPr/>
          <p:nvPr/>
        </p:nvSpPr>
        <p:spPr>
          <a:xfrm>
            <a:off x="7715253" y="3909059"/>
            <a:ext cx="140961" cy="319876"/>
          </a:xfrm>
          <a:custGeom>
            <a:avLst/>
            <a:gdLst/>
            <a:ahLst/>
            <a:cxnLst/>
            <a:rect l="0" t="0" r="0" b="0"/>
            <a:pathLst>
              <a:path w="140961" h="319876">
                <a:moveTo>
                  <a:pt x="22856" y="0"/>
                </a:moveTo>
                <a:lnTo>
                  <a:pt x="16789" y="0"/>
                </a:lnTo>
                <a:lnTo>
                  <a:pt x="15001" y="1270"/>
                </a:lnTo>
                <a:lnTo>
                  <a:pt x="13810" y="3387"/>
                </a:lnTo>
                <a:lnTo>
                  <a:pt x="11216" y="12936"/>
                </a:lnTo>
                <a:lnTo>
                  <a:pt x="5829" y="34113"/>
                </a:lnTo>
                <a:lnTo>
                  <a:pt x="3885" y="50682"/>
                </a:lnTo>
                <a:lnTo>
                  <a:pt x="2589" y="70618"/>
                </a:lnTo>
                <a:lnTo>
                  <a:pt x="765" y="124218"/>
                </a:lnTo>
                <a:lnTo>
                  <a:pt x="224" y="159572"/>
                </a:lnTo>
                <a:lnTo>
                  <a:pt x="0" y="247445"/>
                </a:lnTo>
                <a:lnTo>
                  <a:pt x="2539" y="256403"/>
                </a:lnTo>
                <a:lnTo>
                  <a:pt x="6772" y="266186"/>
                </a:lnTo>
                <a:lnTo>
                  <a:pt x="12133" y="276517"/>
                </a:lnTo>
                <a:lnTo>
                  <a:pt x="15708" y="284675"/>
                </a:lnTo>
                <a:lnTo>
                  <a:pt x="18091" y="291383"/>
                </a:lnTo>
                <a:lnTo>
                  <a:pt x="19679" y="297126"/>
                </a:lnTo>
                <a:lnTo>
                  <a:pt x="22008" y="300954"/>
                </a:lnTo>
                <a:lnTo>
                  <a:pt x="24831" y="303506"/>
                </a:lnTo>
                <a:lnTo>
                  <a:pt x="27982" y="305208"/>
                </a:lnTo>
                <a:lnTo>
                  <a:pt x="31354" y="307612"/>
                </a:lnTo>
                <a:lnTo>
                  <a:pt x="34872" y="310485"/>
                </a:lnTo>
                <a:lnTo>
                  <a:pt x="43574" y="318153"/>
                </a:lnTo>
                <a:lnTo>
                  <a:pt x="45558" y="318782"/>
                </a:lnTo>
                <a:lnTo>
                  <a:pt x="48151" y="319201"/>
                </a:lnTo>
                <a:lnTo>
                  <a:pt x="51149" y="319481"/>
                </a:lnTo>
                <a:lnTo>
                  <a:pt x="54419" y="319668"/>
                </a:lnTo>
                <a:lnTo>
                  <a:pt x="61438" y="319875"/>
                </a:lnTo>
                <a:lnTo>
                  <a:pt x="65087" y="318660"/>
                </a:lnTo>
                <a:lnTo>
                  <a:pt x="68790" y="316580"/>
                </a:lnTo>
                <a:lnTo>
                  <a:pt x="72529" y="313923"/>
                </a:lnTo>
                <a:lnTo>
                  <a:pt x="76292" y="312153"/>
                </a:lnTo>
                <a:lnTo>
                  <a:pt x="80070" y="310972"/>
                </a:lnTo>
                <a:lnTo>
                  <a:pt x="83859" y="310185"/>
                </a:lnTo>
                <a:lnTo>
                  <a:pt x="86385" y="307120"/>
                </a:lnTo>
                <a:lnTo>
                  <a:pt x="88069" y="302537"/>
                </a:lnTo>
                <a:lnTo>
                  <a:pt x="89191" y="296941"/>
                </a:lnTo>
                <a:lnTo>
                  <a:pt x="92479" y="289401"/>
                </a:lnTo>
                <a:lnTo>
                  <a:pt x="97212" y="280564"/>
                </a:lnTo>
                <a:lnTo>
                  <a:pt x="102906" y="270863"/>
                </a:lnTo>
                <a:lnTo>
                  <a:pt x="109243" y="258045"/>
                </a:lnTo>
                <a:lnTo>
                  <a:pt x="116008" y="243151"/>
                </a:lnTo>
                <a:lnTo>
                  <a:pt x="123057" y="226871"/>
                </a:lnTo>
                <a:lnTo>
                  <a:pt x="129027" y="210937"/>
                </a:lnTo>
                <a:lnTo>
                  <a:pt x="134277" y="195235"/>
                </a:lnTo>
                <a:lnTo>
                  <a:pt x="139047" y="179687"/>
                </a:lnTo>
                <a:lnTo>
                  <a:pt x="140957" y="166782"/>
                </a:lnTo>
                <a:lnTo>
                  <a:pt x="140960" y="155638"/>
                </a:lnTo>
                <a:lnTo>
                  <a:pt x="139693" y="145669"/>
                </a:lnTo>
                <a:lnTo>
                  <a:pt x="137577" y="132672"/>
                </a:lnTo>
                <a:lnTo>
                  <a:pt x="131840" y="101299"/>
                </a:lnTo>
                <a:lnTo>
                  <a:pt x="128532" y="87853"/>
                </a:lnTo>
                <a:lnTo>
                  <a:pt x="125056" y="76349"/>
                </a:lnTo>
                <a:lnTo>
                  <a:pt x="121470" y="66139"/>
                </a:lnTo>
                <a:lnTo>
                  <a:pt x="117809" y="58063"/>
                </a:lnTo>
                <a:lnTo>
                  <a:pt x="114098" y="51409"/>
                </a:lnTo>
                <a:lnTo>
                  <a:pt x="110354" y="45703"/>
                </a:lnTo>
                <a:lnTo>
                  <a:pt x="106588" y="41899"/>
                </a:lnTo>
                <a:lnTo>
                  <a:pt x="102808" y="39363"/>
                </a:lnTo>
                <a:lnTo>
                  <a:pt x="99017" y="37672"/>
                </a:lnTo>
                <a:lnTo>
                  <a:pt x="95220" y="35275"/>
                </a:lnTo>
                <a:lnTo>
                  <a:pt x="91419" y="32407"/>
                </a:lnTo>
                <a:lnTo>
                  <a:pt x="87614" y="29225"/>
                </a:lnTo>
                <a:lnTo>
                  <a:pt x="82539" y="27103"/>
                </a:lnTo>
                <a:lnTo>
                  <a:pt x="76614" y="25689"/>
                </a:lnTo>
                <a:lnTo>
                  <a:pt x="70125" y="24746"/>
                </a:lnTo>
                <a:lnTo>
                  <a:pt x="63259" y="24117"/>
                </a:lnTo>
                <a:lnTo>
                  <a:pt x="56142" y="23699"/>
                </a:lnTo>
                <a:lnTo>
                  <a:pt x="48856" y="23419"/>
                </a:lnTo>
                <a:lnTo>
                  <a:pt x="42730" y="21963"/>
                </a:lnTo>
                <a:lnTo>
                  <a:pt x="37376" y="19722"/>
                </a:lnTo>
                <a:lnTo>
                  <a:pt x="11426" y="114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43"/>
          <p:cNvSpPr/>
          <p:nvPr/>
        </p:nvSpPr>
        <p:spPr>
          <a:xfrm>
            <a:off x="7943850" y="3840479"/>
            <a:ext cx="285751" cy="383075"/>
          </a:xfrm>
          <a:custGeom>
            <a:avLst/>
            <a:gdLst/>
            <a:ahLst/>
            <a:cxnLst/>
            <a:rect l="0" t="0" r="0" b="0"/>
            <a:pathLst>
              <a:path w="285751" h="383075">
                <a:moveTo>
                  <a:pt x="0" y="0"/>
                </a:moveTo>
                <a:lnTo>
                  <a:pt x="0" y="51082"/>
                </a:lnTo>
                <a:lnTo>
                  <a:pt x="1270" y="61994"/>
                </a:lnTo>
                <a:lnTo>
                  <a:pt x="3386" y="74350"/>
                </a:lnTo>
                <a:lnTo>
                  <a:pt x="6067" y="87667"/>
                </a:lnTo>
                <a:lnTo>
                  <a:pt x="7855" y="105435"/>
                </a:lnTo>
                <a:lnTo>
                  <a:pt x="9046" y="126170"/>
                </a:lnTo>
                <a:lnTo>
                  <a:pt x="9841" y="148884"/>
                </a:lnTo>
                <a:lnTo>
                  <a:pt x="11640" y="170376"/>
                </a:lnTo>
                <a:lnTo>
                  <a:pt x="14110" y="191054"/>
                </a:lnTo>
                <a:lnTo>
                  <a:pt x="17026" y="211189"/>
                </a:lnTo>
                <a:lnTo>
                  <a:pt x="18970" y="227153"/>
                </a:lnTo>
                <a:lnTo>
                  <a:pt x="20267" y="240336"/>
                </a:lnTo>
                <a:lnTo>
                  <a:pt x="21132" y="251664"/>
                </a:lnTo>
                <a:lnTo>
                  <a:pt x="21707" y="270646"/>
                </a:lnTo>
                <a:lnTo>
                  <a:pt x="22708" y="366970"/>
                </a:lnTo>
                <a:lnTo>
                  <a:pt x="24028" y="374187"/>
                </a:lnTo>
                <a:lnTo>
                  <a:pt x="26179" y="378998"/>
                </a:lnTo>
                <a:lnTo>
                  <a:pt x="28883" y="382206"/>
                </a:lnTo>
                <a:lnTo>
                  <a:pt x="30684" y="383074"/>
                </a:lnTo>
                <a:lnTo>
                  <a:pt x="31886" y="382383"/>
                </a:lnTo>
                <a:lnTo>
                  <a:pt x="32687" y="380652"/>
                </a:lnTo>
                <a:lnTo>
                  <a:pt x="33578" y="371956"/>
                </a:lnTo>
                <a:lnTo>
                  <a:pt x="33815" y="366081"/>
                </a:lnTo>
                <a:lnTo>
                  <a:pt x="35243" y="358354"/>
                </a:lnTo>
                <a:lnTo>
                  <a:pt x="37465" y="349393"/>
                </a:lnTo>
                <a:lnTo>
                  <a:pt x="40216" y="339609"/>
                </a:lnTo>
                <a:lnTo>
                  <a:pt x="42050" y="330546"/>
                </a:lnTo>
                <a:lnTo>
                  <a:pt x="43274" y="321964"/>
                </a:lnTo>
                <a:lnTo>
                  <a:pt x="44089" y="313703"/>
                </a:lnTo>
                <a:lnTo>
                  <a:pt x="45902" y="306925"/>
                </a:lnTo>
                <a:lnTo>
                  <a:pt x="51304" y="296008"/>
                </a:lnTo>
                <a:lnTo>
                  <a:pt x="53252" y="290049"/>
                </a:lnTo>
                <a:lnTo>
                  <a:pt x="54551" y="283536"/>
                </a:lnTo>
                <a:lnTo>
                  <a:pt x="55418" y="276654"/>
                </a:lnTo>
                <a:lnTo>
                  <a:pt x="59766" y="265621"/>
                </a:lnTo>
                <a:lnTo>
                  <a:pt x="62704" y="260901"/>
                </a:lnTo>
                <a:lnTo>
                  <a:pt x="67202" y="256484"/>
                </a:lnTo>
                <a:lnTo>
                  <a:pt x="72742" y="252270"/>
                </a:lnTo>
                <a:lnTo>
                  <a:pt x="87746" y="242448"/>
                </a:lnTo>
                <a:lnTo>
                  <a:pt x="90247" y="242912"/>
                </a:lnTo>
                <a:lnTo>
                  <a:pt x="96413" y="246814"/>
                </a:lnTo>
                <a:lnTo>
                  <a:pt x="103386" y="249396"/>
                </a:lnTo>
                <a:lnTo>
                  <a:pt x="107025" y="250084"/>
                </a:lnTo>
                <a:lnTo>
                  <a:pt x="114453" y="254235"/>
                </a:lnTo>
                <a:lnTo>
                  <a:pt x="118212" y="257120"/>
                </a:lnTo>
                <a:lnTo>
                  <a:pt x="120718" y="260314"/>
                </a:lnTo>
                <a:lnTo>
                  <a:pt x="122388" y="263713"/>
                </a:lnTo>
                <a:lnTo>
                  <a:pt x="123502" y="267248"/>
                </a:lnTo>
                <a:lnTo>
                  <a:pt x="126784" y="273416"/>
                </a:lnTo>
                <a:lnTo>
                  <a:pt x="131512" y="281338"/>
                </a:lnTo>
                <a:lnTo>
                  <a:pt x="137205" y="290428"/>
                </a:lnTo>
                <a:lnTo>
                  <a:pt x="143540" y="302839"/>
                </a:lnTo>
                <a:lnTo>
                  <a:pt x="150303" y="317463"/>
                </a:lnTo>
                <a:lnTo>
                  <a:pt x="167273" y="356220"/>
                </a:lnTo>
                <a:lnTo>
                  <a:pt x="172980" y="364907"/>
                </a:lnTo>
                <a:lnTo>
                  <a:pt x="176279" y="369002"/>
                </a:lnTo>
                <a:lnTo>
                  <a:pt x="179750" y="371731"/>
                </a:lnTo>
                <a:lnTo>
                  <a:pt x="183332" y="373551"/>
                </a:lnTo>
                <a:lnTo>
                  <a:pt x="190701" y="375573"/>
                </a:lnTo>
                <a:lnTo>
                  <a:pt x="198209" y="376472"/>
                </a:lnTo>
                <a:lnTo>
                  <a:pt x="201989" y="375441"/>
                </a:lnTo>
                <a:lnTo>
                  <a:pt x="209576" y="370910"/>
                </a:lnTo>
                <a:lnTo>
                  <a:pt x="217182" y="364662"/>
                </a:lnTo>
                <a:lnTo>
                  <a:pt x="220988" y="361218"/>
                </a:lnTo>
                <a:lnTo>
                  <a:pt x="224794" y="355112"/>
                </a:lnTo>
                <a:lnTo>
                  <a:pt x="228603" y="347232"/>
                </a:lnTo>
                <a:lnTo>
                  <a:pt x="232412" y="338168"/>
                </a:lnTo>
                <a:lnTo>
                  <a:pt x="236221" y="330855"/>
                </a:lnTo>
                <a:lnTo>
                  <a:pt x="247650" y="313226"/>
                </a:lnTo>
                <a:lnTo>
                  <a:pt x="251460" y="306608"/>
                </a:lnTo>
                <a:lnTo>
                  <a:pt x="259080" y="292480"/>
                </a:lnTo>
                <a:lnTo>
                  <a:pt x="266700" y="277735"/>
                </a:lnTo>
                <a:lnTo>
                  <a:pt x="270509" y="266437"/>
                </a:lnTo>
                <a:lnTo>
                  <a:pt x="274319" y="252555"/>
                </a:lnTo>
                <a:lnTo>
                  <a:pt x="278129" y="236950"/>
                </a:lnTo>
                <a:lnTo>
                  <a:pt x="280669" y="225277"/>
                </a:lnTo>
                <a:lnTo>
                  <a:pt x="282363" y="216225"/>
                </a:lnTo>
                <a:lnTo>
                  <a:pt x="285750" y="1828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44"/>
          <p:cNvSpPr/>
          <p:nvPr/>
        </p:nvSpPr>
        <p:spPr>
          <a:xfrm>
            <a:off x="7486650" y="4354829"/>
            <a:ext cx="548641" cy="34291"/>
          </a:xfrm>
          <a:custGeom>
            <a:avLst/>
            <a:gdLst/>
            <a:ahLst/>
            <a:cxnLst/>
            <a:rect l="0" t="0" r="0" b="0"/>
            <a:pathLst>
              <a:path w="548641" h="34291">
                <a:moveTo>
                  <a:pt x="0" y="34290"/>
                </a:moveTo>
                <a:lnTo>
                  <a:pt x="63635" y="34290"/>
                </a:lnTo>
                <a:lnTo>
                  <a:pt x="76713" y="33021"/>
                </a:lnTo>
                <a:lnTo>
                  <a:pt x="89242" y="30904"/>
                </a:lnTo>
                <a:lnTo>
                  <a:pt x="101405" y="28223"/>
                </a:lnTo>
                <a:lnTo>
                  <a:pt x="112053" y="26435"/>
                </a:lnTo>
                <a:lnTo>
                  <a:pt x="121692" y="25243"/>
                </a:lnTo>
                <a:lnTo>
                  <a:pt x="130657" y="24449"/>
                </a:lnTo>
                <a:lnTo>
                  <a:pt x="144255" y="22650"/>
                </a:lnTo>
                <a:lnTo>
                  <a:pt x="179683" y="17263"/>
                </a:lnTo>
                <a:lnTo>
                  <a:pt x="201069" y="15319"/>
                </a:lnTo>
                <a:lnTo>
                  <a:pt x="224215" y="14023"/>
                </a:lnTo>
                <a:lnTo>
                  <a:pt x="282333" y="12199"/>
                </a:lnTo>
                <a:lnTo>
                  <a:pt x="312171" y="11772"/>
                </a:lnTo>
                <a:lnTo>
                  <a:pt x="355065" y="11582"/>
                </a:lnTo>
                <a:lnTo>
                  <a:pt x="375140" y="10261"/>
                </a:lnTo>
                <a:lnTo>
                  <a:pt x="393603" y="8111"/>
                </a:lnTo>
                <a:lnTo>
                  <a:pt x="410991" y="5408"/>
                </a:lnTo>
                <a:lnTo>
                  <a:pt x="427664" y="3605"/>
                </a:lnTo>
                <a:lnTo>
                  <a:pt x="443859" y="2404"/>
                </a:lnTo>
                <a:lnTo>
                  <a:pt x="459736" y="1603"/>
                </a:lnTo>
                <a:lnTo>
                  <a:pt x="490924" y="713"/>
                </a:lnTo>
                <a:lnTo>
                  <a:pt x="54864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245"/>
          <p:cNvSpPr/>
          <p:nvPr/>
        </p:nvSpPr>
        <p:spPr>
          <a:xfrm>
            <a:off x="7635240" y="4411979"/>
            <a:ext cx="11430" cy="274322"/>
          </a:xfrm>
          <a:custGeom>
            <a:avLst/>
            <a:gdLst/>
            <a:ahLst/>
            <a:cxnLst/>
            <a:rect l="0" t="0" r="0" b="0"/>
            <a:pathLst>
              <a:path w="11430" h="274322">
                <a:moveTo>
                  <a:pt x="11429" y="0"/>
                </a:moveTo>
                <a:lnTo>
                  <a:pt x="11429" y="134912"/>
                </a:lnTo>
                <a:lnTo>
                  <a:pt x="10160" y="154711"/>
                </a:lnTo>
                <a:lnTo>
                  <a:pt x="8043" y="175531"/>
                </a:lnTo>
                <a:lnTo>
                  <a:pt x="3574" y="212634"/>
                </a:lnTo>
                <a:lnTo>
                  <a:pt x="2382" y="224306"/>
                </a:lnTo>
                <a:lnTo>
                  <a:pt x="1588" y="233357"/>
                </a:lnTo>
                <a:lnTo>
                  <a:pt x="1059" y="241932"/>
                </a:lnTo>
                <a:lnTo>
                  <a:pt x="0" y="27432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246"/>
          <p:cNvSpPr/>
          <p:nvPr/>
        </p:nvSpPr>
        <p:spPr>
          <a:xfrm>
            <a:off x="7762558" y="4423409"/>
            <a:ext cx="123985" cy="215167"/>
          </a:xfrm>
          <a:custGeom>
            <a:avLst/>
            <a:gdLst/>
            <a:ahLst/>
            <a:cxnLst/>
            <a:rect l="0" t="0" r="0" b="0"/>
            <a:pathLst>
              <a:path w="123985" h="215167">
                <a:moveTo>
                  <a:pt x="9842" y="34291"/>
                </a:moveTo>
                <a:lnTo>
                  <a:pt x="9842" y="60040"/>
                </a:lnTo>
                <a:lnTo>
                  <a:pt x="8572" y="67967"/>
                </a:lnTo>
                <a:lnTo>
                  <a:pt x="6455" y="78332"/>
                </a:lnTo>
                <a:lnTo>
                  <a:pt x="3774" y="90321"/>
                </a:lnTo>
                <a:lnTo>
                  <a:pt x="1986" y="99584"/>
                </a:lnTo>
                <a:lnTo>
                  <a:pt x="795" y="107029"/>
                </a:lnTo>
                <a:lnTo>
                  <a:pt x="0" y="113263"/>
                </a:lnTo>
                <a:lnTo>
                  <a:pt x="741" y="125039"/>
                </a:lnTo>
                <a:lnTo>
                  <a:pt x="2505" y="140510"/>
                </a:lnTo>
                <a:lnTo>
                  <a:pt x="6580" y="171669"/>
                </a:lnTo>
                <a:lnTo>
                  <a:pt x="7667" y="181756"/>
                </a:lnTo>
                <a:lnTo>
                  <a:pt x="8392" y="189751"/>
                </a:lnTo>
                <a:lnTo>
                  <a:pt x="10145" y="195081"/>
                </a:lnTo>
                <a:lnTo>
                  <a:pt x="12584" y="198634"/>
                </a:lnTo>
                <a:lnTo>
                  <a:pt x="15480" y="201003"/>
                </a:lnTo>
                <a:lnTo>
                  <a:pt x="18680" y="203852"/>
                </a:lnTo>
                <a:lnTo>
                  <a:pt x="25623" y="210405"/>
                </a:lnTo>
                <a:lnTo>
                  <a:pt x="30522" y="212660"/>
                </a:lnTo>
                <a:lnTo>
                  <a:pt x="36329" y="214163"/>
                </a:lnTo>
                <a:lnTo>
                  <a:pt x="42739" y="215166"/>
                </a:lnTo>
                <a:lnTo>
                  <a:pt x="48283" y="214564"/>
                </a:lnTo>
                <a:lnTo>
                  <a:pt x="53250" y="212893"/>
                </a:lnTo>
                <a:lnTo>
                  <a:pt x="57830" y="210509"/>
                </a:lnTo>
                <a:lnTo>
                  <a:pt x="62154" y="208919"/>
                </a:lnTo>
                <a:lnTo>
                  <a:pt x="66306" y="207860"/>
                </a:lnTo>
                <a:lnTo>
                  <a:pt x="70345" y="207153"/>
                </a:lnTo>
                <a:lnTo>
                  <a:pt x="74307" y="205412"/>
                </a:lnTo>
                <a:lnTo>
                  <a:pt x="78219" y="202982"/>
                </a:lnTo>
                <a:lnTo>
                  <a:pt x="82097" y="200091"/>
                </a:lnTo>
                <a:lnTo>
                  <a:pt x="85952" y="196895"/>
                </a:lnTo>
                <a:lnTo>
                  <a:pt x="89792" y="193493"/>
                </a:lnTo>
                <a:lnTo>
                  <a:pt x="97445" y="186327"/>
                </a:lnTo>
                <a:lnTo>
                  <a:pt x="105079" y="178909"/>
                </a:lnTo>
                <a:lnTo>
                  <a:pt x="107624" y="175153"/>
                </a:lnTo>
                <a:lnTo>
                  <a:pt x="109319" y="171379"/>
                </a:lnTo>
                <a:lnTo>
                  <a:pt x="110450" y="167593"/>
                </a:lnTo>
                <a:lnTo>
                  <a:pt x="112474" y="162529"/>
                </a:lnTo>
                <a:lnTo>
                  <a:pt x="115093" y="156612"/>
                </a:lnTo>
                <a:lnTo>
                  <a:pt x="118109" y="150129"/>
                </a:lnTo>
                <a:lnTo>
                  <a:pt x="120120" y="144536"/>
                </a:lnTo>
                <a:lnTo>
                  <a:pt x="121460" y="139537"/>
                </a:lnTo>
                <a:lnTo>
                  <a:pt x="122354" y="134935"/>
                </a:lnTo>
                <a:lnTo>
                  <a:pt x="122950" y="130597"/>
                </a:lnTo>
                <a:lnTo>
                  <a:pt x="123348" y="126434"/>
                </a:lnTo>
                <a:lnTo>
                  <a:pt x="123612" y="122390"/>
                </a:lnTo>
                <a:lnTo>
                  <a:pt x="123907" y="111123"/>
                </a:lnTo>
                <a:lnTo>
                  <a:pt x="123984" y="104562"/>
                </a:lnTo>
                <a:lnTo>
                  <a:pt x="122767" y="97648"/>
                </a:lnTo>
                <a:lnTo>
                  <a:pt x="120685" y="90499"/>
                </a:lnTo>
                <a:lnTo>
                  <a:pt x="114985" y="74512"/>
                </a:lnTo>
                <a:lnTo>
                  <a:pt x="108218" y="54707"/>
                </a:lnTo>
                <a:lnTo>
                  <a:pt x="103367" y="46631"/>
                </a:lnTo>
                <a:lnTo>
                  <a:pt x="97592" y="39978"/>
                </a:lnTo>
                <a:lnTo>
                  <a:pt x="85672" y="29198"/>
                </a:lnTo>
                <a:lnTo>
                  <a:pt x="76140" y="20174"/>
                </a:lnTo>
                <a:lnTo>
                  <a:pt x="70551" y="17259"/>
                </a:lnTo>
                <a:lnTo>
                  <a:pt x="64285" y="15316"/>
                </a:lnTo>
                <a:lnTo>
                  <a:pt x="57566" y="14021"/>
                </a:lnTo>
                <a:lnTo>
                  <a:pt x="51818" y="13157"/>
                </a:lnTo>
                <a:lnTo>
                  <a:pt x="46716" y="12582"/>
                </a:lnTo>
                <a:lnTo>
                  <a:pt x="42045" y="12198"/>
                </a:lnTo>
                <a:lnTo>
                  <a:pt x="37660" y="10672"/>
                </a:lnTo>
                <a:lnTo>
                  <a:pt x="33467" y="8385"/>
                </a:lnTo>
                <a:lnTo>
                  <a:pt x="2127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247"/>
          <p:cNvSpPr/>
          <p:nvPr/>
        </p:nvSpPr>
        <p:spPr>
          <a:xfrm>
            <a:off x="6617969" y="4389223"/>
            <a:ext cx="605791" cy="102587"/>
          </a:xfrm>
          <a:custGeom>
            <a:avLst/>
            <a:gdLst/>
            <a:ahLst/>
            <a:cxnLst/>
            <a:rect l="0" t="0" r="0" b="0"/>
            <a:pathLst>
              <a:path w="605791" h="102587">
                <a:moveTo>
                  <a:pt x="0" y="79906"/>
                </a:moveTo>
                <a:lnTo>
                  <a:pt x="0" y="85974"/>
                </a:lnTo>
                <a:lnTo>
                  <a:pt x="1271" y="89032"/>
                </a:lnTo>
                <a:lnTo>
                  <a:pt x="3388" y="92340"/>
                </a:lnTo>
                <a:lnTo>
                  <a:pt x="6069" y="95816"/>
                </a:lnTo>
                <a:lnTo>
                  <a:pt x="9125" y="98132"/>
                </a:lnTo>
                <a:lnTo>
                  <a:pt x="12434" y="99677"/>
                </a:lnTo>
                <a:lnTo>
                  <a:pt x="19497" y="101393"/>
                </a:lnTo>
                <a:lnTo>
                  <a:pt x="38160" y="102586"/>
                </a:lnTo>
                <a:lnTo>
                  <a:pt x="43219" y="101376"/>
                </a:lnTo>
                <a:lnTo>
                  <a:pt x="49134" y="99299"/>
                </a:lnTo>
                <a:lnTo>
                  <a:pt x="55615" y="96645"/>
                </a:lnTo>
                <a:lnTo>
                  <a:pt x="63747" y="93606"/>
                </a:lnTo>
                <a:lnTo>
                  <a:pt x="82942" y="86842"/>
                </a:lnTo>
                <a:lnTo>
                  <a:pt x="94665" y="83260"/>
                </a:lnTo>
                <a:lnTo>
                  <a:pt x="134165" y="72151"/>
                </a:lnTo>
                <a:lnTo>
                  <a:pt x="218187" y="47151"/>
                </a:lnTo>
                <a:lnTo>
                  <a:pt x="273917" y="31960"/>
                </a:lnTo>
                <a:lnTo>
                  <a:pt x="303261" y="26352"/>
                </a:lnTo>
                <a:lnTo>
                  <a:pt x="383279" y="13348"/>
                </a:lnTo>
                <a:lnTo>
                  <a:pt x="415540" y="8864"/>
                </a:lnTo>
                <a:lnTo>
                  <a:pt x="440857" y="5875"/>
                </a:lnTo>
                <a:lnTo>
                  <a:pt x="461545" y="3882"/>
                </a:lnTo>
                <a:lnTo>
                  <a:pt x="477877" y="2554"/>
                </a:lnTo>
                <a:lnTo>
                  <a:pt x="491305" y="1668"/>
                </a:lnTo>
                <a:lnTo>
                  <a:pt x="502797" y="1078"/>
                </a:lnTo>
                <a:lnTo>
                  <a:pt x="535885" y="421"/>
                </a:lnTo>
                <a:lnTo>
                  <a:pt x="588877" y="0"/>
                </a:lnTo>
                <a:lnTo>
                  <a:pt x="594515" y="1236"/>
                </a:lnTo>
                <a:lnTo>
                  <a:pt x="598275" y="3329"/>
                </a:lnTo>
                <a:lnTo>
                  <a:pt x="605790" y="1132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248"/>
          <p:cNvSpPr/>
          <p:nvPr/>
        </p:nvSpPr>
        <p:spPr>
          <a:xfrm>
            <a:off x="6743700" y="4491989"/>
            <a:ext cx="11291" cy="308612"/>
          </a:xfrm>
          <a:custGeom>
            <a:avLst/>
            <a:gdLst/>
            <a:ahLst/>
            <a:cxnLst/>
            <a:rect l="0" t="0" r="0" b="0"/>
            <a:pathLst>
              <a:path w="11291" h="308612">
                <a:moveTo>
                  <a:pt x="0" y="0"/>
                </a:moveTo>
                <a:lnTo>
                  <a:pt x="0" y="25751"/>
                </a:lnTo>
                <a:lnTo>
                  <a:pt x="1270" y="32407"/>
                </a:lnTo>
                <a:lnTo>
                  <a:pt x="3386" y="40655"/>
                </a:lnTo>
                <a:lnTo>
                  <a:pt x="6067" y="49963"/>
                </a:lnTo>
                <a:lnTo>
                  <a:pt x="7855" y="62519"/>
                </a:lnTo>
                <a:lnTo>
                  <a:pt x="9046" y="77240"/>
                </a:lnTo>
                <a:lnTo>
                  <a:pt x="10370" y="106719"/>
                </a:lnTo>
                <a:lnTo>
                  <a:pt x="11116" y="137595"/>
                </a:lnTo>
                <a:lnTo>
                  <a:pt x="11290" y="154710"/>
                </a:lnTo>
                <a:lnTo>
                  <a:pt x="10066" y="172990"/>
                </a:lnTo>
                <a:lnTo>
                  <a:pt x="2364" y="263101"/>
                </a:lnTo>
                <a:lnTo>
                  <a:pt x="1051" y="283304"/>
                </a:lnTo>
                <a:lnTo>
                  <a:pt x="0" y="30861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249"/>
          <p:cNvSpPr/>
          <p:nvPr/>
        </p:nvSpPr>
        <p:spPr>
          <a:xfrm>
            <a:off x="6869430" y="4514850"/>
            <a:ext cx="148389" cy="240009"/>
          </a:xfrm>
          <a:custGeom>
            <a:avLst/>
            <a:gdLst/>
            <a:ahLst/>
            <a:cxnLst/>
            <a:rect l="0" t="0" r="0" b="0"/>
            <a:pathLst>
              <a:path w="148389" h="240009">
                <a:moveTo>
                  <a:pt x="0" y="0"/>
                </a:moveTo>
                <a:lnTo>
                  <a:pt x="0" y="60677"/>
                </a:lnTo>
                <a:lnTo>
                  <a:pt x="1270" y="86171"/>
                </a:lnTo>
                <a:lnTo>
                  <a:pt x="3386" y="110787"/>
                </a:lnTo>
                <a:lnTo>
                  <a:pt x="7855" y="152108"/>
                </a:lnTo>
                <a:lnTo>
                  <a:pt x="9841" y="174707"/>
                </a:lnTo>
                <a:lnTo>
                  <a:pt x="11640" y="182511"/>
                </a:lnTo>
                <a:lnTo>
                  <a:pt x="14111" y="188984"/>
                </a:lnTo>
                <a:lnTo>
                  <a:pt x="27200" y="214565"/>
                </a:lnTo>
                <a:lnTo>
                  <a:pt x="30833" y="220514"/>
                </a:lnTo>
                <a:lnTo>
                  <a:pt x="34526" y="225749"/>
                </a:lnTo>
                <a:lnTo>
                  <a:pt x="38257" y="230509"/>
                </a:lnTo>
                <a:lnTo>
                  <a:pt x="42014" y="233682"/>
                </a:lnTo>
                <a:lnTo>
                  <a:pt x="45789" y="235798"/>
                </a:lnTo>
                <a:lnTo>
                  <a:pt x="49576" y="237209"/>
                </a:lnTo>
                <a:lnTo>
                  <a:pt x="53370" y="238149"/>
                </a:lnTo>
                <a:lnTo>
                  <a:pt x="57171" y="238776"/>
                </a:lnTo>
                <a:lnTo>
                  <a:pt x="60974" y="239193"/>
                </a:lnTo>
                <a:lnTo>
                  <a:pt x="64779" y="239472"/>
                </a:lnTo>
                <a:lnTo>
                  <a:pt x="68586" y="239658"/>
                </a:lnTo>
                <a:lnTo>
                  <a:pt x="76202" y="239864"/>
                </a:lnTo>
                <a:lnTo>
                  <a:pt x="101317" y="240008"/>
                </a:lnTo>
                <a:lnTo>
                  <a:pt x="106915" y="238745"/>
                </a:lnTo>
                <a:lnTo>
                  <a:pt x="111916" y="236633"/>
                </a:lnTo>
                <a:lnTo>
                  <a:pt x="116521" y="233955"/>
                </a:lnTo>
                <a:lnTo>
                  <a:pt x="120861" y="230900"/>
                </a:lnTo>
                <a:lnTo>
                  <a:pt x="125023" y="227593"/>
                </a:lnTo>
                <a:lnTo>
                  <a:pt x="129069" y="224118"/>
                </a:lnTo>
                <a:lnTo>
                  <a:pt x="133036" y="220532"/>
                </a:lnTo>
                <a:lnTo>
                  <a:pt x="140831" y="213161"/>
                </a:lnTo>
                <a:lnTo>
                  <a:pt x="143417" y="206877"/>
                </a:lnTo>
                <a:lnTo>
                  <a:pt x="145141" y="198878"/>
                </a:lnTo>
                <a:lnTo>
                  <a:pt x="146291" y="189735"/>
                </a:lnTo>
                <a:lnTo>
                  <a:pt x="147057" y="179830"/>
                </a:lnTo>
                <a:lnTo>
                  <a:pt x="147568" y="169416"/>
                </a:lnTo>
                <a:lnTo>
                  <a:pt x="148135" y="148956"/>
                </a:lnTo>
                <a:lnTo>
                  <a:pt x="148388" y="131395"/>
                </a:lnTo>
                <a:lnTo>
                  <a:pt x="147185" y="121887"/>
                </a:lnTo>
                <a:lnTo>
                  <a:pt x="145113" y="111738"/>
                </a:lnTo>
                <a:lnTo>
                  <a:pt x="142462" y="101162"/>
                </a:lnTo>
                <a:lnTo>
                  <a:pt x="140694" y="92841"/>
                </a:lnTo>
                <a:lnTo>
                  <a:pt x="139516" y="86024"/>
                </a:lnTo>
                <a:lnTo>
                  <a:pt x="138731" y="80209"/>
                </a:lnTo>
                <a:lnTo>
                  <a:pt x="135667" y="72522"/>
                </a:lnTo>
                <a:lnTo>
                  <a:pt x="131085" y="63588"/>
                </a:lnTo>
                <a:lnTo>
                  <a:pt x="125490" y="53822"/>
                </a:lnTo>
                <a:lnTo>
                  <a:pt x="119219" y="44771"/>
                </a:lnTo>
                <a:lnTo>
                  <a:pt x="112500" y="36197"/>
                </a:lnTo>
                <a:lnTo>
                  <a:pt x="105479" y="27941"/>
                </a:lnTo>
                <a:lnTo>
                  <a:pt x="99529" y="22437"/>
                </a:lnTo>
                <a:lnTo>
                  <a:pt x="94293" y="18768"/>
                </a:lnTo>
                <a:lnTo>
                  <a:pt x="89532" y="16322"/>
                </a:lnTo>
                <a:lnTo>
                  <a:pt x="85088" y="14691"/>
                </a:lnTo>
                <a:lnTo>
                  <a:pt x="80855" y="13604"/>
                </a:lnTo>
                <a:lnTo>
                  <a:pt x="76763" y="12879"/>
                </a:lnTo>
                <a:lnTo>
                  <a:pt x="71495" y="12396"/>
                </a:lnTo>
                <a:lnTo>
                  <a:pt x="65444" y="12074"/>
                </a:lnTo>
                <a:lnTo>
                  <a:pt x="48177" y="11620"/>
                </a:lnTo>
                <a:lnTo>
                  <a:pt x="43548" y="11557"/>
                </a:lnTo>
                <a:lnTo>
                  <a:pt x="40462" y="12784"/>
                </a:lnTo>
                <a:lnTo>
                  <a:pt x="38404" y="14873"/>
                </a:lnTo>
                <a:lnTo>
                  <a:pt x="34289" y="2285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250"/>
          <p:cNvSpPr/>
          <p:nvPr/>
        </p:nvSpPr>
        <p:spPr>
          <a:xfrm>
            <a:off x="6835140" y="4983479"/>
            <a:ext cx="228601" cy="328101"/>
          </a:xfrm>
          <a:custGeom>
            <a:avLst/>
            <a:gdLst/>
            <a:ahLst/>
            <a:cxnLst/>
            <a:rect l="0" t="0" r="0" b="0"/>
            <a:pathLst>
              <a:path w="228601" h="328101">
                <a:moveTo>
                  <a:pt x="0" y="0"/>
                </a:moveTo>
                <a:lnTo>
                  <a:pt x="0" y="6068"/>
                </a:lnTo>
                <a:lnTo>
                  <a:pt x="1270" y="11666"/>
                </a:lnTo>
                <a:lnTo>
                  <a:pt x="3386" y="19207"/>
                </a:lnTo>
                <a:lnTo>
                  <a:pt x="9125" y="37747"/>
                </a:lnTo>
                <a:lnTo>
                  <a:pt x="15908" y="58686"/>
                </a:lnTo>
                <a:lnTo>
                  <a:pt x="19495" y="70874"/>
                </a:lnTo>
                <a:lnTo>
                  <a:pt x="26867" y="97963"/>
                </a:lnTo>
                <a:lnTo>
                  <a:pt x="30612" y="109759"/>
                </a:lnTo>
                <a:lnTo>
                  <a:pt x="34377" y="120163"/>
                </a:lnTo>
                <a:lnTo>
                  <a:pt x="38159" y="129639"/>
                </a:lnTo>
                <a:lnTo>
                  <a:pt x="40679" y="141036"/>
                </a:lnTo>
                <a:lnTo>
                  <a:pt x="42359" y="153714"/>
                </a:lnTo>
                <a:lnTo>
                  <a:pt x="43479" y="167246"/>
                </a:lnTo>
                <a:lnTo>
                  <a:pt x="45496" y="178808"/>
                </a:lnTo>
                <a:lnTo>
                  <a:pt x="48110" y="189055"/>
                </a:lnTo>
                <a:lnTo>
                  <a:pt x="51124" y="198427"/>
                </a:lnTo>
                <a:lnTo>
                  <a:pt x="53133" y="208485"/>
                </a:lnTo>
                <a:lnTo>
                  <a:pt x="54472" y="219000"/>
                </a:lnTo>
                <a:lnTo>
                  <a:pt x="55364" y="229820"/>
                </a:lnTo>
                <a:lnTo>
                  <a:pt x="57229" y="238303"/>
                </a:lnTo>
                <a:lnTo>
                  <a:pt x="59743" y="245229"/>
                </a:lnTo>
                <a:lnTo>
                  <a:pt x="62689" y="251116"/>
                </a:lnTo>
                <a:lnTo>
                  <a:pt x="64652" y="257581"/>
                </a:lnTo>
                <a:lnTo>
                  <a:pt x="65962" y="264431"/>
                </a:lnTo>
                <a:lnTo>
                  <a:pt x="66834" y="271537"/>
                </a:lnTo>
                <a:lnTo>
                  <a:pt x="68686" y="280085"/>
                </a:lnTo>
                <a:lnTo>
                  <a:pt x="71191" y="289594"/>
                </a:lnTo>
                <a:lnTo>
                  <a:pt x="74130" y="299743"/>
                </a:lnTo>
                <a:lnTo>
                  <a:pt x="76090" y="307779"/>
                </a:lnTo>
                <a:lnTo>
                  <a:pt x="77396" y="314406"/>
                </a:lnTo>
                <a:lnTo>
                  <a:pt x="78268" y="320094"/>
                </a:lnTo>
                <a:lnTo>
                  <a:pt x="80118" y="323886"/>
                </a:lnTo>
                <a:lnTo>
                  <a:pt x="82622" y="326414"/>
                </a:lnTo>
                <a:lnTo>
                  <a:pt x="85561" y="328100"/>
                </a:lnTo>
                <a:lnTo>
                  <a:pt x="87521" y="327953"/>
                </a:lnTo>
                <a:lnTo>
                  <a:pt x="88827" y="326586"/>
                </a:lnTo>
                <a:lnTo>
                  <a:pt x="89697" y="324404"/>
                </a:lnTo>
                <a:lnTo>
                  <a:pt x="90924" y="315265"/>
                </a:lnTo>
                <a:lnTo>
                  <a:pt x="91210" y="298022"/>
                </a:lnTo>
                <a:lnTo>
                  <a:pt x="91286" y="286311"/>
                </a:lnTo>
                <a:lnTo>
                  <a:pt x="92607" y="275964"/>
                </a:lnTo>
                <a:lnTo>
                  <a:pt x="94758" y="266526"/>
                </a:lnTo>
                <a:lnTo>
                  <a:pt x="97462" y="257694"/>
                </a:lnTo>
                <a:lnTo>
                  <a:pt x="99265" y="247996"/>
                </a:lnTo>
                <a:lnTo>
                  <a:pt x="100466" y="237721"/>
                </a:lnTo>
                <a:lnTo>
                  <a:pt x="101268" y="227061"/>
                </a:lnTo>
                <a:lnTo>
                  <a:pt x="103072" y="217414"/>
                </a:lnTo>
                <a:lnTo>
                  <a:pt x="105544" y="208443"/>
                </a:lnTo>
                <a:lnTo>
                  <a:pt x="108462" y="199922"/>
                </a:lnTo>
                <a:lnTo>
                  <a:pt x="118479" y="173521"/>
                </a:lnTo>
                <a:lnTo>
                  <a:pt x="124705" y="157591"/>
                </a:lnTo>
                <a:lnTo>
                  <a:pt x="130127" y="145701"/>
                </a:lnTo>
                <a:lnTo>
                  <a:pt x="135012" y="136504"/>
                </a:lnTo>
                <a:lnTo>
                  <a:pt x="139537" y="129103"/>
                </a:lnTo>
                <a:lnTo>
                  <a:pt x="143825" y="122899"/>
                </a:lnTo>
                <a:lnTo>
                  <a:pt x="147953" y="117493"/>
                </a:lnTo>
                <a:lnTo>
                  <a:pt x="151975" y="112619"/>
                </a:lnTo>
                <a:lnTo>
                  <a:pt x="155927" y="108099"/>
                </a:lnTo>
                <a:lnTo>
                  <a:pt x="159831" y="103816"/>
                </a:lnTo>
                <a:lnTo>
                  <a:pt x="163704" y="99691"/>
                </a:lnTo>
                <a:lnTo>
                  <a:pt x="167556" y="96941"/>
                </a:lnTo>
                <a:lnTo>
                  <a:pt x="171394" y="95107"/>
                </a:lnTo>
                <a:lnTo>
                  <a:pt x="180611" y="92165"/>
                </a:lnTo>
                <a:lnTo>
                  <a:pt x="182637" y="93193"/>
                </a:lnTo>
                <a:lnTo>
                  <a:pt x="188275" y="97723"/>
                </a:lnTo>
                <a:lnTo>
                  <a:pt x="195014" y="103969"/>
                </a:lnTo>
                <a:lnTo>
                  <a:pt x="198589" y="107413"/>
                </a:lnTo>
                <a:lnTo>
                  <a:pt x="200973" y="110979"/>
                </a:lnTo>
                <a:lnTo>
                  <a:pt x="203621" y="118327"/>
                </a:lnTo>
                <a:lnTo>
                  <a:pt x="205597" y="123335"/>
                </a:lnTo>
                <a:lnTo>
                  <a:pt x="208185" y="129213"/>
                </a:lnTo>
                <a:lnTo>
                  <a:pt x="211180" y="135673"/>
                </a:lnTo>
                <a:lnTo>
                  <a:pt x="213177" y="145059"/>
                </a:lnTo>
                <a:lnTo>
                  <a:pt x="214507" y="156396"/>
                </a:lnTo>
                <a:lnTo>
                  <a:pt x="215395" y="169034"/>
                </a:lnTo>
                <a:lnTo>
                  <a:pt x="215986" y="183810"/>
                </a:lnTo>
                <a:lnTo>
                  <a:pt x="216819" y="231134"/>
                </a:lnTo>
                <a:lnTo>
                  <a:pt x="217149" y="293050"/>
                </a:lnTo>
                <a:lnTo>
                  <a:pt x="228600" y="3200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251"/>
          <p:cNvSpPr/>
          <p:nvPr/>
        </p:nvSpPr>
        <p:spPr>
          <a:xfrm>
            <a:off x="7143750" y="5006339"/>
            <a:ext cx="194310" cy="68581"/>
          </a:xfrm>
          <a:custGeom>
            <a:avLst/>
            <a:gdLst/>
            <a:ahLst/>
            <a:cxnLst/>
            <a:rect l="0" t="0" r="0" b="0"/>
            <a:pathLst>
              <a:path w="194310" h="68581">
                <a:moveTo>
                  <a:pt x="0" y="68580"/>
                </a:moveTo>
                <a:lnTo>
                  <a:pt x="6067" y="62513"/>
                </a:lnTo>
                <a:lnTo>
                  <a:pt x="10395" y="59455"/>
                </a:lnTo>
                <a:lnTo>
                  <a:pt x="15819" y="56147"/>
                </a:lnTo>
                <a:lnTo>
                  <a:pt x="21976" y="52671"/>
                </a:lnTo>
                <a:lnTo>
                  <a:pt x="35590" y="45423"/>
                </a:lnTo>
                <a:lnTo>
                  <a:pt x="42777" y="41712"/>
                </a:lnTo>
                <a:lnTo>
                  <a:pt x="57728" y="36698"/>
                </a:lnTo>
                <a:lnTo>
                  <a:pt x="77855" y="30816"/>
                </a:lnTo>
                <a:lnTo>
                  <a:pt x="101433" y="24354"/>
                </a:lnTo>
                <a:lnTo>
                  <a:pt x="119692" y="18776"/>
                </a:lnTo>
                <a:lnTo>
                  <a:pt x="134404" y="13788"/>
                </a:lnTo>
                <a:lnTo>
                  <a:pt x="146753" y="9192"/>
                </a:lnTo>
                <a:lnTo>
                  <a:pt x="157525" y="6128"/>
                </a:lnTo>
                <a:lnTo>
                  <a:pt x="167246" y="4085"/>
                </a:lnTo>
                <a:lnTo>
                  <a:pt x="19430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252"/>
          <p:cNvSpPr/>
          <p:nvPr/>
        </p:nvSpPr>
        <p:spPr>
          <a:xfrm>
            <a:off x="7189469" y="5086350"/>
            <a:ext cx="205741" cy="68580"/>
          </a:xfrm>
          <a:custGeom>
            <a:avLst/>
            <a:gdLst/>
            <a:ahLst/>
            <a:cxnLst/>
            <a:rect l="0" t="0" r="0" b="0"/>
            <a:pathLst>
              <a:path w="205741" h="68580">
                <a:moveTo>
                  <a:pt x="0" y="68579"/>
                </a:moveTo>
                <a:lnTo>
                  <a:pt x="42475" y="56444"/>
                </a:lnTo>
                <a:lnTo>
                  <a:pt x="68956" y="47789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253"/>
          <p:cNvSpPr/>
          <p:nvPr/>
        </p:nvSpPr>
        <p:spPr>
          <a:xfrm>
            <a:off x="7429500" y="4972050"/>
            <a:ext cx="22860" cy="297180"/>
          </a:xfrm>
          <a:custGeom>
            <a:avLst/>
            <a:gdLst/>
            <a:ahLst/>
            <a:cxnLst/>
            <a:rect l="0" t="0" r="0" b="0"/>
            <a:pathLst>
              <a:path w="22860" h="297180">
                <a:moveTo>
                  <a:pt x="0" y="0"/>
                </a:moveTo>
                <a:lnTo>
                  <a:pt x="0" y="252511"/>
                </a:lnTo>
                <a:lnTo>
                  <a:pt x="1270" y="257241"/>
                </a:lnTo>
                <a:lnTo>
                  <a:pt x="3386" y="261664"/>
                </a:lnTo>
                <a:lnTo>
                  <a:pt x="6067" y="265882"/>
                </a:lnTo>
                <a:lnTo>
                  <a:pt x="9125" y="271234"/>
                </a:lnTo>
                <a:lnTo>
                  <a:pt x="22859" y="29717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254"/>
          <p:cNvSpPr/>
          <p:nvPr/>
        </p:nvSpPr>
        <p:spPr>
          <a:xfrm>
            <a:off x="7475219" y="4949355"/>
            <a:ext cx="249215" cy="251045"/>
          </a:xfrm>
          <a:custGeom>
            <a:avLst/>
            <a:gdLst/>
            <a:ahLst/>
            <a:cxnLst/>
            <a:rect l="0" t="0" r="0" b="0"/>
            <a:pathLst>
              <a:path w="249215" h="251045">
                <a:moveTo>
                  <a:pt x="80010" y="34124"/>
                </a:moveTo>
                <a:lnTo>
                  <a:pt x="73943" y="21989"/>
                </a:lnTo>
                <a:lnTo>
                  <a:pt x="72155" y="19684"/>
                </a:lnTo>
                <a:lnTo>
                  <a:pt x="70963" y="19418"/>
                </a:lnTo>
                <a:lnTo>
                  <a:pt x="70169" y="20510"/>
                </a:lnTo>
                <a:lnTo>
                  <a:pt x="69287" y="25110"/>
                </a:lnTo>
                <a:lnTo>
                  <a:pt x="68720" y="32344"/>
                </a:lnTo>
                <a:lnTo>
                  <a:pt x="68589" y="65157"/>
                </a:lnTo>
                <a:lnTo>
                  <a:pt x="68582" y="105537"/>
                </a:lnTo>
                <a:lnTo>
                  <a:pt x="69852" y="117293"/>
                </a:lnTo>
                <a:lnTo>
                  <a:pt x="71967" y="130210"/>
                </a:lnTo>
                <a:lnTo>
                  <a:pt x="74648" y="143901"/>
                </a:lnTo>
                <a:lnTo>
                  <a:pt x="77706" y="156839"/>
                </a:lnTo>
                <a:lnTo>
                  <a:pt x="81015" y="169274"/>
                </a:lnTo>
                <a:lnTo>
                  <a:pt x="84489" y="181374"/>
                </a:lnTo>
                <a:lnTo>
                  <a:pt x="88076" y="190711"/>
                </a:lnTo>
                <a:lnTo>
                  <a:pt x="91737" y="198205"/>
                </a:lnTo>
                <a:lnTo>
                  <a:pt x="95449" y="204472"/>
                </a:lnTo>
                <a:lnTo>
                  <a:pt x="99193" y="211189"/>
                </a:lnTo>
                <a:lnTo>
                  <a:pt x="106739" y="225427"/>
                </a:lnTo>
                <a:lnTo>
                  <a:pt x="111800" y="231509"/>
                </a:lnTo>
                <a:lnTo>
                  <a:pt x="117713" y="236834"/>
                </a:lnTo>
                <a:lnTo>
                  <a:pt x="133319" y="248438"/>
                </a:lnTo>
                <a:lnTo>
                  <a:pt x="138840" y="250025"/>
                </a:lnTo>
                <a:lnTo>
                  <a:pt x="145527" y="250730"/>
                </a:lnTo>
                <a:lnTo>
                  <a:pt x="152732" y="251044"/>
                </a:lnTo>
                <a:lnTo>
                  <a:pt x="156432" y="249857"/>
                </a:lnTo>
                <a:lnTo>
                  <a:pt x="163928" y="245152"/>
                </a:lnTo>
                <a:lnTo>
                  <a:pt x="168976" y="242120"/>
                </a:lnTo>
                <a:lnTo>
                  <a:pt x="174881" y="238828"/>
                </a:lnTo>
                <a:lnTo>
                  <a:pt x="181357" y="235363"/>
                </a:lnTo>
                <a:lnTo>
                  <a:pt x="186945" y="231784"/>
                </a:lnTo>
                <a:lnTo>
                  <a:pt x="191940" y="228127"/>
                </a:lnTo>
                <a:lnTo>
                  <a:pt x="196541" y="224420"/>
                </a:lnTo>
                <a:lnTo>
                  <a:pt x="199607" y="220678"/>
                </a:lnTo>
                <a:lnTo>
                  <a:pt x="201651" y="216913"/>
                </a:lnTo>
                <a:lnTo>
                  <a:pt x="203015" y="213134"/>
                </a:lnTo>
                <a:lnTo>
                  <a:pt x="207915" y="205548"/>
                </a:lnTo>
                <a:lnTo>
                  <a:pt x="211000" y="201746"/>
                </a:lnTo>
                <a:lnTo>
                  <a:pt x="214327" y="196673"/>
                </a:lnTo>
                <a:lnTo>
                  <a:pt x="217815" y="190750"/>
                </a:lnTo>
                <a:lnTo>
                  <a:pt x="221410" y="184261"/>
                </a:lnTo>
                <a:lnTo>
                  <a:pt x="225076" y="176125"/>
                </a:lnTo>
                <a:lnTo>
                  <a:pt x="228792" y="166892"/>
                </a:lnTo>
                <a:lnTo>
                  <a:pt x="232538" y="156926"/>
                </a:lnTo>
                <a:lnTo>
                  <a:pt x="236305" y="147742"/>
                </a:lnTo>
                <a:lnTo>
                  <a:pt x="240087" y="139080"/>
                </a:lnTo>
                <a:lnTo>
                  <a:pt x="243878" y="130765"/>
                </a:lnTo>
                <a:lnTo>
                  <a:pt x="246405" y="120141"/>
                </a:lnTo>
                <a:lnTo>
                  <a:pt x="248090" y="107979"/>
                </a:lnTo>
                <a:lnTo>
                  <a:pt x="249214" y="94791"/>
                </a:lnTo>
                <a:lnTo>
                  <a:pt x="248693" y="84728"/>
                </a:lnTo>
                <a:lnTo>
                  <a:pt x="247075" y="76751"/>
                </a:lnTo>
                <a:lnTo>
                  <a:pt x="244728" y="70162"/>
                </a:lnTo>
                <a:lnTo>
                  <a:pt x="243161" y="61960"/>
                </a:lnTo>
                <a:lnTo>
                  <a:pt x="242118" y="52681"/>
                </a:lnTo>
                <a:lnTo>
                  <a:pt x="241422" y="42686"/>
                </a:lnTo>
                <a:lnTo>
                  <a:pt x="239688" y="34752"/>
                </a:lnTo>
                <a:lnTo>
                  <a:pt x="237262" y="28193"/>
                </a:lnTo>
                <a:lnTo>
                  <a:pt x="234375" y="22550"/>
                </a:lnTo>
                <a:lnTo>
                  <a:pt x="231180" y="18788"/>
                </a:lnTo>
                <a:lnTo>
                  <a:pt x="227780" y="16280"/>
                </a:lnTo>
                <a:lnTo>
                  <a:pt x="219346" y="12223"/>
                </a:lnTo>
                <a:lnTo>
                  <a:pt x="207131" y="6187"/>
                </a:lnTo>
                <a:lnTo>
                  <a:pt x="201587" y="4070"/>
                </a:lnTo>
                <a:lnTo>
                  <a:pt x="196622" y="2658"/>
                </a:lnTo>
                <a:lnTo>
                  <a:pt x="192041" y="1717"/>
                </a:lnTo>
                <a:lnTo>
                  <a:pt x="186448" y="1089"/>
                </a:lnTo>
                <a:lnTo>
                  <a:pt x="180178" y="671"/>
                </a:lnTo>
                <a:lnTo>
                  <a:pt x="173459" y="392"/>
                </a:lnTo>
                <a:lnTo>
                  <a:pt x="159220" y="82"/>
                </a:lnTo>
                <a:lnTo>
                  <a:pt x="151866" y="0"/>
                </a:lnTo>
                <a:lnTo>
                  <a:pt x="145694" y="1215"/>
                </a:lnTo>
                <a:lnTo>
                  <a:pt x="140310" y="3295"/>
                </a:lnTo>
                <a:lnTo>
                  <a:pt x="135451" y="5951"/>
                </a:lnTo>
                <a:lnTo>
                  <a:pt x="125860" y="8992"/>
                </a:lnTo>
                <a:lnTo>
                  <a:pt x="113117" y="12290"/>
                </a:lnTo>
                <a:lnTo>
                  <a:pt x="98272" y="15758"/>
                </a:lnTo>
                <a:lnTo>
                  <a:pt x="85835" y="19340"/>
                </a:lnTo>
                <a:lnTo>
                  <a:pt x="75003" y="22998"/>
                </a:lnTo>
                <a:lnTo>
                  <a:pt x="65242" y="26707"/>
                </a:lnTo>
                <a:lnTo>
                  <a:pt x="54925" y="31719"/>
                </a:lnTo>
                <a:lnTo>
                  <a:pt x="44236" y="37601"/>
                </a:lnTo>
                <a:lnTo>
                  <a:pt x="0" y="5698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255"/>
          <p:cNvSpPr/>
          <p:nvPr/>
        </p:nvSpPr>
        <p:spPr>
          <a:xfrm>
            <a:off x="594879" y="3933283"/>
            <a:ext cx="296662" cy="478697"/>
          </a:xfrm>
          <a:custGeom>
            <a:avLst/>
            <a:gdLst/>
            <a:ahLst/>
            <a:cxnLst/>
            <a:rect l="0" t="0" r="0" b="0"/>
            <a:pathLst>
              <a:path w="296662" h="478697">
                <a:moveTo>
                  <a:pt x="45201" y="55787"/>
                </a:moveTo>
                <a:lnTo>
                  <a:pt x="51268" y="67922"/>
                </a:lnTo>
                <a:lnTo>
                  <a:pt x="53056" y="75307"/>
                </a:lnTo>
                <a:lnTo>
                  <a:pt x="54247" y="84040"/>
                </a:lnTo>
                <a:lnTo>
                  <a:pt x="55042" y="93672"/>
                </a:lnTo>
                <a:lnTo>
                  <a:pt x="55571" y="108984"/>
                </a:lnTo>
                <a:lnTo>
                  <a:pt x="56160" y="149703"/>
                </a:lnTo>
                <a:lnTo>
                  <a:pt x="55047" y="167927"/>
                </a:lnTo>
                <a:lnTo>
                  <a:pt x="53035" y="183887"/>
                </a:lnTo>
                <a:lnTo>
                  <a:pt x="50423" y="198337"/>
                </a:lnTo>
                <a:lnTo>
                  <a:pt x="48682" y="210510"/>
                </a:lnTo>
                <a:lnTo>
                  <a:pt x="47522" y="221166"/>
                </a:lnTo>
                <a:lnTo>
                  <a:pt x="46748" y="230809"/>
                </a:lnTo>
                <a:lnTo>
                  <a:pt x="46232" y="241048"/>
                </a:lnTo>
                <a:lnTo>
                  <a:pt x="45659" y="262585"/>
                </a:lnTo>
                <a:lnTo>
                  <a:pt x="42966" y="277472"/>
                </a:lnTo>
                <a:lnTo>
                  <a:pt x="38631" y="295017"/>
                </a:lnTo>
                <a:lnTo>
                  <a:pt x="33201" y="314333"/>
                </a:lnTo>
                <a:lnTo>
                  <a:pt x="29581" y="329751"/>
                </a:lnTo>
                <a:lnTo>
                  <a:pt x="27167" y="342569"/>
                </a:lnTo>
                <a:lnTo>
                  <a:pt x="25558" y="353655"/>
                </a:lnTo>
                <a:lnTo>
                  <a:pt x="23216" y="363586"/>
                </a:lnTo>
                <a:lnTo>
                  <a:pt x="20384" y="372746"/>
                </a:lnTo>
                <a:lnTo>
                  <a:pt x="17226" y="381393"/>
                </a:lnTo>
                <a:lnTo>
                  <a:pt x="13718" y="394387"/>
                </a:lnTo>
                <a:lnTo>
                  <a:pt x="10888" y="405666"/>
                </a:lnTo>
                <a:lnTo>
                  <a:pt x="5397" y="419145"/>
                </a:lnTo>
                <a:lnTo>
                  <a:pt x="1234" y="428878"/>
                </a:lnTo>
                <a:lnTo>
                  <a:pt x="649" y="428974"/>
                </a:lnTo>
                <a:lnTo>
                  <a:pt x="260" y="427768"/>
                </a:lnTo>
                <a:lnTo>
                  <a:pt x="0" y="425695"/>
                </a:lnTo>
                <a:lnTo>
                  <a:pt x="3098" y="389523"/>
                </a:lnTo>
                <a:lnTo>
                  <a:pt x="5702" y="362098"/>
                </a:lnTo>
                <a:lnTo>
                  <a:pt x="7438" y="340004"/>
                </a:lnTo>
                <a:lnTo>
                  <a:pt x="8596" y="321465"/>
                </a:lnTo>
                <a:lnTo>
                  <a:pt x="9367" y="305295"/>
                </a:lnTo>
                <a:lnTo>
                  <a:pt x="11152" y="291976"/>
                </a:lnTo>
                <a:lnTo>
                  <a:pt x="13611" y="280556"/>
                </a:lnTo>
                <a:lnTo>
                  <a:pt x="16521" y="270403"/>
                </a:lnTo>
                <a:lnTo>
                  <a:pt x="18461" y="259824"/>
                </a:lnTo>
                <a:lnTo>
                  <a:pt x="19754" y="248961"/>
                </a:lnTo>
                <a:lnTo>
                  <a:pt x="20616" y="237910"/>
                </a:lnTo>
                <a:lnTo>
                  <a:pt x="22461" y="224192"/>
                </a:lnTo>
                <a:lnTo>
                  <a:pt x="24961" y="208697"/>
                </a:lnTo>
                <a:lnTo>
                  <a:pt x="27897" y="192017"/>
                </a:lnTo>
                <a:lnTo>
                  <a:pt x="29855" y="178357"/>
                </a:lnTo>
                <a:lnTo>
                  <a:pt x="31160" y="166710"/>
                </a:lnTo>
                <a:lnTo>
                  <a:pt x="32030" y="156406"/>
                </a:lnTo>
                <a:lnTo>
                  <a:pt x="33880" y="146996"/>
                </a:lnTo>
                <a:lnTo>
                  <a:pt x="36384" y="138183"/>
                </a:lnTo>
                <a:lnTo>
                  <a:pt x="39323" y="129767"/>
                </a:lnTo>
                <a:lnTo>
                  <a:pt x="42552" y="119077"/>
                </a:lnTo>
                <a:lnTo>
                  <a:pt x="49527" y="93652"/>
                </a:lnTo>
                <a:lnTo>
                  <a:pt x="53165" y="82300"/>
                </a:lnTo>
                <a:lnTo>
                  <a:pt x="56860" y="72192"/>
                </a:lnTo>
                <a:lnTo>
                  <a:pt x="60594" y="62914"/>
                </a:lnTo>
                <a:lnTo>
                  <a:pt x="65623" y="54188"/>
                </a:lnTo>
                <a:lnTo>
                  <a:pt x="71515" y="45831"/>
                </a:lnTo>
                <a:lnTo>
                  <a:pt x="77984" y="37719"/>
                </a:lnTo>
                <a:lnTo>
                  <a:pt x="86106" y="29772"/>
                </a:lnTo>
                <a:lnTo>
                  <a:pt x="95331" y="21934"/>
                </a:lnTo>
                <a:lnTo>
                  <a:pt x="119308" y="3238"/>
                </a:lnTo>
                <a:lnTo>
                  <a:pt x="122546" y="1704"/>
                </a:lnTo>
                <a:lnTo>
                  <a:pt x="129530" y="0"/>
                </a:lnTo>
                <a:lnTo>
                  <a:pt x="133170" y="816"/>
                </a:lnTo>
                <a:lnTo>
                  <a:pt x="140601" y="5108"/>
                </a:lnTo>
                <a:lnTo>
                  <a:pt x="145631" y="8031"/>
                </a:lnTo>
                <a:lnTo>
                  <a:pt x="157993" y="14665"/>
                </a:lnTo>
                <a:lnTo>
                  <a:pt x="163576" y="18212"/>
                </a:lnTo>
                <a:lnTo>
                  <a:pt x="168567" y="21847"/>
                </a:lnTo>
                <a:lnTo>
                  <a:pt x="173165" y="25540"/>
                </a:lnTo>
                <a:lnTo>
                  <a:pt x="176230" y="30542"/>
                </a:lnTo>
                <a:lnTo>
                  <a:pt x="179636" y="42873"/>
                </a:lnTo>
                <a:lnTo>
                  <a:pt x="184536" y="56821"/>
                </a:lnTo>
                <a:lnTo>
                  <a:pt x="187621" y="64096"/>
                </a:lnTo>
                <a:lnTo>
                  <a:pt x="197822" y="85726"/>
                </a:lnTo>
                <a:lnTo>
                  <a:pt x="204098" y="98606"/>
                </a:lnTo>
                <a:lnTo>
                  <a:pt x="212092" y="119893"/>
                </a:lnTo>
                <a:lnTo>
                  <a:pt x="221232" y="146784"/>
                </a:lnTo>
                <a:lnTo>
                  <a:pt x="251140" y="238720"/>
                </a:lnTo>
                <a:lnTo>
                  <a:pt x="254884" y="253942"/>
                </a:lnTo>
                <a:lnTo>
                  <a:pt x="257379" y="267900"/>
                </a:lnTo>
                <a:lnTo>
                  <a:pt x="259043" y="281016"/>
                </a:lnTo>
                <a:lnTo>
                  <a:pt x="273520" y="378355"/>
                </a:lnTo>
                <a:lnTo>
                  <a:pt x="278694" y="407993"/>
                </a:lnTo>
                <a:lnTo>
                  <a:pt x="283413" y="431561"/>
                </a:lnTo>
                <a:lnTo>
                  <a:pt x="287829" y="451082"/>
                </a:lnTo>
                <a:lnTo>
                  <a:pt x="290773" y="462827"/>
                </a:lnTo>
                <a:lnTo>
                  <a:pt x="292735" y="469387"/>
                </a:lnTo>
                <a:lnTo>
                  <a:pt x="296661" y="47869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256"/>
          <p:cNvSpPr/>
          <p:nvPr/>
        </p:nvSpPr>
        <p:spPr>
          <a:xfrm>
            <a:off x="502920" y="4126229"/>
            <a:ext cx="548641" cy="45722"/>
          </a:xfrm>
          <a:custGeom>
            <a:avLst/>
            <a:gdLst/>
            <a:ahLst/>
            <a:cxnLst/>
            <a:rect l="0" t="0" r="0" b="0"/>
            <a:pathLst>
              <a:path w="548641" h="45722">
                <a:moveTo>
                  <a:pt x="0" y="45721"/>
                </a:moveTo>
                <a:lnTo>
                  <a:pt x="35591" y="45721"/>
                </a:lnTo>
                <a:lnTo>
                  <a:pt x="44047" y="44450"/>
                </a:lnTo>
                <a:lnTo>
                  <a:pt x="54765" y="42334"/>
                </a:lnTo>
                <a:lnTo>
                  <a:pt x="66990" y="39653"/>
                </a:lnTo>
                <a:lnTo>
                  <a:pt x="78950" y="37865"/>
                </a:lnTo>
                <a:lnTo>
                  <a:pt x="90733" y="36673"/>
                </a:lnTo>
                <a:lnTo>
                  <a:pt x="102399" y="35879"/>
                </a:lnTo>
                <a:lnTo>
                  <a:pt x="117796" y="34080"/>
                </a:lnTo>
                <a:lnTo>
                  <a:pt x="231271" y="18521"/>
                </a:lnTo>
                <a:lnTo>
                  <a:pt x="312337" y="11195"/>
                </a:lnTo>
                <a:lnTo>
                  <a:pt x="421051" y="3317"/>
                </a:lnTo>
                <a:lnTo>
                  <a:pt x="54864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257"/>
          <p:cNvSpPr/>
          <p:nvPr/>
        </p:nvSpPr>
        <p:spPr>
          <a:xfrm>
            <a:off x="1131570" y="4160520"/>
            <a:ext cx="262891" cy="22860"/>
          </a:xfrm>
          <a:custGeom>
            <a:avLst/>
            <a:gdLst/>
            <a:ahLst/>
            <a:cxnLst/>
            <a:rect l="0" t="0" r="0" b="0"/>
            <a:pathLst>
              <a:path w="262891" h="22860">
                <a:moveTo>
                  <a:pt x="0" y="22859"/>
                </a:moveTo>
                <a:lnTo>
                  <a:pt x="18203" y="22859"/>
                </a:lnTo>
                <a:lnTo>
                  <a:pt x="24835" y="21589"/>
                </a:lnTo>
                <a:lnTo>
                  <a:pt x="30527" y="19473"/>
                </a:lnTo>
                <a:lnTo>
                  <a:pt x="35591" y="16792"/>
                </a:lnTo>
                <a:lnTo>
                  <a:pt x="41507" y="15004"/>
                </a:lnTo>
                <a:lnTo>
                  <a:pt x="47991" y="13813"/>
                </a:lnTo>
                <a:lnTo>
                  <a:pt x="54854" y="13018"/>
                </a:lnTo>
                <a:lnTo>
                  <a:pt x="70859" y="12489"/>
                </a:lnTo>
                <a:lnTo>
                  <a:pt x="161740" y="11639"/>
                </a:lnTo>
                <a:lnTo>
                  <a:pt x="26289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258"/>
          <p:cNvSpPr/>
          <p:nvPr/>
        </p:nvSpPr>
        <p:spPr>
          <a:xfrm>
            <a:off x="1131570" y="4251959"/>
            <a:ext cx="285751" cy="1"/>
          </a:xfrm>
          <a:custGeom>
            <a:avLst/>
            <a:gdLst/>
            <a:ahLst/>
            <a:cxnLst/>
            <a:rect l="0" t="0" r="0" b="0"/>
            <a:pathLst>
              <a:path w="285751" h="1">
                <a:moveTo>
                  <a:pt x="0" y="0"/>
                </a:moveTo>
                <a:lnTo>
                  <a:pt x="28575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259"/>
          <p:cNvSpPr/>
          <p:nvPr/>
        </p:nvSpPr>
        <p:spPr>
          <a:xfrm>
            <a:off x="1511547" y="3771900"/>
            <a:ext cx="351544" cy="763547"/>
          </a:xfrm>
          <a:custGeom>
            <a:avLst/>
            <a:gdLst/>
            <a:ahLst/>
            <a:cxnLst/>
            <a:rect l="0" t="0" r="0" b="0"/>
            <a:pathLst>
              <a:path w="351544" h="763547">
                <a:moveTo>
                  <a:pt x="351543" y="0"/>
                </a:moveTo>
                <a:lnTo>
                  <a:pt x="339407" y="6067"/>
                </a:lnTo>
                <a:lnTo>
                  <a:pt x="330062" y="12433"/>
                </a:lnTo>
                <a:lnTo>
                  <a:pt x="325792" y="15909"/>
                </a:lnTo>
                <a:lnTo>
                  <a:pt x="316596" y="24576"/>
                </a:lnTo>
                <a:lnTo>
                  <a:pt x="256661" y="83591"/>
                </a:lnTo>
                <a:lnTo>
                  <a:pt x="222166" y="121395"/>
                </a:lnTo>
                <a:lnTo>
                  <a:pt x="200522" y="145700"/>
                </a:lnTo>
                <a:lnTo>
                  <a:pt x="162926" y="189638"/>
                </a:lnTo>
                <a:lnTo>
                  <a:pt x="145788" y="210246"/>
                </a:lnTo>
                <a:lnTo>
                  <a:pt x="131823" y="227793"/>
                </a:lnTo>
                <a:lnTo>
                  <a:pt x="119973" y="243302"/>
                </a:lnTo>
                <a:lnTo>
                  <a:pt x="109533" y="257451"/>
                </a:lnTo>
                <a:lnTo>
                  <a:pt x="100033" y="271964"/>
                </a:lnTo>
                <a:lnTo>
                  <a:pt x="91159" y="286719"/>
                </a:lnTo>
                <a:lnTo>
                  <a:pt x="82704" y="301636"/>
                </a:lnTo>
                <a:lnTo>
                  <a:pt x="74527" y="314120"/>
                </a:lnTo>
                <a:lnTo>
                  <a:pt x="66535" y="324984"/>
                </a:lnTo>
                <a:lnTo>
                  <a:pt x="58668" y="334766"/>
                </a:lnTo>
                <a:lnTo>
                  <a:pt x="52153" y="346367"/>
                </a:lnTo>
                <a:lnTo>
                  <a:pt x="46539" y="359181"/>
                </a:lnTo>
                <a:lnTo>
                  <a:pt x="41527" y="372804"/>
                </a:lnTo>
                <a:lnTo>
                  <a:pt x="32571" y="394713"/>
                </a:lnTo>
                <a:lnTo>
                  <a:pt x="24358" y="414188"/>
                </a:lnTo>
                <a:lnTo>
                  <a:pt x="16474" y="435543"/>
                </a:lnTo>
                <a:lnTo>
                  <a:pt x="4895" y="468986"/>
                </a:lnTo>
                <a:lnTo>
                  <a:pt x="627" y="491648"/>
                </a:lnTo>
                <a:lnTo>
                  <a:pt x="0" y="514420"/>
                </a:lnTo>
                <a:lnTo>
                  <a:pt x="3955" y="537241"/>
                </a:lnTo>
                <a:lnTo>
                  <a:pt x="13321" y="583644"/>
                </a:lnTo>
                <a:lnTo>
                  <a:pt x="15572" y="597376"/>
                </a:lnTo>
                <a:lnTo>
                  <a:pt x="18072" y="619407"/>
                </a:lnTo>
                <a:lnTo>
                  <a:pt x="21279" y="628838"/>
                </a:lnTo>
                <a:lnTo>
                  <a:pt x="31615" y="646090"/>
                </a:lnTo>
                <a:lnTo>
                  <a:pt x="41289" y="662224"/>
                </a:lnTo>
                <a:lnTo>
                  <a:pt x="51092" y="677861"/>
                </a:lnTo>
                <a:lnTo>
                  <a:pt x="57262" y="685587"/>
                </a:lnTo>
                <a:lnTo>
                  <a:pt x="63916" y="693279"/>
                </a:lnTo>
                <a:lnTo>
                  <a:pt x="70891" y="699675"/>
                </a:lnTo>
                <a:lnTo>
                  <a:pt x="78082" y="705210"/>
                </a:lnTo>
                <a:lnTo>
                  <a:pt x="85415" y="710170"/>
                </a:lnTo>
                <a:lnTo>
                  <a:pt x="92844" y="714746"/>
                </a:lnTo>
                <a:lnTo>
                  <a:pt x="100337" y="719067"/>
                </a:lnTo>
                <a:lnTo>
                  <a:pt x="115436" y="727255"/>
                </a:lnTo>
                <a:lnTo>
                  <a:pt x="145825" y="742860"/>
                </a:lnTo>
                <a:lnTo>
                  <a:pt x="153437" y="746700"/>
                </a:lnTo>
                <a:lnTo>
                  <a:pt x="162322" y="750530"/>
                </a:lnTo>
                <a:lnTo>
                  <a:pt x="172056" y="754353"/>
                </a:lnTo>
                <a:lnTo>
                  <a:pt x="182355" y="758172"/>
                </a:lnTo>
                <a:lnTo>
                  <a:pt x="191761" y="760718"/>
                </a:lnTo>
                <a:lnTo>
                  <a:pt x="200571" y="762415"/>
                </a:lnTo>
                <a:lnTo>
                  <a:pt x="208985" y="763546"/>
                </a:lnTo>
                <a:lnTo>
                  <a:pt x="217134" y="763031"/>
                </a:lnTo>
                <a:lnTo>
                  <a:pt x="225107" y="761417"/>
                </a:lnTo>
                <a:lnTo>
                  <a:pt x="232962" y="759071"/>
                </a:lnTo>
                <a:lnTo>
                  <a:pt x="239469" y="757507"/>
                </a:lnTo>
                <a:lnTo>
                  <a:pt x="250085" y="755769"/>
                </a:lnTo>
                <a:lnTo>
                  <a:pt x="253424" y="754036"/>
                </a:lnTo>
                <a:lnTo>
                  <a:pt x="255650" y="751611"/>
                </a:lnTo>
                <a:lnTo>
                  <a:pt x="271533" y="7429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260"/>
          <p:cNvSpPr/>
          <p:nvPr/>
        </p:nvSpPr>
        <p:spPr>
          <a:xfrm>
            <a:off x="1959476" y="3783329"/>
            <a:ext cx="222829" cy="323610"/>
          </a:xfrm>
          <a:custGeom>
            <a:avLst/>
            <a:gdLst/>
            <a:ahLst/>
            <a:cxnLst/>
            <a:rect l="0" t="0" r="0" b="0"/>
            <a:pathLst>
              <a:path w="222829" h="323610">
                <a:moveTo>
                  <a:pt x="40774" y="0"/>
                </a:moveTo>
                <a:lnTo>
                  <a:pt x="46841" y="18204"/>
                </a:lnTo>
                <a:lnTo>
                  <a:pt x="48629" y="24836"/>
                </a:lnTo>
                <a:lnTo>
                  <a:pt x="49820" y="30527"/>
                </a:lnTo>
                <a:lnTo>
                  <a:pt x="50615" y="35592"/>
                </a:lnTo>
                <a:lnTo>
                  <a:pt x="49874" y="41508"/>
                </a:lnTo>
                <a:lnTo>
                  <a:pt x="48111" y="47992"/>
                </a:lnTo>
                <a:lnTo>
                  <a:pt x="45665" y="54855"/>
                </a:lnTo>
                <a:lnTo>
                  <a:pt x="42765" y="68320"/>
                </a:lnTo>
                <a:lnTo>
                  <a:pt x="39561" y="86187"/>
                </a:lnTo>
                <a:lnTo>
                  <a:pt x="36155" y="106988"/>
                </a:lnTo>
                <a:lnTo>
                  <a:pt x="33885" y="124665"/>
                </a:lnTo>
                <a:lnTo>
                  <a:pt x="32371" y="140260"/>
                </a:lnTo>
                <a:lnTo>
                  <a:pt x="31362" y="154467"/>
                </a:lnTo>
                <a:lnTo>
                  <a:pt x="30241" y="177026"/>
                </a:lnTo>
                <a:lnTo>
                  <a:pt x="29942" y="186597"/>
                </a:lnTo>
                <a:lnTo>
                  <a:pt x="28472" y="196788"/>
                </a:lnTo>
                <a:lnTo>
                  <a:pt x="26223" y="207392"/>
                </a:lnTo>
                <a:lnTo>
                  <a:pt x="23453" y="218272"/>
                </a:lnTo>
                <a:lnTo>
                  <a:pt x="21606" y="229334"/>
                </a:lnTo>
                <a:lnTo>
                  <a:pt x="20376" y="240520"/>
                </a:lnTo>
                <a:lnTo>
                  <a:pt x="19555" y="251787"/>
                </a:lnTo>
                <a:lnTo>
                  <a:pt x="17738" y="261838"/>
                </a:lnTo>
                <a:lnTo>
                  <a:pt x="15256" y="271079"/>
                </a:lnTo>
                <a:lnTo>
                  <a:pt x="12332" y="279779"/>
                </a:lnTo>
                <a:lnTo>
                  <a:pt x="10383" y="288120"/>
                </a:lnTo>
                <a:lnTo>
                  <a:pt x="9083" y="296220"/>
                </a:lnTo>
                <a:lnTo>
                  <a:pt x="8217" y="304160"/>
                </a:lnTo>
                <a:lnTo>
                  <a:pt x="7639" y="310724"/>
                </a:lnTo>
                <a:lnTo>
                  <a:pt x="7254" y="316369"/>
                </a:lnTo>
                <a:lnTo>
                  <a:pt x="6997" y="321403"/>
                </a:lnTo>
                <a:lnTo>
                  <a:pt x="5556" y="323489"/>
                </a:lnTo>
                <a:lnTo>
                  <a:pt x="3325" y="323609"/>
                </a:lnTo>
                <a:lnTo>
                  <a:pt x="568" y="322420"/>
                </a:lnTo>
                <a:lnTo>
                  <a:pt x="0" y="319087"/>
                </a:lnTo>
                <a:lnTo>
                  <a:pt x="891" y="314325"/>
                </a:lnTo>
                <a:lnTo>
                  <a:pt x="2755" y="308610"/>
                </a:lnTo>
                <a:lnTo>
                  <a:pt x="4826" y="298874"/>
                </a:lnTo>
                <a:lnTo>
                  <a:pt x="5747" y="289043"/>
                </a:lnTo>
                <a:lnTo>
                  <a:pt x="5993" y="282865"/>
                </a:lnTo>
                <a:lnTo>
                  <a:pt x="6156" y="276207"/>
                </a:lnTo>
                <a:lnTo>
                  <a:pt x="10075" y="264148"/>
                </a:lnTo>
                <a:lnTo>
                  <a:pt x="16498" y="248489"/>
                </a:lnTo>
                <a:lnTo>
                  <a:pt x="24590" y="230430"/>
                </a:lnTo>
                <a:lnTo>
                  <a:pt x="31255" y="217120"/>
                </a:lnTo>
                <a:lnTo>
                  <a:pt x="36968" y="206977"/>
                </a:lnTo>
                <a:lnTo>
                  <a:pt x="42046" y="198944"/>
                </a:lnTo>
                <a:lnTo>
                  <a:pt x="46702" y="192320"/>
                </a:lnTo>
                <a:lnTo>
                  <a:pt x="51076" y="186633"/>
                </a:lnTo>
                <a:lnTo>
                  <a:pt x="55262" y="181572"/>
                </a:lnTo>
                <a:lnTo>
                  <a:pt x="59322" y="176928"/>
                </a:lnTo>
                <a:lnTo>
                  <a:pt x="63299" y="172562"/>
                </a:lnTo>
                <a:lnTo>
                  <a:pt x="67221" y="168382"/>
                </a:lnTo>
                <a:lnTo>
                  <a:pt x="72375" y="164325"/>
                </a:lnTo>
                <a:lnTo>
                  <a:pt x="78351" y="160350"/>
                </a:lnTo>
                <a:lnTo>
                  <a:pt x="84875" y="156430"/>
                </a:lnTo>
                <a:lnTo>
                  <a:pt x="90495" y="153817"/>
                </a:lnTo>
                <a:lnTo>
                  <a:pt x="95511" y="152075"/>
                </a:lnTo>
                <a:lnTo>
                  <a:pt x="100125" y="150914"/>
                </a:lnTo>
                <a:lnTo>
                  <a:pt x="105741" y="150139"/>
                </a:lnTo>
                <a:lnTo>
                  <a:pt x="112026" y="149623"/>
                </a:lnTo>
                <a:lnTo>
                  <a:pt x="118755" y="149279"/>
                </a:lnTo>
                <a:lnTo>
                  <a:pt x="133005" y="148896"/>
                </a:lnTo>
                <a:lnTo>
                  <a:pt x="162850" y="148651"/>
                </a:lnTo>
                <a:lnTo>
                  <a:pt x="169148" y="149901"/>
                </a:lnTo>
                <a:lnTo>
                  <a:pt x="174616" y="152004"/>
                </a:lnTo>
                <a:lnTo>
                  <a:pt x="179532" y="154676"/>
                </a:lnTo>
                <a:lnTo>
                  <a:pt x="198586" y="164505"/>
                </a:lnTo>
                <a:lnTo>
                  <a:pt x="204402" y="168090"/>
                </a:lnTo>
                <a:lnTo>
                  <a:pt x="209549" y="171750"/>
                </a:lnTo>
                <a:lnTo>
                  <a:pt x="214251" y="175460"/>
                </a:lnTo>
                <a:lnTo>
                  <a:pt x="217385" y="179203"/>
                </a:lnTo>
                <a:lnTo>
                  <a:pt x="219475" y="182969"/>
                </a:lnTo>
                <a:lnTo>
                  <a:pt x="220868" y="186750"/>
                </a:lnTo>
                <a:lnTo>
                  <a:pt x="221796" y="193080"/>
                </a:lnTo>
                <a:lnTo>
                  <a:pt x="222415" y="201110"/>
                </a:lnTo>
                <a:lnTo>
                  <a:pt x="222828" y="210274"/>
                </a:lnTo>
                <a:lnTo>
                  <a:pt x="221833" y="217653"/>
                </a:lnTo>
                <a:lnTo>
                  <a:pt x="219900" y="223842"/>
                </a:lnTo>
                <a:lnTo>
                  <a:pt x="211111" y="242007"/>
                </a:lnTo>
                <a:lnTo>
                  <a:pt x="207672" y="248969"/>
                </a:lnTo>
                <a:lnTo>
                  <a:pt x="202839" y="254879"/>
                </a:lnTo>
                <a:lnTo>
                  <a:pt x="197078" y="260090"/>
                </a:lnTo>
                <a:lnTo>
                  <a:pt x="190696" y="264833"/>
                </a:lnTo>
                <a:lnTo>
                  <a:pt x="185172" y="269266"/>
                </a:lnTo>
                <a:lnTo>
                  <a:pt x="180219" y="273491"/>
                </a:lnTo>
                <a:lnTo>
                  <a:pt x="175647" y="277577"/>
                </a:lnTo>
                <a:lnTo>
                  <a:pt x="170059" y="280302"/>
                </a:lnTo>
                <a:lnTo>
                  <a:pt x="163794" y="282118"/>
                </a:lnTo>
                <a:lnTo>
                  <a:pt x="157077" y="283329"/>
                </a:lnTo>
                <a:lnTo>
                  <a:pt x="150059" y="284136"/>
                </a:lnTo>
                <a:lnTo>
                  <a:pt x="142841" y="284674"/>
                </a:lnTo>
                <a:lnTo>
                  <a:pt x="135488" y="285033"/>
                </a:lnTo>
                <a:lnTo>
                  <a:pt x="124237" y="286542"/>
                </a:lnTo>
                <a:lnTo>
                  <a:pt x="110386" y="288818"/>
                </a:lnTo>
                <a:lnTo>
                  <a:pt x="40774" y="2971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261"/>
          <p:cNvSpPr/>
          <p:nvPr/>
        </p:nvSpPr>
        <p:spPr>
          <a:xfrm>
            <a:off x="2297430" y="4046220"/>
            <a:ext cx="22680" cy="160020"/>
          </a:xfrm>
          <a:custGeom>
            <a:avLst/>
            <a:gdLst/>
            <a:ahLst/>
            <a:cxnLst/>
            <a:rect l="0" t="0" r="0" b="0"/>
            <a:pathLst>
              <a:path w="22680" h="160020">
                <a:moveTo>
                  <a:pt x="0" y="0"/>
                </a:moveTo>
                <a:lnTo>
                  <a:pt x="15909" y="31817"/>
                </a:lnTo>
                <a:lnTo>
                  <a:pt x="18226" y="41532"/>
                </a:lnTo>
                <a:lnTo>
                  <a:pt x="19770" y="53087"/>
                </a:lnTo>
                <a:lnTo>
                  <a:pt x="20800" y="65872"/>
                </a:lnTo>
                <a:lnTo>
                  <a:pt x="21487" y="78204"/>
                </a:lnTo>
                <a:lnTo>
                  <a:pt x="22249" y="102067"/>
                </a:lnTo>
                <a:lnTo>
                  <a:pt x="22679" y="124786"/>
                </a:lnTo>
                <a:lnTo>
                  <a:pt x="21469" y="131451"/>
                </a:lnTo>
                <a:lnTo>
                  <a:pt x="19392" y="138434"/>
                </a:lnTo>
                <a:lnTo>
                  <a:pt x="11430" y="16001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262"/>
          <p:cNvSpPr/>
          <p:nvPr/>
        </p:nvSpPr>
        <p:spPr>
          <a:xfrm>
            <a:off x="2457450" y="3966209"/>
            <a:ext cx="205740" cy="11431"/>
          </a:xfrm>
          <a:custGeom>
            <a:avLst/>
            <a:gdLst/>
            <a:ahLst/>
            <a:cxnLst/>
            <a:rect l="0" t="0" r="0" b="0"/>
            <a:pathLst>
              <a:path w="205740" h="11431">
                <a:moveTo>
                  <a:pt x="0" y="11430"/>
                </a:moveTo>
                <a:lnTo>
                  <a:pt x="25750" y="11430"/>
                </a:lnTo>
                <a:lnTo>
                  <a:pt x="32406" y="10160"/>
                </a:lnTo>
                <a:lnTo>
                  <a:pt x="40654" y="8044"/>
                </a:lnTo>
                <a:lnTo>
                  <a:pt x="49963" y="5363"/>
                </a:lnTo>
                <a:lnTo>
                  <a:pt x="68868" y="3575"/>
                </a:lnTo>
                <a:lnTo>
                  <a:pt x="94172" y="2384"/>
                </a:lnTo>
                <a:lnTo>
                  <a:pt x="20573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263"/>
          <p:cNvSpPr/>
          <p:nvPr/>
        </p:nvSpPr>
        <p:spPr>
          <a:xfrm>
            <a:off x="2548889" y="3863339"/>
            <a:ext cx="45722" cy="262891"/>
          </a:xfrm>
          <a:custGeom>
            <a:avLst/>
            <a:gdLst/>
            <a:ahLst/>
            <a:cxnLst/>
            <a:rect l="0" t="0" r="0" b="0"/>
            <a:pathLst>
              <a:path w="45722" h="262891">
                <a:moveTo>
                  <a:pt x="0" y="0"/>
                </a:moveTo>
                <a:lnTo>
                  <a:pt x="6068" y="6069"/>
                </a:lnTo>
                <a:lnTo>
                  <a:pt x="7856" y="9126"/>
                </a:lnTo>
                <a:lnTo>
                  <a:pt x="9047" y="12434"/>
                </a:lnTo>
                <a:lnTo>
                  <a:pt x="10371" y="19496"/>
                </a:lnTo>
                <a:lnTo>
                  <a:pt x="10960" y="26869"/>
                </a:lnTo>
                <a:lnTo>
                  <a:pt x="12387" y="34423"/>
                </a:lnTo>
                <a:lnTo>
                  <a:pt x="17359" y="56362"/>
                </a:lnTo>
                <a:lnTo>
                  <a:pt x="19193" y="66785"/>
                </a:lnTo>
                <a:lnTo>
                  <a:pt x="20415" y="76274"/>
                </a:lnTo>
                <a:lnTo>
                  <a:pt x="21231" y="85139"/>
                </a:lnTo>
                <a:lnTo>
                  <a:pt x="21774" y="93590"/>
                </a:lnTo>
                <a:lnTo>
                  <a:pt x="22378" y="109752"/>
                </a:lnTo>
                <a:lnTo>
                  <a:pt x="22717" y="139200"/>
                </a:lnTo>
                <a:lnTo>
                  <a:pt x="22857" y="255876"/>
                </a:lnTo>
                <a:lnTo>
                  <a:pt x="24128" y="258214"/>
                </a:lnTo>
                <a:lnTo>
                  <a:pt x="26246" y="259773"/>
                </a:lnTo>
                <a:lnTo>
                  <a:pt x="28927" y="260812"/>
                </a:lnTo>
                <a:lnTo>
                  <a:pt x="31985" y="261505"/>
                </a:lnTo>
                <a:lnTo>
                  <a:pt x="35294" y="261967"/>
                </a:lnTo>
                <a:lnTo>
                  <a:pt x="45721" y="2628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264"/>
          <p:cNvSpPr/>
          <p:nvPr/>
        </p:nvSpPr>
        <p:spPr>
          <a:xfrm>
            <a:off x="2766242" y="3726179"/>
            <a:ext cx="226294" cy="331472"/>
          </a:xfrm>
          <a:custGeom>
            <a:avLst/>
            <a:gdLst/>
            <a:ahLst/>
            <a:cxnLst/>
            <a:rect l="0" t="0" r="0" b="0"/>
            <a:pathLst>
              <a:path w="226294" h="331472">
                <a:moveTo>
                  <a:pt x="22678" y="0"/>
                </a:moveTo>
                <a:lnTo>
                  <a:pt x="28745" y="12136"/>
                </a:lnTo>
                <a:lnTo>
                  <a:pt x="31725" y="21481"/>
                </a:lnTo>
                <a:lnTo>
                  <a:pt x="34318" y="31137"/>
                </a:lnTo>
                <a:lnTo>
                  <a:pt x="36788" y="37268"/>
                </a:lnTo>
                <a:lnTo>
                  <a:pt x="39704" y="43896"/>
                </a:lnTo>
                <a:lnTo>
                  <a:pt x="41649" y="50854"/>
                </a:lnTo>
                <a:lnTo>
                  <a:pt x="42945" y="58033"/>
                </a:lnTo>
                <a:lnTo>
                  <a:pt x="43809" y="65359"/>
                </a:lnTo>
                <a:lnTo>
                  <a:pt x="44385" y="72782"/>
                </a:lnTo>
                <a:lnTo>
                  <a:pt x="44769" y="80272"/>
                </a:lnTo>
                <a:lnTo>
                  <a:pt x="45025" y="87805"/>
                </a:lnTo>
                <a:lnTo>
                  <a:pt x="42656" y="101717"/>
                </a:lnTo>
                <a:lnTo>
                  <a:pt x="38537" y="119881"/>
                </a:lnTo>
                <a:lnTo>
                  <a:pt x="33250" y="140881"/>
                </a:lnTo>
                <a:lnTo>
                  <a:pt x="29726" y="157421"/>
                </a:lnTo>
                <a:lnTo>
                  <a:pt x="27377" y="170987"/>
                </a:lnTo>
                <a:lnTo>
                  <a:pt x="25810" y="182572"/>
                </a:lnTo>
                <a:lnTo>
                  <a:pt x="24766" y="191565"/>
                </a:lnTo>
                <a:lnTo>
                  <a:pt x="24070" y="198830"/>
                </a:lnTo>
                <a:lnTo>
                  <a:pt x="23606" y="204943"/>
                </a:lnTo>
                <a:lnTo>
                  <a:pt x="22026" y="211559"/>
                </a:lnTo>
                <a:lnTo>
                  <a:pt x="19703" y="218510"/>
                </a:lnTo>
                <a:lnTo>
                  <a:pt x="16885" y="225683"/>
                </a:lnTo>
                <a:lnTo>
                  <a:pt x="10367" y="243814"/>
                </a:lnTo>
                <a:lnTo>
                  <a:pt x="6850" y="253983"/>
                </a:lnTo>
                <a:lnTo>
                  <a:pt x="4506" y="262032"/>
                </a:lnTo>
                <a:lnTo>
                  <a:pt x="2943" y="268668"/>
                </a:lnTo>
                <a:lnTo>
                  <a:pt x="1207" y="276889"/>
                </a:lnTo>
                <a:lnTo>
                  <a:pt x="744" y="277302"/>
                </a:lnTo>
                <a:lnTo>
                  <a:pt x="435" y="276308"/>
                </a:lnTo>
                <a:lnTo>
                  <a:pt x="0" y="268841"/>
                </a:lnTo>
                <a:lnTo>
                  <a:pt x="1210" y="265588"/>
                </a:lnTo>
                <a:lnTo>
                  <a:pt x="5940" y="258586"/>
                </a:lnTo>
                <a:lnTo>
                  <a:pt x="8979" y="256211"/>
                </a:lnTo>
                <a:lnTo>
                  <a:pt x="12275" y="254627"/>
                </a:lnTo>
                <a:lnTo>
                  <a:pt x="15743" y="253572"/>
                </a:lnTo>
                <a:lnTo>
                  <a:pt x="19324" y="251598"/>
                </a:lnTo>
                <a:lnTo>
                  <a:pt x="22982" y="249012"/>
                </a:lnTo>
                <a:lnTo>
                  <a:pt x="26691" y="246018"/>
                </a:lnTo>
                <a:lnTo>
                  <a:pt x="31703" y="241482"/>
                </a:lnTo>
                <a:lnTo>
                  <a:pt x="44045" y="229669"/>
                </a:lnTo>
                <a:lnTo>
                  <a:pt x="50893" y="224233"/>
                </a:lnTo>
                <a:lnTo>
                  <a:pt x="57998" y="219339"/>
                </a:lnTo>
                <a:lnTo>
                  <a:pt x="65274" y="214806"/>
                </a:lnTo>
                <a:lnTo>
                  <a:pt x="71396" y="210514"/>
                </a:lnTo>
                <a:lnTo>
                  <a:pt x="76746" y="206383"/>
                </a:lnTo>
                <a:lnTo>
                  <a:pt x="81583" y="202359"/>
                </a:lnTo>
                <a:lnTo>
                  <a:pt x="87348" y="199676"/>
                </a:lnTo>
                <a:lnTo>
                  <a:pt x="93731" y="197888"/>
                </a:lnTo>
                <a:lnTo>
                  <a:pt x="100527" y="196695"/>
                </a:lnTo>
                <a:lnTo>
                  <a:pt x="107597" y="195900"/>
                </a:lnTo>
                <a:lnTo>
                  <a:pt x="114851" y="195370"/>
                </a:lnTo>
                <a:lnTo>
                  <a:pt x="122226" y="195017"/>
                </a:lnTo>
                <a:lnTo>
                  <a:pt x="137195" y="194624"/>
                </a:lnTo>
                <a:lnTo>
                  <a:pt x="167501" y="194373"/>
                </a:lnTo>
                <a:lnTo>
                  <a:pt x="176376" y="195621"/>
                </a:lnTo>
                <a:lnTo>
                  <a:pt x="186103" y="197725"/>
                </a:lnTo>
                <a:lnTo>
                  <a:pt x="196398" y="200397"/>
                </a:lnTo>
                <a:lnTo>
                  <a:pt x="203261" y="203448"/>
                </a:lnTo>
                <a:lnTo>
                  <a:pt x="207837" y="206752"/>
                </a:lnTo>
                <a:lnTo>
                  <a:pt x="214190" y="213810"/>
                </a:lnTo>
                <a:lnTo>
                  <a:pt x="221248" y="221180"/>
                </a:lnTo>
                <a:lnTo>
                  <a:pt x="223638" y="226194"/>
                </a:lnTo>
                <a:lnTo>
                  <a:pt x="225231" y="232076"/>
                </a:lnTo>
                <a:lnTo>
                  <a:pt x="226293" y="238537"/>
                </a:lnTo>
                <a:lnTo>
                  <a:pt x="225731" y="244115"/>
                </a:lnTo>
                <a:lnTo>
                  <a:pt x="224087" y="249103"/>
                </a:lnTo>
                <a:lnTo>
                  <a:pt x="221720" y="253699"/>
                </a:lnTo>
                <a:lnTo>
                  <a:pt x="218873" y="260573"/>
                </a:lnTo>
                <a:lnTo>
                  <a:pt x="215704" y="268965"/>
                </a:lnTo>
                <a:lnTo>
                  <a:pt x="212322" y="278371"/>
                </a:lnTo>
                <a:lnTo>
                  <a:pt x="207527" y="284640"/>
                </a:lnTo>
                <a:lnTo>
                  <a:pt x="201791" y="288820"/>
                </a:lnTo>
                <a:lnTo>
                  <a:pt x="195426" y="291607"/>
                </a:lnTo>
                <a:lnTo>
                  <a:pt x="189913" y="294735"/>
                </a:lnTo>
                <a:lnTo>
                  <a:pt x="184968" y="298090"/>
                </a:lnTo>
                <a:lnTo>
                  <a:pt x="180401" y="301597"/>
                </a:lnTo>
                <a:lnTo>
                  <a:pt x="173547" y="305205"/>
                </a:lnTo>
                <a:lnTo>
                  <a:pt x="165167" y="308880"/>
                </a:lnTo>
                <a:lnTo>
                  <a:pt x="155771" y="312600"/>
                </a:lnTo>
                <a:lnTo>
                  <a:pt x="148236" y="315080"/>
                </a:lnTo>
                <a:lnTo>
                  <a:pt x="141944" y="316734"/>
                </a:lnTo>
                <a:lnTo>
                  <a:pt x="136478" y="317836"/>
                </a:lnTo>
                <a:lnTo>
                  <a:pt x="129025" y="319841"/>
                </a:lnTo>
                <a:lnTo>
                  <a:pt x="110583" y="325455"/>
                </a:lnTo>
                <a:lnTo>
                  <a:pt x="101601" y="327460"/>
                </a:lnTo>
                <a:lnTo>
                  <a:pt x="93073" y="328797"/>
                </a:lnTo>
                <a:lnTo>
                  <a:pt x="34108" y="33147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265"/>
          <p:cNvSpPr/>
          <p:nvPr/>
        </p:nvSpPr>
        <p:spPr>
          <a:xfrm>
            <a:off x="3063239" y="3909669"/>
            <a:ext cx="285752" cy="193702"/>
          </a:xfrm>
          <a:custGeom>
            <a:avLst/>
            <a:gdLst/>
            <a:ahLst/>
            <a:cxnLst/>
            <a:rect l="0" t="0" r="0" b="0"/>
            <a:pathLst>
              <a:path w="285752" h="193702">
                <a:moveTo>
                  <a:pt x="0" y="22251"/>
                </a:moveTo>
                <a:lnTo>
                  <a:pt x="31818" y="6341"/>
                </a:lnTo>
                <a:lnTo>
                  <a:pt x="37723" y="4025"/>
                </a:lnTo>
                <a:lnTo>
                  <a:pt x="42929" y="2480"/>
                </a:lnTo>
                <a:lnTo>
                  <a:pt x="47669" y="1450"/>
                </a:lnTo>
                <a:lnTo>
                  <a:pt x="53370" y="764"/>
                </a:lnTo>
                <a:lnTo>
                  <a:pt x="59710" y="306"/>
                </a:lnTo>
                <a:lnTo>
                  <a:pt x="66477" y="0"/>
                </a:lnTo>
                <a:lnTo>
                  <a:pt x="74798" y="1067"/>
                </a:lnTo>
                <a:lnTo>
                  <a:pt x="84156" y="3048"/>
                </a:lnTo>
                <a:lnTo>
                  <a:pt x="94204" y="5639"/>
                </a:lnTo>
                <a:lnTo>
                  <a:pt x="102173" y="8636"/>
                </a:lnTo>
                <a:lnTo>
                  <a:pt x="108755" y="11904"/>
                </a:lnTo>
                <a:lnTo>
                  <a:pt x="114414" y="15353"/>
                </a:lnTo>
                <a:lnTo>
                  <a:pt x="119456" y="17652"/>
                </a:lnTo>
                <a:lnTo>
                  <a:pt x="124088" y="19185"/>
                </a:lnTo>
                <a:lnTo>
                  <a:pt x="128445" y="20207"/>
                </a:lnTo>
                <a:lnTo>
                  <a:pt x="136674" y="24729"/>
                </a:lnTo>
                <a:lnTo>
                  <a:pt x="140646" y="27713"/>
                </a:lnTo>
                <a:lnTo>
                  <a:pt x="144564" y="30972"/>
                </a:lnTo>
                <a:lnTo>
                  <a:pt x="148446" y="34415"/>
                </a:lnTo>
                <a:lnTo>
                  <a:pt x="152304" y="37980"/>
                </a:lnTo>
                <a:lnTo>
                  <a:pt x="154876" y="41627"/>
                </a:lnTo>
                <a:lnTo>
                  <a:pt x="156591" y="45328"/>
                </a:lnTo>
                <a:lnTo>
                  <a:pt x="157734" y="49066"/>
                </a:lnTo>
                <a:lnTo>
                  <a:pt x="157227" y="52827"/>
                </a:lnTo>
                <a:lnTo>
                  <a:pt x="155618" y="56605"/>
                </a:lnTo>
                <a:lnTo>
                  <a:pt x="153275" y="60394"/>
                </a:lnTo>
                <a:lnTo>
                  <a:pt x="151714" y="64189"/>
                </a:lnTo>
                <a:lnTo>
                  <a:pt x="150673" y="67990"/>
                </a:lnTo>
                <a:lnTo>
                  <a:pt x="149979" y="71793"/>
                </a:lnTo>
                <a:lnTo>
                  <a:pt x="148246" y="75599"/>
                </a:lnTo>
                <a:lnTo>
                  <a:pt x="145821" y="79406"/>
                </a:lnTo>
                <a:lnTo>
                  <a:pt x="142934" y="83214"/>
                </a:lnTo>
                <a:lnTo>
                  <a:pt x="138470" y="87023"/>
                </a:lnTo>
                <a:lnTo>
                  <a:pt x="132953" y="90832"/>
                </a:lnTo>
                <a:lnTo>
                  <a:pt x="126736" y="94642"/>
                </a:lnTo>
                <a:lnTo>
                  <a:pt x="121321" y="98451"/>
                </a:lnTo>
                <a:lnTo>
                  <a:pt x="116440" y="102261"/>
                </a:lnTo>
                <a:lnTo>
                  <a:pt x="111917" y="106071"/>
                </a:lnTo>
                <a:lnTo>
                  <a:pt x="103822" y="111151"/>
                </a:lnTo>
                <a:lnTo>
                  <a:pt x="93345" y="117077"/>
                </a:lnTo>
                <a:lnTo>
                  <a:pt x="81280" y="123568"/>
                </a:lnTo>
                <a:lnTo>
                  <a:pt x="73237" y="129166"/>
                </a:lnTo>
                <a:lnTo>
                  <a:pt x="67875" y="134167"/>
                </a:lnTo>
                <a:lnTo>
                  <a:pt x="64300" y="138772"/>
                </a:lnTo>
                <a:lnTo>
                  <a:pt x="60647" y="141841"/>
                </a:lnTo>
                <a:lnTo>
                  <a:pt x="56942" y="143888"/>
                </a:lnTo>
                <a:lnTo>
                  <a:pt x="53201" y="145252"/>
                </a:lnTo>
                <a:lnTo>
                  <a:pt x="45659" y="150154"/>
                </a:lnTo>
                <a:lnTo>
                  <a:pt x="34956" y="158869"/>
                </a:lnTo>
                <a:lnTo>
                  <a:pt x="40556" y="159250"/>
                </a:lnTo>
                <a:lnTo>
                  <a:pt x="47357" y="160574"/>
                </a:lnTo>
                <a:lnTo>
                  <a:pt x="68461" y="165431"/>
                </a:lnTo>
                <a:lnTo>
                  <a:pt x="85011" y="167234"/>
                </a:lnTo>
                <a:lnTo>
                  <a:pt x="104934" y="168436"/>
                </a:lnTo>
                <a:lnTo>
                  <a:pt x="127106" y="169238"/>
                </a:lnTo>
                <a:lnTo>
                  <a:pt x="149508" y="171042"/>
                </a:lnTo>
                <a:lnTo>
                  <a:pt x="172062" y="173515"/>
                </a:lnTo>
                <a:lnTo>
                  <a:pt x="194718" y="176433"/>
                </a:lnTo>
                <a:lnTo>
                  <a:pt x="212362" y="178379"/>
                </a:lnTo>
                <a:lnTo>
                  <a:pt x="226665" y="179676"/>
                </a:lnTo>
                <a:lnTo>
                  <a:pt x="248060" y="181118"/>
                </a:lnTo>
                <a:lnTo>
                  <a:pt x="261803" y="181758"/>
                </a:lnTo>
                <a:lnTo>
                  <a:pt x="267245" y="183199"/>
                </a:lnTo>
                <a:lnTo>
                  <a:pt x="272144" y="185429"/>
                </a:lnTo>
                <a:lnTo>
                  <a:pt x="285751" y="19370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266"/>
          <p:cNvSpPr/>
          <p:nvPr/>
        </p:nvSpPr>
        <p:spPr>
          <a:xfrm>
            <a:off x="1783080" y="4263541"/>
            <a:ext cx="1786578" cy="91289"/>
          </a:xfrm>
          <a:custGeom>
            <a:avLst/>
            <a:gdLst/>
            <a:ahLst/>
            <a:cxnLst/>
            <a:rect l="0" t="0" r="0" b="0"/>
            <a:pathLst>
              <a:path w="1786578" h="91289">
                <a:moveTo>
                  <a:pt x="0" y="11279"/>
                </a:moveTo>
                <a:lnTo>
                  <a:pt x="18203" y="17346"/>
                </a:lnTo>
                <a:lnTo>
                  <a:pt x="26105" y="19134"/>
                </a:lnTo>
                <a:lnTo>
                  <a:pt x="49362" y="21649"/>
                </a:lnTo>
                <a:lnTo>
                  <a:pt x="93523" y="22499"/>
                </a:lnTo>
                <a:lnTo>
                  <a:pt x="186255" y="22667"/>
                </a:lnTo>
                <a:lnTo>
                  <a:pt x="219419" y="21411"/>
                </a:lnTo>
                <a:lnTo>
                  <a:pt x="333829" y="14845"/>
                </a:lnTo>
                <a:lnTo>
                  <a:pt x="401945" y="12864"/>
                </a:lnTo>
                <a:lnTo>
                  <a:pt x="435603" y="11065"/>
                </a:lnTo>
                <a:lnTo>
                  <a:pt x="532504" y="3736"/>
                </a:lnTo>
                <a:lnTo>
                  <a:pt x="581685" y="1576"/>
                </a:lnTo>
                <a:lnTo>
                  <a:pt x="808551" y="0"/>
                </a:lnTo>
                <a:lnTo>
                  <a:pt x="896143" y="3303"/>
                </a:lnTo>
                <a:lnTo>
                  <a:pt x="1117944" y="15771"/>
                </a:lnTo>
                <a:lnTo>
                  <a:pt x="1216531" y="23012"/>
                </a:lnTo>
                <a:lnTo>
                  <a:pt x="1260600" y="26721"/>
                </a:lnTo>
                <a:lnTo>
                  <a:pt x="1296330" y="30463"/>
                </a:lnTo>
                <a:lnTo>
                  <a:pt x="1326500" y="34228"/>
                </a:lnTo>
                <a:lnTo>
                  <a:pt x="1352963" y="38008"/>
                </a:lnTo>
                <a:lnTo>
                  <a:pt x="1375685" y="40528"/>
                </a:lnTo>
                <a:lnTo>
                  <a:pt x="1465587" y="47960"/>
                </a:lnTo>
                <a:lnTo>
                  <a:pt x="1495218" y="50973"/>
                </a:lnTo>
                <a:lnTo>
                  <a:pt x="1518782" y="54251"/>
                </a:lnTo>
                <a:lnTo>
                  <a:pt x="1538301" y="57707"/>
                </a:lnTo>
                <a:lnTo>
                  <a:pt x="1555124" y="61281"/>
                </a:lnTo>
                <a:lnTo>
                  <a:pt x="1571419" y="63663"/>
                </a:lnTo>
                <a:lnTo>
                  <a:pt x="1603072" y="66310"/>
                </a:lnTo>
                <a:lnTo>
                  <a:pt x="1654389" y="68010"/>
                </a:lnTo>
                <a:lnTo>
                  <a:pt x="1684554" y="69575"/>
                </a:lnTo>
                <a:lnTo>
                  <a:pt x="1697075" y="71732"/>
                </a:lnTo>
                <a:lnTo>
                  <a:pt x="1710504" y="74441"/>
                </a:lnTo>
                <a:lnTo>
                  <a:pt x="1723266" y="76247"/>
                </a:lnTo>
                <a:lnTo>
                  <a:pt x="1758160" y="78788"/>
                </a:lnTo>
                <a:lnTo>
                  <a:pt x="1786577" y="79647"/>
                </a:lnTo>
                <a:lnTo>
                  <a:pt x="1783079" y="9128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267"/>
          <p:cNvSpPr/>
          <p:nvPr/>
        </p:nvSpPr>
        <p:spPr>
          <a:xfrm>
            <a:off x="2468927" y="4400574"/>
            <a:ext cx="594313" cy="217146"/>
          </a:xfrm>
          <a:custGeom>
            <a:avLst/>
            <a:gdLst/>
            <a:ahLst/>
            <a:cxnLst/>
            <a:rect l="0" t="0" r="0" b="0"/>
            <a:pathLst>
              <a:path w="594313" h="217146">
                <a:moveTo>
                  <a:pt x="148543" y="22835"/>
                </a:moveTo>
                <a:lnTo>
                  <a:pt x="166746" y="10700"/>
                </a:lnTo>
                <a:lnTo>
                  <a:pt x="179070" y="4742"/>
                </a:lnTo>
                <a:lnTo>
                  <a:pt x="190050" y="2094"/>
                </a:lnTo>
                <a:lnTo>
                  <a:pt x="203397" y="917"/>
                </a:lnTo>
                <a:lnTo>
                  <a:pt x="217796" y="394"/>
                </a:lnTo>
                <a:lnTo>
                  <a:pt x="247736" y="58"/>
                </a:lnTo>
                <a:lnTo>
                  <a:pt x="276570" y="0"/>
                </a:lnTo>
                <a:lnTo>
                  <a:pt x="294767" y="3373"/>
                </a:lnTo>
                <a:lnTo>
                  <a:pt x="310051" y="9106"/>
                </a:lnTo>
                <a:lnTo>
                  <a:pt x="321078" y="15887"/>
                </a:lnTo>
                <a:lnTo>
                  <a:pt x="327066" y="19473"/>
                </a:lnTo>
                <a:lnTo>
                  <a:pt x="333598" y="23134"/>
                </a:lnTo>
                <a:lnTo>
                  <a:pt x="340493" y="26844"/>
                </a:lnTo>
                <a:lnTo>
                  <a:pt x="346360" y="30588"/>
                </a:lnTo>
                <a:lnTo>
                  <a:pt x="351540" y="34354"/>
                </a:lnTo>
                <a:lnTo>
                  <a:pt x="356265" y="38134"/>
                </a:lnTo>
                <a:lnTo>
                  <a:pt x="360684" y="41924"/>
                </a:lnTo>
                <a:lnTo>
                  <a:pt x="364900" y="45722"/>
                </a:lnTo>
                <a:lnTo>
                  <a:pt x="368981" y="49523"/>
                </a:lnTo>
                <a:lnTo>
                  <a:pt x="371702" y="54597"/>
                </a:lnTo>
                <a:lnTo>
                  <a:pt x="373515" y="60520"/>
                </a:lnTo>
                <a:lnTo>
                  <a:pt x="374724" y="67008"/>
                </a:lnTo>
                <a:lnTo>
                  <a:pt x="375530" y="72604"/>
                </a:lnTo>
                <a:lnTo>
                  <a:pt x="376068" y="77605"/>
                </a:lnTo>
                <a:lnTo>
                  <a:pt x="376426" y="82208"/>
                </a:lnTo>
                <a:lnTo>
                  <a:pt x="375395" y="87817"/>
                </a:lnTo>
                <a:lnTo>
                  <a:pt x="373437" y="94097"/>
                </a:lnTo>
                <a:lnTo>
                  <a:pt x="370863" y="100823"/>
                </a:lnTo>
                <a:lnTo>
                  <a:pt x="367876" y="106577"/>
                </a:lnTo>
                <a:lnTo>
                  <a:pt x="364615" y="111683"/>
                </a:lnTo>
                <a:lnTo>
                  <a:pt x="361171" y="116358"/>
                </a:lnTo>
                <a:lnTo>
                  <a:pt x="357605" y="122013"/>
                </a:lnTo>
                <a:lnTo>
                  <a:pt x="353957" y="128324"/>
                </a:lnTo>
                <a:lnTo>
                  <a:pt x="350256" y="135071"/>
                </a:lnTo>
                <a:lnTo>
                  <a:pt x="345248" y="140839"/>
                </a:lnTo>
                <a:lnTo>
                  <a:pt x="339370" y="145955"/>
                </a:lnTo>
                <a:lnTo>
                  <a:pt x="332911" y="150635"/>
                </a:lnTo>
                <a:lnTo>
                  <a:pt x="326064" y="155025"/>
                </a:lnTo>
                <a:lnTo>
                  <a:pt x="318961" y="159222"/>
                </a:lnTo>
                <a:lnTo>
                  <a:pt x="311685" y="163290"/>
                </a:lnTo>
                <a:lnTo>
                  <a:pt x="296827" y="171196"/>
                </a:lnTo>
                <a:lnTo>
                  <a:pt x="281757" y="177674"/>
                </a:lnTo>
                <a:lnTo>
                  <a:pt x="266592" y="180552"/>
                </a:lnTo>
                <a:lnTo>
                  <a:pt x="251386" y="185218"/>
                </a:lnTo>
                <a:lnTo>
                  <a:pt x="243775" y="188241"/>
                </a:lnTo>
                <a:lnTo>
                  <a:pt x="234891" y="190255"/>
                </a:lnTo>
                <a:lnTo>
                  <a:pt x="225158" y="191599"/>
                </a:lnTo>
                <a:lnTo>
                  <a:pt x="214860" y="192494"/>
                </a:lnTo>
                <a:lnTo>
                  <a:pt x="204184" y="193091"/>
                </a:lnTo>
                <a:lnTo>
                  <a:pt x="182162" y="193755"/>
                </a:lnTo>
                <a:lnTo>
                  <a:pt x="154412" y="194128"/>
                </a:lnTo>
                <a:lnTo>
                  <a:pt x="144835" y="192911"/>
                </a:lnTo>
                <a:lnTo>
                  <a:pt x="134641" y="190829"/>
                </a:lnTo>
                <a:lnTo>
                  <a:pt x="124035" y="188171"/>
                </a:lnTo>
                <a:lnTo>
                  <a:pt x="105477" y="185218"/>
                </a:lnTo>
                <a:lnTo>
                  <a:pt x="88762" y="182636"/>
                </a:lnTo>
                <a:lnTo>
                  <a:pt x="72867" y="177255"/>
                </a:lnTo>
                <a:lnTo>
                  <a:pt x="60722" y="170629"/>
                </a:lnTo>
                <a:lnTo>
                  <a:pt x="55706" y="167085"/>
                </a:lnTo>
                <a:lnTo>
                  <a:pt x="49821" y="163452"/>
                </a:lnTo>
                <a:lnTo>
                  <a:pt x="43358" y="159760"/>
                </a:lnTo>
                <a:lnTo>
                  <a:pt x="36510" y="156028"/>
                </a:lnTo>
                <a:lnTo>
                  <a:pt x="30674" y="152271"/>
                </a:lnTo>
                <a:lnTo>
                  <a:pt x="25514" y="148496"/>
                </a:lnTo>
                <a:lnTo>
                  <a:pt x="20803" y="144709"/>
                </a:lnTo>
                <a:lnTo>
                  <a:pt x="17663" y="140915"/>
                </a:lnTo>
                <a:lnTo>
                  <a:pt x="15569" y="137115"/>
                </a:lnTo>
                <a:lnTo>
                  <a:pt x="14174" y="133312"/>
                </a:lnTo>
                <a:lnTo>
                  <a:pt x="11973" y="129506"/>
                </a:lnTo>
                <a:lnTo>
                  <a:pt x="9237" y="125700"/>
                </a:lnTo>
                <a:lnTo>
                  <a:pt x="6142" y="121891"/>
                </a:lnTo>
                <a:lnTo>
                  <a:pt x="4079" y="118083"/>
                </a:lnTo>
                <a:lnTo>
                  <a:pt x="2703" y="114274"/>
                </a:lnTo>
                <a:lnTo>
                  <a:pt x="1786" y="110464"/>
                </a:lnTo>
                <a:lnTo>
                  <a:pt x="1175" y="105385"/>
                </a:lnTo>
                <a:lnTo>
                  <a:pt x="768" y="99458"/>
                </a:lnTo>
                <a:lnTo>
                  <a:pt x="113" y="83832"/>
                </a:lnTo>
                <a:lnTo>
                  <a:pt x="0" y="75057"/>
                </a:lnTo>
                <a:lnTo>
                  <a:pt x="2524" y="71620"/>
                </a:lnTo>
                <a:lnTo>
                  <a:pt x="6747" y="68059"/>
                </a:lnTo>
                <a:lnTo>
                  <a:pt x="16942" y="61985"/>
                </a:lnTo>
                <a:lnTo>
                  <a:pt x="25707" y="59285"/>
                </a:lnTo>
                <a:lnTo>
                  <a:pt x="43849" y="57765"/>
                </a:lnTo>
                <a:lnTo>
                  <a:pt x="59243" y="57315"/>
                </a:lnTo>
                <a:lnTo>
                  <a:pt x="119217" y="57142"/>
                </a:lnTo>
                <a:lnTo>
                  <a:pt x="135932" y="60520"/>
                </a:lnTo>
                <a:lnTo>
                  <a:pt x="153098" y="64984"/>
                </a:lnTo>
                <a:lnTo>
                  <a:pt x="163010" y="66174"/>
                </a:lnTo>
                <a:lnTo>
                  <a:pt x="173427" y="66968"/>
                </a:lnTo>
                <a:lnTo>
                  <a:pt x="190532" y="71307"/>
                </a:lnTo>
                <a:lnTo>
                  <a:pt x="212096" y="78010"/>
                </a:lnTo>
                <a:lnTo>
                  <a:pt x="347325" y="123369"/>
                </a:lnTo>
                <a:lnTo>
                  <a:pt x="364884" y="127958"/>
                </a:lnTo>
                <a:lnTo>
                  <a:pt x="380400" y="131017"/>
                </a:lnTo>
                <a:lnTo>
                  <a:pt x="394554" y="133056"/>
                </a:lnTo>
                <a:lnTo>
                  <a:pt x="406531" y="136956"/>
                </a:lnTo>
                <a:lnTo>
                  <a:pt x="417055" y="142096"/>
                </a:lnTo>
                <a:lnTo>
                  <a:pt x="426610" y="148062"/>
                </a:lnTo>
                <a:lnTo>
                  <a:pt x="436791" y="152040"/>
                </a:lnTo>
                <a:lnTo>
                  <a:pt x="447388" y="154692"/>
                </a:lnTo>
                <a:lnTo>
                  <a:pt x="458263" y="156460"/>
                </a:lnTo>
                <a:lnTo>
                  <a:pt x="468053" y="160178"/>
                </a:lnTo>
                <a:lnTo>
                  <a:pt x="477119" y="165197"/>
                </a:lnTo>
                <a:lnTo>
                  <a:pt x="485704" y="171083"/>
                </a:lnTo>
                <a:lnTo>
                  <a:pt x="496507" y="176278"/>
                </a:lnTo>
                <a:lnTo>
                  <a:pt x="508789" y="181010"/>
                </a:lnTo>
                <a:lnTo>
                  <a:pt x="522057" y="185435"/>
                </a:lnTo>
                <a:lnTo>
                  <a:pt x="533442" y="188385"/>
                </a:lnTo>
                <a:lnTo>
                  <a:pt x="543572" y="190352"/>
                </a:lnTo>
                <a:lnTo>
                  <a:pt x="552866" y="191663"/>
                </a:lnTo>
                <a:lnTo>
                  <a:pt x="559061" y="193807"/>
                </a:lnTo>
                <a:lnTo>
                  <a:pt x="563191" y="196507"/>
                </a:lnTo>
                <a:lnTo>
                  <a:pt x="565945" y="199576"/>
                </a:lnTo>
                <a:lnTo>
                  <a:pt x="570321" y="202893"/>
                </a:lnTo>
                <a:lnTo>
                  <a:pt x="575778" y="206374"/>
                </a:lnTo>
                <a:lnTo>
                  <a:pt x="594312" y="2171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268"/>
          <p:cNvSpPr/>
          <p:nvPr/>
        </p:nvSpPr>
        <p:spPr>
          <a:xfrm>
            <a:off x="3314700" y="3635210"/>
            <a:ext cx="524012" cy="1085380"/>
          </a:xfrm>
          <a:custGeom>
            <a:avLst/>
            <a:gdLst/>
            <a:ahLst/>
            <a:cxnLst/>
            <a:rect l="0" t="0" r="0" b="0"/>
            <a:pathLst>
              <a:path w="524012" h="1085380">
                <a:moveTo>
                  <a:pt x="114300" y="10960"/>
                </a:moveTo>
                <a:lnTo>
                  <a:pt x="126435" y="4892"/>
                </a:lnTo>
                <a:lnTo>
                  <a:pt x="135780" y="1912"/>
                </a:lnTo>
                <a:lnTo>
                  <a:pt x="152127" y="0"/>
                </a:lnTo>
                <a:lnTo>
                  <a:pt x="159838" y="2383"/>
                </a:lnTo>
                <a:lnTo>
                  <a:pt x="170058" y="6512"/>
                </a:lnTo>
                <a:lnTo>
                  <a:pt x="181952" y="11804"/>
                </a:lnTo>
                <a:lnTo>
                  <a:pt x="208714" y="24458"/>
                </a:lnTo>
                <a:lnTo>
                  <a:pt x="222963" y="31389"/>
                </a:lnTo>
                <a:lnTo>
                  <a:pt x="235002" y="38549"/>
                </a:lnTo>
                <a:lnTo>
                  <a:pt x="245568" y="45862"/>
                </a:lnTo>
                <a:lnTo>
                  <a:pt x="255151" y="53278"/>
                </a:lnTo>
                <a:lnTo>
                  <a:pt x="264081" y="60762"/>
                </a:lnTo>
                <a:lnTo>
                  <a:pt x="272574" y="68291"/>
                </a:lnTo>
                <a:lnTo>
                  <a:pt x="288784" y="83430"/>
                </a:lnTo>
                <a:lnTo>
                  <a:pt x="319887" y="113846"/>
                </a:lnTo>
                <a:lnTo>
                  <a:pt x="335212" y="130346"/>
                </a:lnTo>
                <a:lnTo>
                  <a:pt x="350489" y="150381"/>
                </a:lnTo>
                <a:lnTo>
                  <a:pt x="455284" y="305469"/>
                </a:lnTo>
                <a:lnTo>
                  <a:pt x="464813" y="322869"/>
                </a:lnTo>
                <a:lnTo>
                  <a:pt x="478786" y="355749"/>
                </a:lnTo>
                <a:lnTo>
                  <a:pt x="489230" y="387296"/>
                </a:lnTo>
                <a:lnTo>
                  <a:pt x="512351" y="467145"/>
                </a:lnTo>
                <a:lnTo>
                  <a:pt x="516827" y="486532"/>
                </a:lnTo>
                <a:lnTo>
                  <a:pt x="521801" y="518236"/>
                </a:lnTo>
                <a:lnTo>
                  <a:pt x="524011" y="548412"/>
                </a:lnTo>
                <a:lnTo>
                  <a:pt x="523724" y="577487"/>
                </a:lnTo>
                <a:lnTo>
                  <a:pt x="519363" y="603109"/>
                </a:lnTo>
                <a:lnTo>
                  <a:pt x="513191" y="640744"/>
                </a:lnTo>
                <a:lnTo>
                  <a:pt x="509767" y="663226"/>
                </a:lnTo>
                <a:lnTo>
                  <a:pt x="506214" y="682024"/>
                </a:lnTo>
                <a:lnTo>
                  <a:pt x="498881" y="713070"/>
                </a:lnTo>
                <a:lnTo>
                  <a:pt x="491388" y="739569"/>
                </a:lnTo>
                <a:lnTo>
                  <a:pt x="482554" y="762776"/>
                </a:lnTo>
                <a:lnTo>
                  <a:pt x="470161" y="781557"/>
                </a:lnTo>
                <a:lnTo>
                  <a:pt x="448905" y="812478"/>
                </a:lnTo>
                <a:lnTo>
                  <a:pt x="438970" y="824705"/>
                </a:lnTo>
                <a:lnTo>
                  <a:pt x="427266" y="837937"/>
                </a:lnTo>
                <a:lnTo>
                  <a:pt x="414384" y="851837"/>
                </a:lnTo>
                <a:lnTo>
                  <a:pt x="399446" y="866185"/>
                </a:lnTo>
                <a:lnTo>
                  <a:pt x="383137" y="880829"/>
                </a:lnTo>
                <a:lnTo>
                  <a:pt x="365915" y="895673"/>
                </a:lnTo>
                <a:lnTo>
                  <a:pt x="340005" y="918939"/>
                </a:lnTo>
                <a:lnTo>
                  <a:pt x="329540" y="928699"/>
                </a:lnTo>
                <a:lnTo>
                  <a:pt x="318753" y="937746"/>
                </a:lnTo>
                <a:lnTo>
                  <a:pt x="307752" y="946317"/>
                </a:lnTo>
                <a:lnTo>
                  <a:pt x="296608" y="954571"/>
                </a:lnTo>
                <a:lnTo>
                  <a:pt x="282828" y="963884"/>
                </a:lnTo>
                <a:lnTo>
                  <a:pt x="250585" y="984392"/>
                </a:lnTo>
                <a:lnTo>
                  <a:pt x="233096" y="993924"/>
                </a:lnTo>
                <a:lnTo>
                  <a:pt x="215088" y="1002819"/>
                </a:lnTo>
                <a:lnTo>
                  <a:pt x="169563" y="1024087"/>
                </a:lnTo>
                <a:lnTo>
                  <a:pt x="131425" y="1042651"/>
                </a:lnTo>
                <a:lnTo>
                  <a:pt x="118096" y="1048004"/>
                </a:lnTo>
                <a:lnTo>
                  <a:pt x="82967" y="1060725"/>
                </a:lnTo>
                <a:lnTo>
                  <a:pt x="65471" y="1066403"/>
                </a:lnTo>
                <a:lnTo>
                  <a:pt x="48728" y="1071458"/>
                </a:lnTo>
                <a:lnTo>
                  <a:pt x="0" y="108537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269"/>
          <p:cNvSpPr/>
          <p:nvPr/>
        </p:nvSpPr>
        <p:spPr>
          <a:xfrm>
            <a:off x="3958567" y="3714750"/>
            <a:ext cx="521993" cy="611397"/>
          </a:xfrm>
          <a:custGeom>
            <a:avLst/>
            <a:gdLst/>
            <a:ahLst/>
            <a:cxnLst/>
            <a:rect l="0" t="0" r="0" b="0"/>
            <a:pathLst>
              <a:path w="521993" h="611397">
                <a:moveTo>
                  <a:pt x="41933" y="0"/>
                </a:moveTo>
                <a:lnTo>
                  <a:pt x="41933" y="108077"/>
                </a:lnTo>
                <a:lnTo>
                  <a:pt x="40662" y="122851"/>
                </a:lnTo>
                <a:lnTo>
                  <a:pt x="35865" y="162974"/>
                </a:lnTo>
                <a:lnTo>
                  <a:pt x="29499" y="207052"/>
                </a:lnTo>
                <a:lnTo>
                  <a:pt x="8997" y="345981"/>
                </a:lnTo>
                <a:lnTo>
                  <a:pt x="1894" y="401842"/>
                </a:lnTo>
                <a:lnTo>
                  <a:pt x="0" y="420295"/>
                </a:lnTo>
                <a:lnTo>
                  <a:pt x="8" y="437677"/>
                </a:lnTo>
                <a:lnTo>
                  <a:pt x="1283" y="454344"/>
                </a:lnTo>
                <a:lnTo>
                  <a:pt x="3403" y="470536"/>
                </a:lnTo>
                <a:lnTo>
                  <a:pt x="4816" y="485140"/>
                </a:lnTo>
                <a:lnTo>
                  <a:pt x="5758" y="498687"/>
                </a:lnTo>
                <a:lnTo>
                  <a:pt x="6805" y="522628"/>
                </a:lnTo>
                <a:lnTo>
                  <a:pt x="7477" y="548534"/>
                </a:lnTo>
                <a:lnTo>
                  <a:pt x="7532" y="548569"/>
                </a:lnTo>
                <a:lnTo>
                  <a:pt x="13678" y="542551"/>
                </a:lnTo>
                <a:lnTo>
                  <a:pt x="20061" y="526037"/>
                </a:lnTo>
                <a:lnTo>
                  <a:pt x="23542" y="514521"/>
                </a:lnTo>
                <a:lnTo>
                  <a:pt x="30796" y="498339"/>
                </a:lnTo>
                <a:lnTo>
                  <a:pt x="34508" y="492246"/>
                </a:lnTo>
                <a:lnTo>
                  <a:pt x="38253" y="483103"/>
                </a:lnTo>
                <a:lnTo>
                  <a:pt x="42019" y="471929"/>
                </a:lnTo>
                <a:lnTo>
                  <a:pt x="45800" y="459399"/>
                </a:lnTo>
                <a:lnTo>
                  <a:pt x="50861" y="448506"/>
                </a:lnTo>
                <a:lnTo>
                  <a:pt x="63258" y="429629"/>
                </a:lnTo>
                <a:lnTo>
                  <a:pt x="73847" y="412772"/>
                </a:lnTo>
                <a:lnTo>
                  <a:pt x="78448" y="404721"/>
                </a:lnTo>
                <a:lnTo>
                  <a:pt x="82787" y="399354"/>
                </a:lnTo>
                <a:lnTo>
                  <a:pt x="86949" y="395776"/>
                </a:lnTo>
                <a:lnTo>
                  <a:pt x="94960" y="390530"/>
                </a:lnTo>
                <a:lnTo>
                  <a:pt x="102754" y="383965"/>
                </a:lnTo>
                <a:lnTo>
                  <a:pt x="107880" y="381706"/>
                </a:lnTo>
                <a:lnTo>
                  <a:pt x="120349" y="379197"/>
                </a:lnTo>
                <a:lnTo>
                  <a:pt x="135581" y="377785"/>
                </a:lnTo>
                <a:lnTo>
                  <a:pt x="148138" y="377366"/>
                </a:lnTo>
                <a:lnTo>
                  <a:pt x="159409" y="380655"/>
                </a:lnTo>
                <a:lnTo>
                  <a:pt x="165970" y="383310"/>
                </a:lnTo>
                <a:lnTo>
                  <a:pt x="170344" y="386350"/>
                </a:lnTo>
                <a:lnTo>
                  <a:pt x="173260" y="389646"/>
                </a:lnTo>
                <a:lnTo>
                  <a:pt x="177770" y="396696"/>
                </a:lnTo>
                <a:lnTo>
                  <a:pt x="184008" y="404062"/>
                </a:lnTo>
                <a:lnTo>
                  <a:pt x="186180" y="407804"/>
                </a:lnTo>
                <a:lnTo>
                  <a:pt x="190506" y="421680"/>
                </a:lnTo>
                <a:lnTo>
                  <a:pt x="196018" y="438873"/>
                </a:lnTo>
                <a:lnTo>
                  <a:pt x="200194" y="457837"/>
                </a:lnTo>
                <a:lnTo>
                  <a:pt x="204558" y="467219"/>
                </a:lnTo>
                <a:lnTo>
                  <a:pt x="207500" y="471499"/>
                </a:lnTo>
                <a:lnTo>
                  <a:pt x="212000" y="480703"/>
                </a:lnTo>
                <a:lnTo>
                  <a:pt x="217541" y="493188"/>
                </a:lnTo>
                <a:lnTo>
                  <a:pt x="223775" y="507862"/>
                </a:lnTo>
                <a:lnTo>
                  <a:pt x="229201" y="518915"/>
                </a:lnTo>
                <a:lnTo>
                  <a:pt x="238616" y="534582"/>
                </a:lnTo>
                <a:lnTo>
                  <a:pt x="257125" y="562678"/>
                </a:lnTo>
                <a:lnTo>
                  <a:pt x="265404" y="571968"/>
                </a:lnTo>
                <a:lnTo>
                  <a:pt x="274734" y="580702"/>
                </a:lnTo>
                <a:lnTo>
                  <a:pt x="284763" y="589064"/>
                </a:lnTo>
                <a:lnTo>
                  <a:pt x="299294" y="598356"/>
                </a:lnTo>
                <a:lnTo>
                  <a:pt x="309986" y="603756"/>
                </a:lnTo>
                <a:lnTo>
                  <a:pt x="318971" y="610389"/>
                </a:lnTo>
                <a:lnTo>
                  <a:pt x="324414" y="611396"/>
                </a:lnTo>
                <a:lnTo>
                  <a:pt x="330584" y="610797"/>
                </a:lnTo>
                <a:lnTo>
                  <a:pt x="346752" y="608015"/>
                </a:lnTo>
                <a:lnTo>
                  <a:pt x="358176" y="607273"/>
                </a:lnTo>
                <a:lnTo>
                  <a:pt x="370871" y="606779"/>
                </a:lnTo>
                <a:lnTo>
                  <a:pt x="381875" y="605179"/>
                </a:lnTo>
                <a:lnTo>
                  <a:pt x="391751" y="602842"/>
                </a:lnTo>
                <a:lnTo>
                  <a:pt x="400875" y="600015"/>
                </a:lnTo>
                <a:lnTo>
                  <a:pt x="409497" y="598130"/>
                </a:lnTo>
                <a:lnTo>
                  <a:pt x="417786" y="596873"/>
                </a:lnTo>
                <a:lnTo>
                  <a:pt x="425852" y="596035"/>
                </a:lnTo>
                <a:lnTo>
                  <a:pt x="435039" y="592937"/>
                </a:lnTo>
                <a:lnTo>
                  <a:pt x="444973" y="588331"/>
                </a:lnTo>
                <a:lnTo>
                  <a:pt x="455406" y="582721"/>
                </a:lnTo>
                <a:lnTo>
                  <a:pt x="464902" y="578980"/>
                </a:lnTo>
                <a:lnTo>
                  <a:pt x="473772" y="576486"/>
                </a:lnTo>
                <a:lnTo>
                  <a:pt x="489131" y="572446"/>
                </a:lnTo>
                <a:lnTo>
                  <a:pt x="500191" y="566417"/>
                </a:lnTo>
                <a:lnTo>
                  <a:pt x="513558" y="555883"/>
                </a:lnTo>
                <a:lnTo>
                  <a:pt x="516369" y="552198"/>
                </a:lnTo>
                <a:lnTo>
                  <a:pt x="521992" y="53720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270"/>
          <p:cNvSpPr/>
          <p:nvPr/>
        </p:nvSpPr>
        <p:spPr>
          <a:xfrm>
            <a:off x="1268730" y="5034046"/>
            <a:ext cx="182881" cy="18014"/>
          </a:xfrm>
          <a:custGeom>
            <a:avLst/>
            <a:gdLst/>
            <a:ahLst/>
            <a:cxnLst/>
            <a:rect l="0" t="0" r="0" b="0"/>
            <a:pathLst>
              <a:path w="182881" h="18014">
                <a:moveTo>
                  <a:pt x="0" y="18013"/>
                </a:moveTo>
                <a:lnTo>
                  <a:pt x="12135" y="11946"/>
                </a:lnTo>
                <a:lnTo>
                  <a:pt x="16980" y="10158"/>
                </a:lnTo>
                <a:lnTo>
                  <a:pt x="21480" y="8967"/>
                </a:lnTo>
                <a:lnTo>
                  <a:pt x="25750" y="8172"/>
                </a:lnTo>
                <a:lnTo>
                  <a:pt x="31136" y="7643"/>
                </a:lnTo>
                <a:lnTo>
                  <a:pt x="37267" y="7290"/>
                </a:lnTo>
                <a:lnTo>
                  <a:pt x="49583" y="6897"/>
                </a:lnTo>
                <a:lnTo>
                  <a:pt x="67838" y="6645"/>
                </a:lnTo>
                <a:lnTo>
                  <a:pt x="95809" y="6595"/>
                </a:lnTo>
                <a:lnTo>
                  <a:pt x="105782" y="5322"/>
                </a:lnTo>
                <a:lnTo>
                  <a:pt x="116241" y="3202"/>
                </a:lnTo>
                <a:lnTo>
                  <a:pt x="127024" y="519"/>
                </a:lnTo>
                <a:lnTo>
                  <a:pt x="135483" y="0"/>
                </a:lnTo>
                <a:lnTo>
                  <a:pt x="142392" y="925"/>
                </a:lnTo>
                <a:lnTo>
                  <a:pt x="148268" y="2811"/>
                </a:lnTo>
                <a:lnTo>
                  <a:pt x="153455" y="4068"/>
                </a:lnTo>
                <a:lnTo>
                  <a:pt x="158183" y="4907"/>
                </a:lnTo>
                <a:lnTo>
                  <a:pt x="182880" y="658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271"/>
          <p:cNvSpPr/>
          <p:nvPr/>
        </p:nvSpPr>
        <p:spPr>
          <a:xfrm>
            <a:off x="1188720" y="5143500"/>
            <a:ext cx="171451" cy="45720"/>
          </a:xfrm>
          <a:custGeom>
            <a:avLst/>
            <a:gdLst/>
            <a:ahLst/>
            <a:cxnLst/>
            <a:rect l="0" t="0" r="0" b="0"/>
            <a:pathLst>
              <a:path w="171451" h="45720">
                <a:moveTo>
                  <a:pt x="0" y="0"/>
                </a:moveTo>
                <a:lnTo>
                  <a:pt x="12135" y="6067"/>
                </a:lnTo>
                <a:lnTo>
                  <a:pt x="19520" y="7855"/>
                </a:lnTo>
                <a:lnTo>
                  <a:pt x="28253" y="9046"/>
                </a:lnTo>
                <a:lnTo>
                  <a:pt x="37885" y="9840"/>
                </a:lnTo>
                <a:lnTo>
                  <a:pt x="46847" y="11640"/>
                </a:lnTo>
                <a:lnTo>
                  <a:pt x="55361" y="14110"/>
                </a:lnTo>
                <a:lnTo>
                  <a:pt x="63577" y="17026"/>
                </a:lnTo>
                <a:lnTo>
                  <a:pt x="71595" y="18971"/>
                </a:lnTo>
                <a:lnTo>
                  <a:pt x="79480" y="20267"/>
                </a:lnTo>
                <a:lnTo>
                  <a:pt x="87276" y="21131"/>
                </a:lnTo>
                <a:lnTo>
                  <a:pt x="95014" y="22977"/>
                </a:lnTo>
                <a:lnTo>
                  <a:pt x="102713" y="25478"/>
                </a:lnTo>
                <a:lnTo>
                  <a:pt x="110385" y="28415"/>
                </a:lnTo>
                <a:lnTo>
                  <a:pt x="120580" y="31643"/>
                </a:lnTo>
                <a:lnTo>
                  <a:pt x="171450" y="4571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272"/>
          <p:cNvSpPr/>
          <p:nvPr/>
        </p:nvSpPr>
        <p:spPr>
          <a:xfrm>
            <a:off x="1636761" y="4629150"/>
            <a:ext cx="299885" cy="925830"/>
          </a:xfrm>
          <a:custGeom>
            <a:avLst/>
            <a:gdLst/>
            <a:ahLst/>
            <a:cxnLst/>
            <a:rect l="0" t="0" r="0" b="0"/>
            <a:pathLst>
              <a:path w="299885" h="925830">
                <a:moveTo>
                  <a:pt x="226329" y="0"/>
                </a:moveTo>
                <a:lnTo>
                  <a:pt x="220261" y="6067"/>
                </a:lnTo>
                <a:lnTo>
                  <a:pt x="218473" y="9125"/>
                </a:lnTo>
                <a:lnTo>
                  <a:pt x="214688" y="19495"/>
                </a:lnTo>
                <a:lnTo>
                  <a:pt x="209302" y="26868"/>
                </a:lnTo>
                <a:lnTo>
                  <a:pt x="186993" y="56362"/>
                </a:lnTo>
                <a:lnTo>
                  <a:pt x="175975" y="74404"/>
                </a:lnTo>
                <a:lnTo>
                  <a:pt x="163550" y="96592"/>
                </a:lnTo>
                <a:lnTo>
                  <a:pt x="150186" y="121545"/>
                </a:lnTo>
                <a:lnTo>
                  <a:pt x="138737" y="141990"/>
                </a:lnTo>
                <a:lnTo>
                  <a:pt x="128564" y="159430"/>
                </a:lnTo>
                <a:lnTo>
                  <a:pt x="110488" y="188967"/>
                </a:lnTo>
                <a:lnTo>
                  <a:pt x="93987" y="214795"/>
                </a:lnTo>
                <a:lnTo>
                  <a:pt x="87301" y="227016"/>
                </a:lnTo>
                <a:lnTo>
                  <a:pt x="81574" y="238974"/>
                </a:lnTo>
                <a:lnTo>
                  <a:pt x="76485" y="250756"/>
                </a:lnTo>
                <a:lnTo>
                  <a:pt x="70553" y="262421"/>
                </a:lnTo>
                <a:lnTo>
                  <a:pt x="64058" y="274007"/>
                </a:lnTo>
                <a:lnTo>
                  <a:pt x="57188" y="285541"/>
                </a:lnTo>
                <a:lnTo>
                  <a:pt x="51338" y="298311"/>
                </a:lnTo>
                <a:lnTo>
                  <a:pt x="46169" y="311904"/>
                </a:lnTo>
                <a:lnTo>
                  <a:pt x="28746" y="364152"/>
                </a:lnTo>
                <a:lnTo>
                  <a:pt x="20827" y="391292"/>
                </a:lnTo>
                <a:lnTo>
                  <a:pt x="16938" y="405641"/>
                </a:lnTo>
                <a:lnTo>
                  <a:pt x="13075" y="424097"/>
                </a:lnTo>
                <a:lnTo>
                  <a:pt x="9229" y="445291"/>
                </a:lnTo>
                <a:lnTo>
                  <a:pt x="5396" y="468310"/>
                </a:lnTo>
                <a:lnTo>
                  <a:pt x="2840" y="487467"/>
                </a:lnTo>
                <a:lnTo>
                  <a:pt x="1136" y="504048"/>
                </a:lnTo>
                <a:lnTo>
                  <a:pt x="0" y="518912"/>
                </a:lnTo>
                <a:lnTo>
                  <a:pt x="513" y="541521"/>
                </a:lnTo>
                <a:lnTo>
                  <a:pt x="2125" y="569294"/>
                </a:lnTo>
                <a:lnTo>
                  <a:pt x="4470" y="600509"/>
                </a:lnTo>
                <a:lnTo>
                  <a:pt x="7302" y="625129"/>
                </a:lnTo>
                <a:lnTo>
                  <a:pt x="10461" y="645352"/>
                </a:lnTo>
                <a:lnTo>
                  <a:pt x="13837" y="662645"/>
                </a:lnTo>
                <a:lnTo>
                  <a:pt x="18628" y="677983"/>
                </a:lnTo>
                <a:lnTo>
                  <a:pt x="24361" y="692019"/>
                </a:lnTo>
                <a:lnTo>
                  <a:pt x="45746" y="735852"/>
                </a:lnTo>
                <a:lnTo>
                  <a:pt x="52600" y="748378"/>
                </a:lnTo>
                <a:lnTo>
                  <a:pt x="70376" y="779229"/>
                </a:lnTo>
                <a:lnTo>
                  <a:pt x="79180" y="792536"/>
                </a:lnTo>
                <a:lnTo>
                  <a:pt x="87590" y="803947"/>
                </a:lnTo>
                <a:lnTo>
                  <a:pt x="95736" y="814094"/>
                </a:lnTo>
                <a:lnTo>
                  <a:pt x="103707" y="823400"/>
                </a:lnTo>
                <a:lnTo>
                  <a:pt x="111561" y="832143"/>
                </a:lnTo>
                <a:lnTo>
                  <a:pt x="119337" y="840512"/>
                </a:lnTo>
                <a:lnTo>
                  <a:pt x="128331" y="847361"/>
                </a:lnTo>
                <a:lnTo>
                  <a:pt x="138137" y="853197"/>
                </a:lnTo>
                <a:lnTo>
                  <a:pt x="222377" y="895279"/>
                </a:lnTo>
                <a:lnTo>
                  <a:pt x="228774" y="899112"/>
                </a:lnTo>
                <a:lnTo>
                  <a:pt x="234309" y="902938"/>
                </a:lnTo>
                <a:lnTo>
                  <a:pt x="239269" y="906759"/>
                </a:lnTo>
                <a:lnTo>
                  <a:pt x="245115" y="909306"/>
                </a:lnTo>
                <a:lnTo>
                  <a:pt x="251553" y="911004"/>
                </a:lnTo>
                <a:lnTo>
                  <a:pt x="258385" y="912136"/>
                </a:lnTo>
                <a:lnTo>
                  <a:pt x="264209" y="914160"/>
                </a:lnTo>
                <a:lnTo>
                  <a:pt x="269362" y="916780"/>
                </a:lnTo>
                <a:lnTo>
                  <a:pt x="278475" y="921808"/>
                </a:lnTo>
                <a:lnTo>
                  <a:pt x="286758" y="924042"/>
                </a:lnTo>
                <a:lnTo>
                  <a:pt x="294673" y="925035"/>
                </a:lnTo>
                <a:lnTo>
                  <a:pt x="299884" y="925476"/>
                </a:lnTo>
                <a:lnTo>
                  <a:pt x="299495" y="925594"/>
                </a:lnTo>
                <a:lnTo>
                  <a:pt x="294909" y="92582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273"/>
          <p:cNvSpPr/>
          <p:nvPr/>
        </p:nvSpPr>
        <p:spPr>
          <a:xfrm>
            <a:off x="1954530" y="4732019"/>
            <a:ext cx="77887" cy="285751"/>
          </a:xfrm>
          <a:custGeom>
            <a:avLst/>
            <a:gdLst/>
            <a:ahLst/>
            <a:cxnLst/>
            <a:rect l="0" t="0" r="0" b="0"/>
            <a:pathLst>
              <a:path w="77887" h="285751">
                <a:moveTo>
                  <a:pt x="0" y="0"/>
                </a:moveTo>
                <a:lnTo>
                  <a:pt x="35591" y="0"/>
                </a:lnTo>
                <a:lnTo>
                  <a:pt x="40237" y="1270"/>
                </a:lnTo>
                <a:lnTo>
                  <a:pt x="44605" y="3387"/>
                </a:lnTo>
                <a:lnTo>
                  <a:pt x="48786" y="6068"/>
                </a:lnTo>
                <a:lnTo>
                  <a:pt x="51574" y="9126"/>
                </a:lnTo>
                <a:lnTo>
                  <a:pt x="53433" y="12434"/>
                </a:lnTo>
                <a:lnTo>
                  <a:pt x="56768" y="22036"/>
                </a:lnTo>
                <a:lnTo>
                  <a:pt x="62483" y="39004"/>
                </a:lnTo>
                <a:lnTo>
                  <a:pt x="65785" y="46323"/>
                </a:lnTo>
                <a:lnTo>
                  <a:pt x="69257" y="52472"/>
                </a:lnTo>
                <a:lnTo>
                  <a:pt x="72841" y="57842"/>
                </a:lnTo>
                <a:lnTo>
                  <a:pt x="75231" y="65231"/>
                </a:lnTo>
                <a:lnTo>
                  <a:pt x="76824" y="73967"/>
                </a:lnTo>
                <a:lnTo>
                  <a:pt x="77886" y="83602"/>
                </a:lnTo>
                <a:lnTo>
                  <a:pt x="77324" y="100185"/>
                </a:lnTo>
                <a:lnTo>
                  <a:pt x="75679" y="121400"/>
                </a:lnTo>
                <a:lnTo>
                  <a:pt x="71735" y="164446"/>
                </a:lnTo>
                <a:lnTo>
                  <a:pt x="69982" y="192044"/>
                </a:lnTo>
                <a:lnTo>
                  <a:pt x="69203" y="209390"/>
                </a:lnTo>
                <a:lnTo>
                  <a:pt x="68764" y="226295"/>
                </a:lnTo>
                <a:lnTo>
                  <a:pt x="68590" y="255135"/>
                </a:lnTo>
                <a:lnTo>
                  <a:pt x="67317" y="260260"/>
                </a:lnTo>
                <a:lnTo>
                  <a:pt x="65198" y="266217"/>
                </a:lnTo>
                <a:lnTo>
                  <a:pt x="57150" y="2857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274"/>
          <p:cNvSpPr/>
          <p:nvPr/>
        </p:nvSpPr>
        <p:spPr>
          <a:xfrm>
            <a:off x="2137410" y="4743503"/>
            <a:ext cx="422911" cy="319987"/>
          </a:xfrm>
          <a:custGeom>
            <a:avLst/>
            <a:gdLst/>
            <a:ahLst/>
            <a:cxnLst/>
            <a:rect l="0" t="0" r="0" b="0"/>
            <a:pathLst>
              <a:path w="422911" h="319987">
                <a:moveTo>
                  <a:pt x="0" y="22806"/>
                </a:moveTo>
                <a:lnTo>
                  <a:pt x="31818" y="6898"/>
                </a:lnTo>
                <a:lnTo>
                  <a:pt x="38992" y="4580"/>
                </a:lnTo>
                <a:lnTo>
                  <a:pt x="46314" y="3036"/>
                </a:lnTo>
                <a:lnTo>
                  <a:pt x="53736" y="2006"/>
                </a:lnTo>
                <a:lnTo>
                  <a:pt x="65034" y="1319"/>
                </a:lnTo>
                <a:lnTo>
                  <a:pt x="94521" y="557"/>
                </a:lnTo>
                <a:lnTo>
                  <a:pt x="164649" y="0"/>
                </a:lnTo>
                <a:lnTo>
                  <a:pt x="171996" y="1252"/>
                </a:lnTo>
                <a:lnTo>
                  <a:pt x="183546" y="6030"/>
                </a:lnTo>
                <a:lnTo>
                  <a:pt x="192912" y="9000"/>
                </a:lnTo>
                <a:lnTo>
                  <a:pt x="197188" y="9792"/>
                </a:lnTo>
                <a:lnTo>
                  <a:pt x="205326" y="14059"/>
                </a:lnTo>
                <a:lnTo>
                  <a:pt x="209274" y="16975"/>
                </a:lnTo>
                <a:lnTo>
                  <a:pt x="211906" y="20189"/>
                </a:lnTo>
                <a:lnTo>
                  <a:pt x="213660" y="23601"/>
                </a:lnTo>
                <a:lnTo>
                  <a:pt x="215610" y="30780"/>
                </a:lnTo>
                <a:lnTo>
                  <a:pt x="216476" y="38203"/>
                </a:lnTo>
                <a:lnTo>
                  <a:pt x="216861" y="45736"/>
                </a:lnTo>
                <a:lnTo>
                  <a:pt x="217033" y="54587"/>
                </a:lnTo>
                <a:lnTo>
                  <a:pt x="217152" y="82181"/>
                </a:lnTo>
                <a:lnTo>
                  <a:pt x="215888" y="86520"/>
                </a:lnTo>
                <a:lnTo>
                  <a:pt x="211097" y="94727"/>
                </a:lnTo>
                <a:lnTo>
                  <a:pt x="183056" y="136826"/>
                </a:lnTo>
                <a:lnTo>
                  <a:pt x="174107" y="149620"/>
                </a:lnTo>
                <a:lnTo>
                  <a:pt x="166871" y="159419"/>
                </a:lnTo>
                <a:lnTo>
                  <a:pt x="160777" y="167221"/>
                </a:lnTo>
                <a:lnTo>
                  <a:pt x="155445" y="174963"/>
                </a:lnTo>
                <a:lnTo>
                  <a:pt x="150620" y="182664"/>
                </a:lnTo>
                <a:lnTo>
                  <a:pt x="146133" y="190338"/>
                </a:lnTo>
                <a:lnTo>
                  <a:pt x="139332" y="197994"/>
                </a:lnTo>
                <a:lnTo>
                  <a:pt x="130988" y="205638"/>
                </a:lnTo>
                <a:lnTo>
                  <a:pt x="121615" y="213275"/>
                </a:lnTo>
                <a:lnTo>
                  <a:pt x="112827" y="220905"/>
                </a:lnTo>
                <a:lnTo>
                  <a:pt x="104427" y="228532"/>
                </a:lnTo>
                <a:lnTo>
                  <a:pt x="96288" y="236157"/>
                </a:lnTo>
                <a:lnTo>
                  <a:pt x="83858" y="244629"/>
                </a:lnTo>
                <a:lnTo>
                  <a:pt x="74100" y="249664"/>
                </a:lnTo>
                <a:lnTo>
                  <a:pt x="61466" y="259639"/>
                </a:lnTo>
                <a:lnTo>
                  <a:pt x="53565" y="266919"/>
                </a:lnTo>
                <a:lnTo>
                  <a:pt x="49680" y="269368"/>
                </a:lnTo>
                <a:lnTo>
                  <a:pt x="41976" y="272090"/>
                </a:lnTo>
                <a:lnTo>
                  <a:pt x="30499" y="273621"/>
                </a:lnTo>
                <a:lnTo>
                  <a:pt x="29223" y="272567"/>
                </a:lnTo>
                <a:lnTo>
                  <a:pt x="29642" y="270593"/>
                </a:lnTo>
                <a:lnTo>
                  <a:pt x="33372" y="264369"/>
                </a:lnTo>
                <a:lnTo>
                  <a:pt x="41963" y="255284"/>
                </a:lnTo>
                <a:lnTo>
                  <a:pt x="51293" y="245849"/>
                </a:lnTo>
                <a:lnTo>
                  <a:pt x="61482" y="235649"/>
                </a:lnTo>
                <a:lnTo>
                  <a:pt x="66388" y="233281"/>
                </a:lnTo>
                <a:lnTo>
                  <a:pt x="78612" y="230651"/>
                </a:lnTo>
                <a:lnTo>
                  <a:pt x="89125" y="229482"/>
                </a:lnTo>
                <a:lnTo>
                  <a:pt x="93707" y="229170"/>
                </a:lnTo>
                <a:lnTo>
                  <a:pt x="98031" y="227692"/>
                </a:lnTo>
                <a:lnTo>
                  <a:pt x="110185" y="220814"/>
                </a:lnTo>
                <a:lnTo>
                  <a:pt x="117974" y="218760"/>
                </a:lnTo>
                <a:lnTo>
                  <a:pt x="129056" y="221233"/>
                </a:lnTo>
                <a:lnTo>
                  <a:pt x="144731" y="227102"/>
                </a:lnTo>
                <a:lnTo>
                  <a:pt x="177775" y="238261"/>
                </a:lnTo>
                <a:lnTo>
                  <a:pt x="187384" y="242601"/>
                </a:lnTo>
                <a:lnTo>
                  <a:pt x="198852" y="248763"/>
                </a:lnTo>
                <a:lnTo>
                  <a:pt x="208182" y="255735"/>
                </a:lnTo>
                <a:lnTo>
                  <a:pt x="219948" y="263067"/>
                </a:lnTo>
                <a:lnTo>
                  <a:pt x="226642" y="266800"/>
                </a:lnTo>
                <a:lnTo>
                  <a:pt x="233645" y="269289"/>
                </a:lnTo>
                <a:lnTo>
                  <a:pt x="240853" y="270948"/>
                </a:lnTo>
                <a:lnTo>
                  <a:pt x="248199" y="272054"/>
                </a:lnTo>
                <a:lnTo>
                  <a:pt x="259747" y="276670"/>
                </a:lnTo>
                <a:lnTo>
                  <a:pt x="270383" y="282955"/>
                </a:lnTo>
                <a:lnTo>
                  <a:pt x="283577" y="289981"/>
                </a:lnTo>
                <a:lnTo>
                  <a:pt x="293191" y="293633"/>
                </a:lnTo>
                <a:lnTo>
                  <a:pt x="304681" y="297337"/>
                </a:lnTo>
                <a:lnTo>
                  <a:pt x="317420" y="301077"/>
                </a:lnTo>
                <a:lnTo>
                  <a:pt x="328453" y="304840"/>
                </a:lnTo>
                <a:lnTo>
                  <a:pt x="338349" y="308619"/>
                </a:lnTo>
                <a:lnTo>
                  <a:pt x="347486" y="312408"/>
                </a:lnTo>
                <a:lnTo>
                  <a:pt x="354847" y="314934"/>
                </a:lnTo>
                <a:lnTo>
                  <a:pt x="366413" y="317741"/>
                </a:lnTo>
                <a:lnTo>
                  <a:pt x="379173" y="318988"/>
                </a:lnTo>
                <a:lnTo>
                  <a:pt x="422910" y="31998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275"/>
          <p:cNvSpPr/>
          <p:nvPr/>
        </p:nvSpPr>
        <p:spPr>
          <a:xfrm>
            <a:off x="2571750" y="4823459"/>
            <a:ext cx="285751" cy="240031"/>
          </a:xfrm>
          <a:custGeom>
            <a:avLst/>
            <a:gdLst/>
            <a:ahLst/>
            <a:cxnLst/>
            <a:rect l="0" t="0" r="0" b="0"/>
            <a:pathLst>
              <a:path w="285751" h="240031">
                <a:moveTo>
                  <a:pt x="0" y="0"/>
                </a:moveTo>
                <a:lnTo>
                  <a:pt x="6067" y="6068"/>
                </a:lnTo>
                <a:lnTo>
                  <a:pt x="7855" y="9126"/>
                </a:lnTo>
                <a:lnTo>
                  <a:pt x="9841" y="15909"/>
                </a:lnTo>
                <a:lnTo>
                  <a:pt x="12910" y="20767"/>
                </a:lnTo>
                <a:lnTo>
                  <a:pt x="17497" y="26544"/>
                </a:lnTo>
                <a:lnTo>
                  <a:pt x="23094" y="32937"/>
                </a:lnTo>
                <a:lnTo>
                  <a:pt x="32701" y="43426"/>
                </a:lnTo>
                <a:lnTo>
                  <a:pt x="37040" y="48000"/>
                </a:lnTo>
                <a:lnTo>
                  <a:pt x="42473" y="54861"/>
                </a:lnTo>
                <a:lnTo>
                  <a:pt x="48635" y="63244"/>
                </a:lnTo>
                <a:lnTo>
                  <a:pt x="55283" y="72643"/>
                </a:lnTo>
                <a:lnTo>
                  <a:pt x="62256" y="80178"/>
                </a:lnTo>
                <a:lnTo>
                  <a:pt x="69444" y="86473"/>
                </a:lnTo>
                <a:lnTo>
                  <a:pt x="76775" y="91939"/>
                </a:lnTo>
                <a:lnTo>
                  <a:pt x="82934" y="98123"/>
                </a:lnTo>
                <a:lnTo>
                  <a:pt x="88309" y="104785"/>
                </a:lnTo>
                <a:lnTo>
                  <a:pt x="93163" y="111767"/>
                </a:lnTo>
                <a:lnTo>
                  <a:pt x="98938" y="117692"/>
                </a:lnTo>
                <a:lnTo>
                  <a:pt x="105329" y="122911"/>
                </a:lnTo>
                <a:lnTo>
                  <a:pt x="112129" y="127661"/>
                </a:lnTo>
                <a:lnTo>
                  <a:pt x="117932" y="132097"/>
                </a:lnTo>
                <a:lnTo>
                  <a:pt x="123072" y="136325"/>
                </a:lnTo>
                <a:lnTo>
                  <a:pt x="127767" y="140413"/>
                </a:lnTo>
                <a:lnTo>
                  <a:pt x="133438" y="144409"/>
                </a:lnTo>
                <a:lnTo>
                  <a:pt x="139759" y="148343"/>
                </a:lnTo>
                <a:lnTo>
                  <a:pt x="146512" y="152236"/>
                </a:lnTo>
                <a:lnTo>
                  <a:pt x="157365" y="159910"/>
                </a:lnTo>
                <a:lnTo>
                  <a:pt x="186356" y="181985"/>
                </a:lnTo>
                <a:lnTo>
                  <a:pt x="197897" y="191174"/>
                </a:lnTo>
                <a:lnTo>
                  <a:pt x="206861" y="198569"/>
                </a:lnTo>
                <a:lnTo>
                  <a:pt x="214108" y="204770"/>
                </a:lnTo>
                <a:lnTo>
                  <a:pt x="220208" y="208903"/>
                </a:lnTo>
                <a:lnTo>
                  <a:pt x="225545" y="211659"/>
                </a:lnTo>
                <a:lnTo>
                  <a:pt x="230373" y="213496"/>
                </a:lnTo>
                <a:lnTo>
                  <a:pt x="245898" y="218924"/>
                </a:lnTo>
                <a:lnTo>
                  <a:pt x="285750" y="2400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276"/>
          <p:cNvSpPr/>
          <p:nvPr/>
        </p:nvSpPr>
        <p:spPr>
          <a:xfrm>
            <a:off x="2491739" y="4823459"/>
            <a:ext cx="331472" cy="171451"/>
          </a:xfrm>
          <a:custGeom>
            <a:avLst/>
            <a:gdLst/>
            <a:ahLst/>
            <a:cxnLst/>
            <a:rect l="0" t="0" r="0" b="0"/>
            <a:pathLst>
              <a:path w="331472" h="171451">
                <a:moveTo>
                  <a:pt x="331471" y="0"/>
                </a:moveTo>
                <a:lnTo>
                  <a:pt x="313267" y="6068"/>
                </a:lnTo>
                <a:lnTo>
                  <a:pt x="306635" y="9126"/>
                </a:lnTo>
                <a:lnTo>
                  <a:pt x="300944" y="12434"/>
                </a:lnTo>
                <a:lnTo>
                  <a:pt x="295879" y="15909"/>
                </a:lnTo>
                <a:lnTo>
                  <a:pt x="289963" y="18226"/>
                </a:lnTo>
                <a:lnTo>
                  <a:pt x="283479" y="19771"/>
                </a:lnTo>
                <a:lnTo>
                  <a:pt x="276616" y="20801"/>
                </a:lnTo>
                <a:lnTo>
                  <a:pt x="263151" y="26568"/>
                </a:lnTo>
                <a:lnTo>
                  <a:pt x="245284" y="35492"/>
                </a:lnTo>
                <a:lnTo>
                  <a:pt x="183072" y="68112"/>
                </a:lnTo>
                <a:lnTo>
                  <a:pt x="171578" y="73348"/>
                </a:lnTo>
                <a:lnTo>
                  <a:pt x="160105" y="78109"/>
                </a:lnTo>
                <a:lnTo>
                  <a:pt x="148647" y="82553"/>
                </a:lnTo>
                <a:lnTo>
                  <a:pt x="138468" y="86785"/>
                </a:lnTo>
                <a:lnTo>
                  <a:pt x="129143" y="90877"/>
                </a:lnTo>
                <a:lnTo>
                  <a:pt x="112007" y="98810"/>
                </a:lnTo>
                <a:lnTo>
                  <a:pt x="72590" y="118078"/>
                </a:lnTo>
                <a:lnTo>
                  <a:pt x="49590" y="129531"/>
                </a:lnTo>
                <a:lnTo>
                  <a:pt x="43220" y="133344"/>
                </a:lnTo>
                <a:lnTo>
                  <a:pt x="37704" y="137156"/>
                </a:lnTo>
                <a:lnTo>
                  <a:pt x="32756" y="140967"/>
                </a:lnTo>
                <a:lnTo>
                  <a:pt x="26917" y="144778"/>
                </a:lnTo>
                <a:lnTo>
                  <a:pt x="20485" y="148589"/>
                </a:lnTo>
                <a:lnTo>
                  <a:pt x="13657" y="152400"/>
                </a:lnTo>
                <a:lnTo>
                  <a:pt x="9105" y="156210"/>
                </a:lnTo>
                <a:lnTo>
                  <a:pt x="6070" y="160020"/>
                </a:lnTo>
                <a:lnTo>
                  <a:pt x="0" y="1714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277"/>
          <p:cNvSpPr/>
          <p:nvPr/>
        </p:nvSpPr>
        <p:spPr>
          <a:xfrm>
            <a:off x="2914650" y="4949189"/>
            <a:ext cx="240031" cy="34291"/>
          </a:xfrm>
          <a:custGeom>
            <a:avLst/>
            <a:gdLst/>
            <a:ahLst/>
            <a:cxnLst/>
            <a:rect l="0" t="0" r="0" b="0"/>
            <a:pathLst>
              <a:path w="240031" h="34291">
                <a:moveTo>
                  <a:pt x="0" y="0"/>
                </a:moveTo>
                <a:lnTo>
                  <a:pt x="53736" y="0"/>
                </a:lnTo>
                <a:lnTo>
                  <a:pt x="63764" y="1270"/>
                </a:lnTo>
                <a:lnTo>
                  <a:pt x="75529" y="3387"/>
                </a:lnTo>
                <a:lnTo>
                  <a:pt x="88453" y="6069"/>
                </a:lnTo>
                <a:lnTo>
                  <a:pt x="99609" y="9126"/>
                </a:lnTo>
                <a:lnTo>
                  <a:pt x="109585" y="12434"/>
                </a:lnTo>
                <a:lnTo>
                  <a:pt x="118777" y="15909"/>
                </a:lnTo>
                <a:lnTo>
                  <a:pt x="127444" y="18226"/>
                </a:lnTo>
                <a:lnTo>
                  <a:pt x="135763" y="19771"/>
                </a:lnTo>
                <a:lnTo>
                  <a:pt x="143848" y="20801"/>
                </a:lnTo>
                <a:lnTo>
                  <a:pt x="151779" y="21487"/>
                </a:lnTo>
                <a:lnTo>
                  <a:pt x="159606" y="21945"/>
                </a:lnTo>
                <a:lnTo>
                  <a:pt x="173805" y="22454"/>
                </a:lnTo>
                <a:lnTo>
                  <a:pt x="184350" y="22680"/>
                </a:lnTo>
                <a:lnTo>
                  <a:pt x="190210" y="24010"/>
                </a:lnTo>
                <a:lnTo>
                  <a:pt x="196656" y="26167"/>
                </a:lnTo>
                <a:lnTo>
                  <a:pt x="203494" y="28874"/>
                </a:lnTo>
                <a:lnTo>
                  <a:pt x="209323" y="30680"/>
                </a:lnTo>
                <a:lnTo>
                  <a:pt x="214478" y="31884"/>
                </a:lnTo>
                <a:lnTo>
                  <a:pt x="219185" y="32686"/>
                </a:lnTo>
                <a:lnTo>
                  <a:pt x="223593" y="33221"/>
                </a:lnTo>
                <a:lnTo>
                  <a:pt x="227802" y="33577"/>
                </a:lnTo>
                <a:lnTo>
                  <a:pt x="240030" y="342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278"/>
          <p:cNvSpPr/>
          <p:nvPr/>
        </p:nvSpPr>
        <p:spPr>
          <a:xfrm>
            <a:off x="3012335" y="4857750"/>
            <a:ext cx="39476" cy="217170"/>
          </a:xfrm>
          <a:custGeom>
            <a:avLst/>
            <a:gdLst/>
            <a:ahLst/>
            <a:cxnLst/>
            <a:rect l="0" t="0" r="0" b="0"/>
            <a:pathLst>
              <a:path w="39476" h="217170">
                <a:moveTo>
                  <a:pt x="39475" y="0"/>
                </a:moveTo>
                <a:lnTo>
                  <a:pt x="33407" y="12135"/>
                </a:lnTo>
                <a:lnTo>
                  <a:pt x="31619" y="18250"/>
                </a:lnTo>
                <a:lnTo>
                  <a:pt x="30428" y="24867"/>
                </a:lnTo>
                <a:lnTo>
                  <a:pt x="29633" y="31817"/>
                </a:lnTo>
                <a:lnTo>
                  <a:pt x="27834" y="40261"/>
                </a:lnTo>
                <a:lnTo>
                  <a:pt x="25364" y="49701"/>
                </a:lnTo>
                <a:lnTo>
                  <a:pt x="22447" y="59804"/>
                </a:lnTo>
                <a:lnTo>
                  <a:pt x="19233" y="72889"/>
                </a:lnTo>
                <a:lnTo>
                  <a:pt x="12275" y="104361"/>
                </a:lnTo>
                <a:lnTo>
                  <a:pt x="8642" y="116564"/>
                </a:lnTo>
                <a:lnTo>
                  <a:pt x="4950" y="125969"/>
                </a:lnTo>
                <a:lnTo>
                  <a:pt x="1218" y="133509"/>
                </a:lnTo>
                <a:lnTo>
                  <a:pt x="0" y="143616"/>
                </a:lnTo>
                <a:lnTo>
                  <a:pt x="458" y="155434"/>
                </a:lnTo>
                <a:lnTo>
                  <a:pt x="2034" y="168392"/>
                </a:lnTo>
                <a:lnTo>
                  <a:pt x="3084" y="178301"/>
                </a:lnTo>
                <a:lnTo>
                  <a:pt x="3784" y="186177"/>
                </a:lnTo>
                <a:lnTo>
                  <a:pt x="16615" y="21716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279"/>
          <p:cNvSpPr/>
          <p:nvPr/>
        </p:nvSpPr>
        <p:spPr>
          <a:xfrm>
            <a:off x="3192104" y="4834955"/>
            <a:ext cx="202606" cy="238233"/>
          </a:xfrm>
          <a:custGeom>
            <a:avLst/>
            <a:gdLst/>
            <a:ahLst/>
            <a:cxnLst/>
            <a:rect l="0" t="0" r="0" b="0"/>
            <a:pathLst>
              <a:path w="202606" h="238233">
                <a:moveTo>
                  <a:pt x="19726" y="34224"/>
                </a:moveTo>
                <a:lnTo>
                  <a:pt x="45476" y="8474"/>
                </a:lnTo>
                <a:lnTo>
                  <a:pt x="49592" y="5628"/>
                </a:lnTo>
                <a:lnTo>
                  <a:pt x="53607" y="3730"/>
                </a:lnTo>
                <a:lnTo>
                  <a:pt x="57553" y="2465"/>
                </a:lnTo>
                <a:lnTo>
                  <a:pt x="61454" y="1621"/>
                </a:lnTo>
                <a:lnTo>
                  <a:pt x="65325" y="1059"/>
                </a:lnTo>
                <a:lnTo>
                  <a:pt x="69175" y="684"/>
                </a:lnTo>
                <a:lnTo>
                  <a:pt x="75552" y="434"/>
                </a:lnTo>
                <a:lnTo>
                  <a:pt x="106388" y="33"/>
                </a:lnTo>
                <a:lnTo>
                  <a:pt x="111791" y="0"/>
                </a:lnTo>
                <a:lnTo>
                  <a:pt x="116663" y="1249"/>
                </a:lnTo>
                <a:lnTo>
                  <a:pt x="121180" y="3350"/>
                </a:lnTo>
                <a:lnTo>
                  <a:pt x="125462" y="6021"/>
                </a:lnTo>
                <a:lnTo>
                  <a:pt x="129587" y="9072"/>
                </a:lnTo>
                <a:lnTo>
                  <a:pt x="133606" y="12377"/>
                </a:lnTo>
                <a:lnTo>
                  <a:pt x="143115" y="20737"/>
                </a:lnTo>
                <a:lnTo>
                  <a:pt x="147802" y="25266"/>
                </a:lnTo>
                <a:lnTo>
                  <a:pt x="150830" y="28253"/>
                </a:lnTo>
                <a:lnTo>
                  <a:pt x="154118" y="32783"/>
                </a:lnTo>
                <a:lnTo>
                  <a:pt x="157581" y="38344"/>
                </a:lnTo>
                <a:lnTo>
                  <a:pt x="161159" y="44590"/>
                </a:lnTo>
                <a:lnTo>
                  <a:pt x="163545" y="50025"/>
                </a:lnTo>
                <a:lnTo>
                  <a:pt x="165135" y="54918"/>
                </a:lnTo>
                <a:lnTo>
                  <a:pt x="166195" y="59450"/>
                </a:lnTo>
                <a:lnTo>
                  <a:pt x="165632" y="65012"/>
                </a:lnTo>
                <a:lnTo>
                  <a:pt x="163986" y="71259"/>
                </a:lnTo>
                <a:lnTo>
                  <a:pt x="161619" y="77964"/>
                </a:lnTo>
                <a:lnTo>
                  <a:pt x="158772" y="83704"/>
                </a:lnTo>
                <a:lnTo>
                  <a:pt x="155603" y="88801"/>
                </a:lnTo>
                <a:lnTo>
                  <a:pt x="152220" y="93469"/>
                </a:lnTo>
                <a:lnTo>
                  <a:pt x="147425" y="99121"/>
                </a:lnTo>
                <a:lnTo>
                  <a:pt x="141689" y="105429"/>
                </a:lnTo>
                <a:lnTo>
                  <a:pt x="124866" y="123055"/>
                </a:lnTo>
                <a:lnTo>
                  <a:pt x="120299" y="127735"/>
                </a:lnTo>
                <a:lnTo>
                  <a:pt x="112175" y="133395"/>
                </a:lnTo>
                <a:lnTo>
                  <a:pt x="101679" y="139708"/>
                </a:lnTo>
                <a:lnTo>
                  <a:pt x="89601" y="146457"/>
                </a:lnTo>
                <a:lnTo>
                  <a:pt x="77739" y="152226"/>
                </a:lnTo>
                <a:lnTo>
                  <a:pt x="66021" y="157342"/>
                </a:lnTo>
                <a:lnTo>
                  <a:pt x="54400" y="162023"/>
                </a:lnTo>
                <a:lnTo>
                  <a:pt x="44112" y="166413"/>
                </a:lnTo>
                <a:lnTo>
                  <a:pt x="25907" y="174679"/>
                </a:lnTo>
                <a:lnTo>
                  <a:pt x="18767" y="178660"/>
                </a:lnTo>
                <a:lnTo>
                  <a:pt x="12736" y="182585"/>
                </a:lnTo>
                <a:lnTo>
                  <a:pt x="7446" y="186472"/>
                </a:lnTo>
                <a:lnTo>
                  <a:pt x="3919" y="190332"/>
                </a:lnTo>
                <a:lnTo>
                  <a:pt x="1568" y="194177"/>
                </a:lnTo>
                <a:lnTo>
                  <a:pt x="0" y="198009"/>
                </a:lnTo>
                <a:lnTo>
                  <a:pt x="225" y="200564"/>
                </a:lnTo>
                <a:lnTo>
                  <a:pt x="1646" y="202268"/>
                </a:lnTo>
                <a:lnTo>
                  <a:pt x="3862" y="203403"/>
                </a:lnTo>
                <a:lnTo>
                  <a:pt x="5340" y="205430"/>
                </a:lnTo>
                <a:lnTo>
                  <a:pt x="6982" y="211069"/>
                </a:lnTo>
                <a:lnTo>
                  <a:pt x="8690" y="213081"/>
                </a:lnTo>
                <a:lnTo>
                  <a:pt x="11098" y="214422"/>
                </a:lnTo>
                <a:lnTo>
                  <a:pt x="17161" y="215912"/>
                </a:lnTo>
                <a:lnTo>
                  <a:pt x="20556" y="216310"/>
                </a:lnTo>
                <a:lnTo>
                  <a:pt x="24089" y="216575"/>
                </a:lnTo>
                <a:lnTo>
                  <a:pt x="31525" y="218021"/>
                </a:lnTo>
                <a:lnTo>
                  <a:pt x="53333" y="223015"/>
                </a:lnTo>
                <a:lnTo>
                  <a:pt x="63721" y="224855"/>
                </a:lnTo>
                <a:lnTo>
                  <a:pt x="73185" y="226081"/>
                </a:lnTo>
                <a:lnTo>
                  <a:pt x="82036" y="226899"/>
                </a:lnTo>
                <a:lnTo>
                  <a:pt x="94286" y="228714"/>
                </a:lnTo>
                <a:lnTo>
                  <a:pt x="124830" y="234118"/>
                </a:lnTo>
                <a:lnTo>
                  <a:pt x="138055" y="236067"/>
                </a:lnTo>
                <a:lnTo>
                  <a:pt x="149412" y="237366"/>
                </a:lnTo>
                <a:lnTo>
                  <a:pt x="159523" y="238232"/>
                </a:lnTo>
                <a:lnTo>
                  <a:pt x="168804" y="237540"/>
                </a:lnTo>
                <a:lnTo>
                  <a:pt x="177531" y="235808"/>
                </a:lnTo>
                <a:lnTo>
                  <a:pt x="202605" y="22853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280"/>
          <p:cNvSpPr/>
          <p:nvPr/>
        </p:nvSpPr>
        <p:spPr>
          <a:xfrm>
            <a:off x="3446348" y="4828855"/>
            <a:ext cx="233868" cy="232844"/>
          </a:xfrm>
          <a:custGeom>
            <a:avLst/>
            <a:gdLst/>
            <a:ahLst/>
            <a:cxnLst/>
            <a:rect l="0" t="0" r="0" b="0"/>
            <a:pathLst>
              <a:path w="233868" h="232844">
                <a:moveTo>
                  <a:pt x="85522" y="17464"/>
                </a:moveTo>
                <a:lnTo>
                  <a:pt x="92107" y="10879"/>
                </a:lnTo>
                <a:lnTo>
                  <a:pt x="58752" y="44235"/>
                </a:lnTo>
                <a:lnTo>
                  <a:pt x="54975" y="49281"/>
                </a:lnTo>
                <a:lnTo>
                  <a:pt x="51187" y="55186"/>
                </a:lnTo>
                <a:lnTo>
                  <a:pt x="47392" y="61662"/>
                </a:lnTo>
                <a:lnTo>
                  <a:pt x="41052" y="69789"/>
                </a:lnTo>
                <a:lnTo>
                  <a:pt x="33015" y="79018"/>
                </a:lnTo>
                <a:lnTo>
                  <a:pt x="23847" y="88980"/>
                </a:lnTo>
                <a:lnTo>
                  <a:pt x="17735" y="96892"/>
                </a:lnTo>
                <a:lnTo>
                  <a:pt x="13661" y="103436"/>
                </a:lnTo>
                <a:lnTo>
                  <a:pt x="10944" y="109069"/>
                </a:lnTo>
                <a:lnTo>
                  <a:pt x="7864" y="116634"/>
                </a:lnTo>
                <a:lnTo>
                  <a:pt x="4539" y="125487"/>
                </a:lnTo>
                <a:lnTo>
                  <a:pt x="1053" y="135200"/>
                </a:lnTo>
                <a:lnTo>
                  <a:pt x="0" y="142945"/>
                </a:lnTo>
                <a:lnTo>
                  <a:pt x="567" y="149378"/>
                </a:lnTo>
                <a:lnTo>
                  <a:pt x="2215" y="154937"/>
                </a:lnTo>
                <a:lnTo>
                  <a:pt x="3314" y="161183"/>
                </a:lnTo>
                <a:lnTo>
                  <a:pt x="4046" y="167887"/>
                </a:lnTo>
                <a:lnTo>
                  <a:pt x="4535" y="174896"/>
                </a:lnTo>
                <a:lnTo>
                  <a:pt x="6130" y="180839"/>
                </a:lnTo>
                <a:lnTo>
                  <a:pt x="8464" y="186071"/>
                </a:lnTo>
                <a:lnTo>
                  <a:pt x="11290" y="190829"/>
                </a:lnTo>
                <a:lnTo>
                  <a:pt x="15714" y="195270"/>
                </a:lnTo>
                <a:lnTo>
                  <a:pt x="21203" y="199502"/>
                </a:lnTo>
                <a:lnTo>
                  <a:pt x="27403" y="203592"/>
                </a:lnTo>
                <a:lnTo>
                  <a:pt x="32806" y="207590"/>
                </a:lnTo>
                <a:lnTo>
                  <a:pt x="37678" y="211524"/>
                </a:lnTo>
                <a:lnTo>
                  <a:pt x="42196" y="215418"/>
                </a:lnTo>
                <a:lnTo>
                  <a:pt x="47748" y="218014"/>
                </a:lnTo>
                <a:lnTo>
                  <a:pt x="53989" y="219744"/>
                </a:lnTo>
                <a:lnTo>
                  <a:pt x="60690" y="220897"/>
                </a:lnTo>
                <a:lnTo>
                  <a:pt x="67697" y="222937"/>
                </a:lnTo>
                <a:lnTo>
                  <a:pt x="74908" y="225566"/>
                </a:lnTo>
                <a:lnTo>
                  <a:pt x="82256" y="228589"/>
                </a:lnTo>
                <a:lnTo>
                  <a:pt x="89695" y="230604"/>
                </a:lnTo>
                <a:lnTo>
                  <a:pt x="97194" y="231948"/>
                </a:lnTo>
                <a:lnTo>
                  <a:pt x="104733" y="232843"/>
                </a:lnTo>
                <a:lnTo>
                  <a:pt x="112299" y="232170"/>
                </a:lnTo>
                <a:lnTo>
                  <a:pt x="119883" y="230452"/>
                </a:lnTo>
                <a:lnTo>
                  <a:pt x="127479" y="228036"/>
                </a:lnTo>
                <a:lnTo>
                  <a:pt x="135083" y="226425"/>
                </a:lnTo>
                <a:lnTo>
                  <a:pt x="142693" y="225352"/>
                </a:lnTo>
                <a:lnTo>
                  <a:pt x="150306" y="224636"/>
                </a:lnTo>
                <a:lnTo>
                  <a:pt x="157921" y="222889"/>
                </a:lnTo>
                <a:lnTo>
                  <a:pt x="165538" y="220454"/>
                </a:lnTo>
                <a:lnTo>
                  <a:pt x="173156" y="217561"/>
                </a:lnTo>
                <a:lnTo>
                  <a:pt x="179504" y="214362"/>
                </a:lnTo>
                <a:lnTo>
                  <a:pt x="185007" y="210959"/>
                </a:lnTo>
                <a:lnTo>
                  <a:pt x="189945" y="207421"/>
                </a:lnTo>
                <a:lnTo>
                  <a:pt x="195777" y="203792"/>
                </a:lnTo>
                <a:lnTo>
                  <a:pt x="202205" y="200103"/>
                </a:lnTo>
                <a:lnTo>
                  <a:pt x="209031" y="196373"/>
                </a:lnTo>
                <a:lnTo>
                  <a:pt x="214851" y="191347"/>
                </a:lnTo>
                <a:lnTo>
                  <a:pt x="220001" y="185456"/>
                </a:lnTo>
                <a:lnTo>
                  <a:pt x="224705" y="178989"/>
                </a:lnTo>
                <a:lnTo>
                  <a:pt x="227840" y="172137"/>
                </a:lnTo>
                <a:lnTo>
                  <a:pt x="229931" y="165030"/>
                </a:lnTo>
                <a:lnTo>
                  <a:pt x="231324" y="157751"/>
                </a:lnTo>
                <a:lnTo>
                  <a:pt x="232253" y="150359"/>
                </a:lnTo>
                <a:lnTo>
                  <a:pt x="232873" y="142891"/>
                </a:lnTo>
                <a:lnTo>
                  <a:pt x="233286" y="135372"/>
                </a:lnTo>
                <a:lnTo>
                  <a:pt x="233745" y="120244"/>
                </a:lnTo>
                <a:lnTo>
                  <a:pt x="233867" y="112655"/>
                </a:lnTo>
                <a:lnTo>
                  <a:pt x="232678" y="105055"/>
                </a:lnTo>
                <a:lnTo>
                  <a:pt x="230616" y="97448"/>
                </a:lnTo>
                <a:lnTo>
                  <a:pt x="227971" y="89837"/>
                </a:lnTo>
                <a:lnTo>
                  <a:pt x="223668" y="82222"/>
                </a:lnTo>
                <a:lnTo>
                  <a:pt x="218259" y="74607"/>
                </a:lnTo>
                <a:lnTo>
                  <a:pt x="212113" y="66989"/>
                </a:lnTo>
                <a:lnTo>
                  <a:pt x="206746" y="60641"/>
                </a:lnTo>
                <a:lnTo>
                  <a:pt x="201898" y="55139"/>
                </a:lnTo>
                <a:lnTo>
                  <a:pt x="197396" y="50201"/>
                </a:lnTo>
                <a:lnTo>
                  <a:pt x="185620" y="37940"/>
                </a:lnTo>
                <a:lnTo>
                  <a:pt x="178924" y="31115"/>
                </a:lnTo>
                <a:lnTo>
                  <a:pt x="171920" y="25295"/>
                </a:lnTo>
                <a:lnTo>
                  <a:pt x="164711" y="20145"/>
                </a:lnTo>
                <a:lnTo>
                  <a:pt x="157364" y="15441"/>
                </a:lnTo>
                <a:lnTo>
                  <a:pt x="151197" y="12306"/>
                </a:lnTo>
                <a:lnTo>
                  <a:pt x="145815" y="10215"/>
                </a:lnTo>
                <a:lnTo>
                  <a:pt x="140957" y="8822"/>
                </a:lnTo>
                <a:lnTo>
                  <a:pt x="135179" y="6623"/>
                </a:lnTo>
                <a:lnTo>
                  <a:pt x="128786" y="3887"/>
                </a:lnTo>
                <a:lnTo>
                  <a:pt x="121984" y="793"/>
                </a:lnTo>
                <a:lnTo>
                  <a:pt x="117450" y="0"/>
                </a:lnTo>
                <a:lnTo>
                  <a:pt x="114428" y="742"/>
                </a:lnTo>
                <a:lnTo>
                  <a:pt x="96952" y="603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281"/>
          <p:cNvSpPr/>
          <p:nvPr/>
        </p:nvSpPr>
        <p:spPr>
          <a:xfrm>
            <a:off x="3737609" y="4914900"/>
            <a:ext cx="217171" cy="160020"/>
          </a:xfrm>
          <a:custGeom>
            <a:avLst/>
            <a:gdLst/>
            <a:ahLst/>
            <a:cxnLst/>
            <a:rect l="0" t="0" r="0" b="0"/>
            <a:pathLst>
              <a:path w="217171" h="160020">
                <a:moveTo>
                  <a:pt x="0" y="0"/>
                </a:moveTo>
                <a:lnTo>
                  <a:pt x="21977" y="21976"/>
                </a:lnTo>
                <a:lnTo>
                  <a:pt x="29892" y="28620"/>
                </a:lnTo>
                <a:lnTo>
                  <a:pt x="38978" y="35590"/>
                </a:lnTo>
                <a:lnTo>
                  <a:pt x="48845" y="42776"/>
                </a:lnTo>
                <a:lnTo>
                  <a:pt x="59234" y="51377"/>
                </a:lnTo>
                <a:lnTo>
                  <a:pt x="69969" y="60921"/>
                </a:lnTo>
                <a:lnTo>
                  <a:pt x="90788" y="80416"/>
                </a:lnTo>
                <a:lnTo>
                  <a:pt x="108507" y="97547"/>
                </a:lnTo>
                <a:lnTo>
                  <a:pt x="116788" y="104401"/>
                </a:lnTo>
                <a:lnTo>
                  <a:pt x="124849" y="110240"/>
                </a:lnTo>
                <a:lnTo>
                  <a:pt x="132763" y="115403"/>
                </a:lnTo>
                <a:lnTo>
                  <a:pt x="139309" y="120115"/>
                </a:lnTo>
                <a:lnTo>
                  <a:pt x="144943" y="124527"/>
                </a:lnTo>
                <a:lnTo>
                  <a:pt x="149969" y="128737"/>
                </a:lnTo>
                <a:lnTo>
                  <a:pt x="157129" y="132815"/>
                </a:lnTo>
                <a:lnTo>
                  <a:pt x="165713" y="136803"/>
                </a:lnTo>
                <a:lnTo>
                  <a:pt x="175245" y="140732"/>
                </a:lnTo>
                <a:lnTo>
                  <a:pt x="184141" y="144621"/>
                </a:lnTo>
                <a:lnTo>
                  <a:pt x="217170" y="16001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282"/>
          <p:cNvSpPr/>
          <p:nvPr/>
        </p:nvSpPr>
        <p:spPr>
          <a:xfrm>
            <a:off x="3726179" y="4914900"/>
            <a:ext cx="194312" cy="182880"/>
          </a:xfrm>
          <a:custGeom>
            <a:avLst/>
            <a:gdLst/>
            <a:ahLst/>
            <a:cxnLst/>
            <a:rect l="0" t="0" r="0" b="0"/>
            <a:pathLst>
              <a:path w="194312" h="182880">
                <a:moveTo>
                  <a:pt x="194311" y="0"/>
                </a:moveTo>
                <a:lnTo>
                  <a:pt x="188243" y="0"/>
                </a:lnTo>
                <a:lnTo>
                  <a:pt x="185185" y="1270"/>
                </a:lnTo>
                <a:lnTo>
                  <a:pt x="181877" y="3386"/>
                </a:lnTo>
                <a:lnTo>
                  <a:pt x="178402" y="6067"/>
                </a:lnTo>
                <a:lnTo>
                  <a:pt x="164380" y="15819"/>
                </a:lnTo>
                <a:lnTo>
                  <a:pt x="155307" y="21976"/>
                </a:lnTo>
                <a:lnTo>
                  <a:pt x="145448" y="29890"/>
                </a:lnTo>
                <a:lnTo>
                  <a:pt x="135065" y="38977"/>
                </a:lnTo>
                <a:lnTo>
                  <a:pt x="124334" y="48845"/>
                </a:lnTo>
                <a:lnTo>
                  <a:pt x="114640" y="56693"/>
                </a:lnTo>
                <a:lnTo>
                  <a:pt x="105637" y="63195"/>
                </a:lnTo>
                <a:lnTo>
                  <a:pt x="97094" y="68800"/>
                </a:lnTo>
                <a:lnTo>
                  <a:pt x="90130" y="73806"/>
                </a:lnTo>
                <a:lnTo>
                  <a:pt x="84217" y="78414"/>
                </a:lnTo>
                <a:lnTo>
                  <a:pt x="79005" y="82756"/>
                </a:lnTo>
                <a:lnTo>
                  <a:pt x="71720" y="89461"/>
                </a:lnTo>
                <a:lnTo>
                  <a:pt x="39426" y="120823"/>
                </a:lnTo>
                <a:lnTo>
                  <a:pt x="33905" y="126269"/>
                </a:lnTo>
                <a:lnTo>
                  <a:pt x="28953" y="132439"/>
                </a:lnTo>
                <a:lnTo>
                  <a:pt x="24382" y="139093"/>
                </a:lnTo>
                <a:lnTo>
                  <a:pt x="20065" y="146068"/>
                </a:lnTo>
                <a:lnTo>
                  <a:pt x="15917" y="151989"/>
                </a:lnTo>
                <a:lnTo>
                  <a:pt x="11881" y="157205"/>
                </a:lnTo>
                <a:lnTo>
                  <a:pt x="0" y="18287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283"/>
          <p:cNvSpPr/>
          <p:nvPr/>
        </p:nvSpPr>
        <p:spPr>
          <a:xfrm>
            <a:off x="3943350" y="4720589"/>
            <a:ext cx="205041" cy="697231"/>
          </a:xfrm>
          <a:custGeom>
            <a:avLst/>
            <a:gdLst/>
            <a:ahLst/>
            <a:cxnLst/>
            <a:rect l="0" t="0" r="0" b="0"/>
            <a:pathLst>
              <a:path w="205041" h="697231">
                <a:moveTo>
                  <a:pt x="0" y="0"/>
                </a:moveTo>
                <a:lnTo>
                  <a:pt x="12135" y="6069"/>
                </a:lnTo>
                <a:lnTo>
                  <a:pt x="16980" y="9126"/>
                </a:lnTo>
                <a:lnTo>
                  <a:pt x="21480" y="12434"/>
                </a:lnTo>
                <a:lnTo>
                  <a:pt x="25750" y="15909"/>
                </a:lnTo>
                <a:lnTo>
                  <a:pt x="29866" y="20766"/>
                </a:lnTo>
                <a:lnTo>
                  <a:pt x="33881" y="26544"/>
                </a:lnTo>
                <a:lnTo>
                  <a:pt x="61585" y="72271"/>
                </a:lnTo>
                <a:lnTo>
                  <a:pt x="71536" y="86281"/>
                </a:lnTo>
                <a:lnTo>
                  <a:pt x="81981" y="99431"/>
                </a:lnTo>
                <a:lnTo>
                  <a:pt x="92754" y="112007"/>
                </a:lnTo>
                <a:lnTo>
                  <a:pt x="102476" y="124202"/>
                </a:lnTo>
                <a:lnTo>
                  <a:pt x="111497" y="136142"/>
                </a:lnTo>
                <a:lnTo>
                  <a:pt x="120051" y="147911"/>
                </a:lnTo>
                <a:lnTo>
                  <a:pt x="129564" y="163378"/>
                </a:lnTo>
                <a:lnTo>
                  <a:pt x="139716" y="181309"/>
                </a:lnTo>
                <a:lnTo>
                  <a:pt x="150294" y="200883"/>
                </a:lnTo>
                <a:lnTo>
                  <a:pt x="158616" y="217742"/>
                </a:lnTo>
                <a:lnTo>
                  <a:pt x="165434" y="232791"/>
                </a:lnTo>
                <a:lnTo>
                  <a:pt x="171249" y="246634"/>
                </a:lnTo>
                <a:lnTo>
                  <a:pt x="176396" y="260943"/>
                </a:lnTo>
                <a:lnTo>
                  <a:pt x="181097" y="275562"/>
                </a:lnTo>
                <a:lnTo>
                  <a:pt x="189707" y="304082"/>
                </a:lnTo>
                <a:lnTo>
                  <a:pt x="197768" y="329458"/>
                </a:lnTo>
                <a:lnTo>
                  <a:pt x="200425" y="345369"/>
                </a:lnTo>
                <a:lnTo>
                  <a:pt x="202196" y="363596"/>
                </a:lnTo>
                <a:lnTo>
                  <a:pt x="204165" y="400358"/>
                </a:lnTo>
                <a:lnTo>
                  <a:pt x="205040" y="429397"/>
                </a:lnTo>
                <a:lnTo>
                  <a:pt x="204003" y="445015"/>
                </a:lnTo>
                <a:lnTo>
                  <a:pt x="202042" y="461777"/>
                </a:lnTo>
                <a:lnTo>
                  <a:pt x="199464" y="479301"/>
                </a:lnTo>
                <a:lnTo>
                  <a:pt x="196476" y="493524"/>
                </a:lnTo>
                <a:lnTo>
                  <a:pt x="193214" y="505547"/>
                </a:lnTo>
                <a:lnTo>
                  <a:pt x="189769" y="516101"/>
                </a:lnTo>
                <a:lnTo>
                  <a:pt x="184933" y="525677"/>
                </a:lnTo>
                <a:lnTo>
                  <a:pt x="179168" y="534602"/>
                </a:lnTo>
                <a:lnTo>
                  <a:pt x="172785" y="543092"/>
                </a:lnTo>
                <a:lnTo>
                  <a:pt x="167260" y="551291"/>
                </a:lnTo>
                <a:lnTo>
                  <a:pt x="162307" y="559298"/>
                </a:lnTo>
                <a:lnTo>
                  <a:pt x="157734" y="567175"/>
                </a:lnTo>
                <a:lnTo>
                  <a:pt x="150876" y="576237"/>
                </a:lnTo>
                <a:lnTo>
                  <a:pt x="142494" y="586088"/>
                </a:lnTo>
                <a:lnTo>
                  <a:pt x="124290" y="605924"/>
                </a:lnTo>
                <a:lnTo>
                  <a:pt x="107733" y="623206"/>
                </a:lnTo>
                <a:lnTo>
                  <a:pt x="99762" y="630101"/>
                </a:lnTo>
                <a:lnTo>
                  <a:pt x="91908" y="635968"/>
                </a:lnTo>
                <a:lnTo>
                  <a:pt x="84132" y="641148"/>
                </a:lnTo>
                <a:lnTo>
                  <a:pt x="77678" y="645872"/>
                </a:lnTo>
                <a:lnTo>
                  <a:pt x="72105" y="650292"/>
                </a:lnTo>
                <a:lnTo>
                  <a:pt x="67120" y="654508"/>
                </a:lnTo>
                <a:lnTo>
                  <a:pt x="61257" y="658589"/>
                </a:lnTo>
                <a:lnTo>
                  <a:pt x="54807" y="662579"/>
                </a:lnTo>
                <a:lnTo>
                  <a:pt x="47968" y="666510"/>
                </a:lnTo>
                <a:lnTo>
                  <a:pt x="42138" y="670400"/>
                </a:lnTo>
                <a:lnTo>
                  <a:pt x="36983" y="674264"/>
                </a:lnTo>
                <a:lnTo>
                  <a:pt x="32275" y="678109"/>
                </a:lnTo>
                <a:lnTo>
                  <a:pt x="26596" y="681943"/>
                </a:lnTo>
                <a:lnTo>
                  <a:pt x="20271" y="685769"/>
                </a:lnTo>
                <a:lnTo>
                  <a:pt x="0" y="6972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284"/>
          <p:cNvSpPr/>
          <p:nvPr/>
        </p:nvSpPr>
        <p:spPr>
          <a:xfrm>
            <a:off x="2103120" y="5132111"/>
            <a:ext cx="1786508" cy="68540"/>
          </a:xfrm>
          <a:custGeom>
            <a:avLst/>
            <a:gdLst/>
            <a:ahLst/>
            <a:cxnLst/>
            <a:rect l="0" t="0" r="0" b="0"/>
            <a:pathLst>
              <a:path w="1786508" h="68540">
                <a:moveTo>
                  <a:pt x="0" y="11389"/>
                </a:moveTo>
                <a:lnTo>
                  <a:pt x="12135" y="11389"/>
                </a:lnTo>
                <a:lnTo>
                  <a:pt x="18250" y="10118"/>
                </a:lnTo>
                <a:lnTo>
                  <a:pt x="24866" y="8002"/>
                </a:lnTo>
                <a:lnTo>
                  <a:pt x="31818" y="5321"/>
                </a:lnTo>
                <a:lnTo>
                  <a:pt x="37721" y="3533"/>
                </a:lnTo>
                <a:lnTo>
                  <a:pt x="47668" y="1547"/>
                </a:lnTo>
                <a:lnTo>
                  <a:pt x="78611" y="429"/>
                </a:lnTo>
                <a:lnTo>
                  <a:pt x="429576" y="0"/>
                </a:lnTo>
                <a:lnTo>
                  <a:pt x="499744" y="1256"/>
                </a:lnTo>
                <a:lnTo>
                  <a:pt x="711701" y="9011"/>
                </a:lnTo>
                <a:lnTo>
                  <a:pt x="752597" y="9803"/>
                </a:lnTo>
                <a:lnTo>
                  <a:pt x="790021" y="11602"/>
                </a:lnTo>
                <a:lnTo>
                  <a:pt x="825131" y="14071"/>
                </a:lnTo>
                <a:lnTo>
                  <a:pt x="858697" y="16987"/>
                </a:lnTo>
                <a:lnTo>
                  <a:pt x="886155" y="18930"/>
                </a:lnTo>
                <a:lnTo>
                  <a:pt x="930210" y="21090"/>
                </a:lnTo>
                <a:lnTo>
                  <a:pt x="983572" y="22306"/>
                </a:lnTo>
                <a:lnTo>
                  <a:pt x="1004964" y="23747"/>
                </a:lnTo>
                <a:lnTo>
                  <a:pt x="1078535" y="30573"/>
                </a:lnTo>
                <a:lnTo>
                  <a:pt x="1117312" y="32614"/>
                </a:lnTo>
                <a:lnTo>
                  <a:pt x="1134764" y="34429"/>
                </a:lnTo>
                <a:lnTo>
                  <a:pt x="1151480" y="36909"/>
                </a:lnTo>
                <a:lnTo>
                  <a:pt x="1167703" y="39832"/>
                </a:lnTo>
                <a:lnTo>
                  <a:pt x="1193758" y="41781"/>
                </a:lnTo>
                <a:lnTo>
                  <a:pt x="1226369" y="43080"/>
                </a:lnTo>
                <a:lnTo>
                  <a:pt x="1263349" y="43946"/>
                </a:lnTo>
                <a:lnTo>
                  <a:pt x="1291813" y="45793"/>
                </a:lnTo>
                <a:lnTo>
                  <a:pt x="1314598" y="48295"/>
                </a:lnTo>
                <a:lnTo>
                  <a:pt x="1333598" y="51233"/>
                </a:lnTo>
                <a:lnTo>
                  <a:pt x="1358965" y="53191"/>
                </a:lnTo>
                <a:lnTo>
                  <a:pt x="1388577" y="54497"/>
                </a:lnTo>
                <a:lnTo>
                  <a:pt x="1473996" y="56335"/>
                </a:lnTo>
                <a:lnTo>
                  <a:pt x="1666280" y="57063"/>
                </a:lnTo>
                <a:lnTo>
                  <a:pt x="1691243" y="58348"/>
                </a:lnTo>
                <a:lnTo>
                  <a:pt x="1712966" y="60475"/>
                </a:lnTo>
                <a:lnTo>
                  <a:pt x="1746838" y="64955"/>
                </a:lnTo>
                <a:lnTo>
                  <a:pt x="1766125" y="66946"/>
                </a:lnTo>
                <a:lnTo>
                  <a:pt x="1786316" y="68224"/>
                </a:lnTo>
                <a:lnTo>
                  <a:pt x="1786507" y="68329"/>
                </a:lnTo>
                <a:lnTo>
                  <a:pt x="1783080" y="6853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285"/>
          <p:cNvSpPr/>
          <p:nvPr/>
        </p:nvSpPr>
        <p:spPr>
          <a:xfrm>
            <a:off x="2811860" y="5319822"/>
            <a:ext cx="537131" cy="155148"/>
          </a:xfrm>
          <a:custGeom>
            <a:avLst/>
            <a:gdLst/>
            <a:ahLst/>
            <a:cxnLst/>
            <a:rect l="0" t="0" r="0" b="0"/>
            <a:pathLst>
              <a:path w="537131" h="155148">
                <a:moveTo>
                  <a:pt x="79929" y="17987"/>
                </a:moveTo>
                <a:lnTo>
                  <a:pt x="85997" y="17987"/>
                </a:lnTo>
                <a:lnTo>
                  <a:pt x="89055" y="16717"/>
                </a:lnTo>
                <a:lnTo>
                  <a:pt x="95839" y="11920"/>
                </a:lnTo>
                <a:lnTo>
                  <a:pt x="99426" y="10132"/>
                </a:lnTo>
                <a:lnTo>
                  <a:pt x="106798" y="8146"/>
                </a:lnTo>
                <a:lnTo>
                  <a:pt x="117694" y="7264"/>
                </a:lnTo>
                <a:lnTo>
                  <a:pt x="129734" y="6871"/>
                </a:lnTo>
                <a:lnTo>
                  <a:pt x="139318" y="6697"/>
                </a:lnTo>
                <a:lnTo>
                  <a:pt x="147462" y="5380"/>
                </a:lnTo>
                <a:lnTo>
                  <a:pt x="157971" y="3233"/>
                </a:lnTo>
                <a:lnTo>
                  <a:pt x="170057" y="531"/>
                </a:lnTo>
                <a:lnTo>
                  <a:pt x="180655" y="0"/>
                </a:lnTo>
                <a:lnTo>
                  <a:pt x="190260" y="916"/>
                </a:lnTo>
                <a:lnTo>
                  <a:pt x="199203" y="2796"/>
                </a:lnTo>
                <a:lnTo>
                  <a:pt x="215913" y="4886"/>
                </a:lnTo>
                <a:lnTo>
                  <a:pt x="231807" y="5814"/>
                </a:lnTo>
                <a:lnTo>
                  <a:pt x="247337" y="6227"/>
                </a:lnTo>
                <a:lnTo>
                  <a:pt x="253765" y="7607"/>
                </a:lnTo>
                <a:lnTo>
                  <a:pt x="259320" y="9797"/>
                </a:lnTo>
                <a:lnTo>
                  <a:pt x="264293" y="12527"/>
                </a:lnTo>
                <a:lnTo>
                  <a:pt x="268879" y="15617"/>
                </a:lnTo>
                <a:lnTo>
                  <a:pt x="273206" y="18947"/>
                </a:lnTo>
                <a:lnTo>
                  <a:pt x="277360" y="22437"/>
                </a:lnTo>
                <a:lnTo>
                  <a:pt x="282670" y="27304"/>
                </a:lnTo>
                <a:lnTo>
                  <a:pt x="295343" y="39485"/>
                </a:lnTo>
                <a:lnTo>
                  <a:pt x="299739" y="45019"/>
                </a:lnTo>
                <a:lnTo>
                  <a:pt x="302669" y="49979"/>
                </a:lnTo>
                <a:lnTo>
                  <a:pt x="304623" y="54555"/>
                </a:lnTo>
                <a:lnTo>
                  <a:pt x="304655" y="60146"/>
                </a:lnTo>
                <a:lnTo>
                  <a:pt x="303407" y="66413"/>
                </a:lnTo>
                <a:lnTo>
                  <a:pt x="301304" y="73131"/>
                </a:lnTo>
                <a:lnTo>
                  <a:pt x="298633" y="80150"/>
                </a:lnTo>
                <a:lnTo>
                  <a:pt x="295581" y="87369"/>
                </a:lnTo>
                <a:lnTo>
                  <a:pt x="292278" y="94722"/>
                </a:lnTo>
                <a:lnTo>
                  <a:pt x="287535" y="100894"/>
                </a:lnTo>
                <a:lnTo>
                  <a:pt x="281833" y="106278"/>
                </a:lnTo>
                <a:lnTo>
                  <a:pt x="275492" y="111138"/>
                </a:lnTo>
                <a:lnTo>
                  <a:pt x="268724" y="115648"/>
                </a:lnTo>
                <a:lnTo>
                  <a:pt x="261673" y="119924"/>
                </a:lnTo>
                <a:lnTo>
                  <a:pt x="254432" y="124045"/>
                </a:lnTo>
                <a:lnTo>
                  <a:pt x="243000" y="128624"/>
                </a:lnTo>
                <a:lnTo>
                  <a:pt x="232415" y="131930"/>
                </a:lnTo>
                <a:lnTo>
                  <a:pt x="226037" y="134589"/>
                </a:lnTo>
                <a:lnTo>
                  <a:pt x="219244" y="137632"/>
                </a:lnTo>
                <a:lnTo>
                  <a:pt x="204924" y="141013"/>
                </a:lnTo>
                <a:lnTo>
                  <a:pt x="190093" y="143785"/>
                </a:lnTo>
                <a:lnTo>
                  <a:pt x="182582" y="146303"/>
                </a:lnTo>
                <a:lnTo>
                  <a:pt x="175034" y="149251"/>
                </a:lnTo>
                <a:lnTo>
                  <a:pt x="164923" y="151216"/>
                </a:lnTo>
                <a:lnTo>
                  <a:pt x="153102" y="152527"/>
                </a:lnTo>
                <a:lnTo>
                  <a:pt x="140141" y="153400"/>
                </a:lnTo>
                <a:lnTo>
                  <a:pt x="118967" y="154371"/>
                </a:lnTo>
                <a:lnTo>
                  <a:pt x="109764" y="154630"/>
                </a:lnTo>
                <a:lnTo>
                  <a:pt x="101089" y="153532"/>
                </a:lnTo>
                <a:lnTo>
                  <a:pt x="84677" y="148926"/>
                </a:lnTo>
                <a:lnTo>
                  <a:pt x="55090" y="139193"/>
                </a:lnTo>
                <a:lnTo>
                  <a:pt x="45590" y="135621"/>
                </a:lnTo>
                <a:lnTo>
                  <a:pt x="36716" y="131970"/>
                </a:lnTo>
                <a:lnTo>
                  <a:pt x="28261" y="128266"/>
                </a:lnTo>
                <a:lnTo>
                  <a:pt x="21354" y="124526"/>
                </a:lnTo>
                <a:lnTo>
                  <a:pt x="15479" y="120764"/>
                </a:lnTo>
                <a:lnTo>
                  <a:pt x="2993" y="111667"/>
                </a:lnTo>
                <a:lnTo>
                  <a:pt x="1969" y="109650"/>
                </a:lnTo>
                <a:lnTo>
                  <a:pt x="1285" y="107036"/>
                </a:lnTo>
                <a:lnTo>
                  <a:pt x="830" y="104023"/>
                </a:lnTo>
                <a:lnTo>
                  <a:pt x="527" y="100744"/>
                </a:lnTo>
                <a:lnTo>
                  <a:pt x="324" y="97289"/>
                </a:lnTo>
                <a:lnTo>
                  <a:pt x="0" y="88685"/>
                </a:lnTo>
                <a:lnTo>
                  <a:pt x="3342" y="84122"/>
                </a:lnTo>
                <a:lnTo>
                  <a:pt x="6011" y="81127"/>
                </a:lnTo>
                <a:lnTo>
                  <a:pt x="9061" y="79131"/>
                </a:lnTo>
                <a:lnTo>
                  <a:pt x="15836" y="76912"/>
                </a:lnTo>
                <a:lnTo>
                  <a:pt x="26467" y="75926"/>
                </a:lnTo>
                <a:lnTo>
                  <a:pt x="32858" y="75663"/>
                </a:lnTo>
                <a:lnTo>
                  <a:pt x="78259" y="75293"/>
                </a:lnTo>
                <a:lnTo>
                  <a:pt x="99136" y="76511"/>
                </a:lnTo>
                <a:lnTo>
                  <a:pt x="121944" y="78593"/>
                </a:lnTo>
                <a:lnTo>
                  <a:pt x="146039" y="81251"/>
                </a:lnTo>
                <a:lnTo>
                  <a:pt x="165913" y="83023"/>
                </a:lnTo>
                <a:lnTo>
                  <a:pt x="182971" y="84205"/>
                </a:lnTo>
                <a:lnTo>
                  <a:pt x="198154" y="84993"/>
                </a:lnTo>
                <a:lnTo>
                  <a:pt x="225184" y="85867"/>
                </a:lnTo>
                <a:lnTo>
                  <a:pt x="237726" y="86101"/>
                </a:lnTo>
                <a:lnTo>
                  <a:pt x="248627" y="87526"/>
                </a:lnTo>
                <a:lnTo>
                  <a:pt x="258435" y="89747"/>
                </a:lnTo>
                <a:lnTo>
                  <a:pt x="267513" y="92497"/>
                </a:lnTo>
                <a:lnTo>
                  <a:pt x="279915" y="95600"/>
                </a:lnTo>
                <a:lnTo>
                  <a:pt x="310629" y="102435"/>
                </a:lnTo>
                <a:lnTo>
                  <a:pt x="380817" y="117172"/>
                </a:lnTo>
                <a:lnTo>
                  <a:pt x="413471" y="124722"/>
                </a:lnTo>
                <a:lnTo>
                  <a:pt x="431830" y="129784"/>
                </a:lnTo>
                <a:lnTo>
                  <a:pt x="472550" y="142182"/>
                </a:lnTo>
                <a:lnTo>
                  <a:pt x="488997" y="146504"/>
                </a:lnTo>
                <a:lnTo>
                  <a:pt x="502501" y="149385"/>
                </a:lnTo>
                <a:lnTo>
                  <a:pt x="537130" y="15514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286"/>
          <p:cNvSpPr/>
          <p:nvPr/>
        </p:nvSpPr>
        <p:spPr>
          <a:xfrm>
            <a:off x="4299005" y="4835421"/>
            <a:ext cx="272996" cy="468099"/>
          </a:xfrm>
          <a:custGeom>
            <a:avLst/>
            <a:gdLst/>
            <a:ahLst/>
            <a:cxnLst/>
            <a:rect l="0" t="0" r="0" b="0"/>
            <a:pathLst>
              <a:path w="272996" h="468099">
                <a:moveTo>
                  <a:pt x="215845" y="136629"/>
                </a:moveTo>
                <a:lnTo>
                  <a:pt x="241595" y="110878"/>
                </a:lnTo>
                <a:lnTo>
                  <a:pt x="244442" y="106762"/>
                </a:lnTo>
                <a:lnTo>
                  <a:pt x="249718" y="94900"/>
                </a:lnTo>
                <a:lnTo>
                  <a:pt x="255453" y="87179"/>
                </a:lnTo>
                <a:lnTo>
                  <a:pt x="258848" y="72741"/>
                </a:lnTo>
                <a:lnTo>
                  <a:pt x="259753" y="63557"/>
                </a:lnTo>
                <a:lnTo>
                  <a:pt x="259087" y="56164"/>
                </a:lnTo>
                <a:lnTo>
                  <a:pt x="257373" y="49966"/>
                </a:lnTo>
                <a:lnTo>
                  <a:pt x="253352" y="39691"/>
                </a:lnTo>
                <a:lnTo>
                  <a:pt x="251564" y="30892"/>
                </a:lnTo>
                <a:lnTo>
                  <a:pt x="247383" y="22748"/>
                </a:lnTo>
                <a:lnTo>
                  <a:pt x="244490" y="18798"/>
                </a:lnTo>
                <a:lnTo>
                  <a:pt x="240022" y="16165"/>
                </a:lnTo>
                <a:lnTo>
                  <a:pt x="234503" y="14410"/>
                </a:lnTo>
                <a:lnTo>
                  <a:pt x="228283" y="13239"/>
                </a:lnTo>
                <a:lnTo>
                  <a:pt x="222867" y="11189"/>
                </a:lnTo>
                <a:lnTo>
                  <a:pt x="217986" y="8552"/>
                </a:lnTo>
                <a:lnTo>
                  <a:pt x="213462" y="5524"/>
                </a:lnTo>
                <a:lnTo>
                  <a:pt x="207907" y="3506"/>
                </a:lnTo>
                <a:lnTo>
                  <a:pt x="201662" y="2160"/>
                </a:lnTo>
                <a:lnTo>
                  <a:pt x="194960" y="1263"/>
                </a:lnTo>
                <a:lnTo>
                  <a:pt x="189221" y="665"/>
                </a:lnTo>
                <a:lnTo>
                  <a:pt x="184126" y="266"/>
                </a:lnTo>
                <a:lnTo>
                  <a:pt x="179459" y="0"/>
                </a:lnTo>
                <a:lnTo>
                  <a:pt x="173807" y="1093"/>
                </a:lnTo>
                <a:lnTo>
                  <a:pt x="167500" y="3092"/>
                </a:lnTo>
                <a:lnTo>
                  <a:pt x="160754" y="5694"/>
                </a:lnTo>
                <a:lnTo>
                  <a:pt x="153718" y="7429"/>
                </a:lnTo>
                <a:lnTo>
                  <a:pt x="146487" y="8586"/>
                </a:lnTo>
                <a:lnTo>
                  <a:pt x="139126" y="9356"/>
                </a:lnTo>
                <a:lnTo>
                  <a:pt x="131679" y="9870"/>
                </a:lnTo>
                <a:lnTo>
                  <a:pt x="124174" y="10213"/>
                </a:lnTo>
                <a:lnTo>
                  <a:pt x="116631" y="10441"/>
                </a:lnTo>
                <a:lnTo>
                  <a:pt x="109062" y="11864"/>
                </a:lnTo>
                <a:lnTo>
                  <a:pt x="101477" y="14082"/>
                </a:lnTo>
                <a:lnTo>
                  <a:pt x="93879" y="16831"/>
                </a:lnTo>
                <a:lnTo>
                  <a:pt x="87544" y="19933"/>
                </a:lnTo>
                <a:lnTo>
                  <a:pt x="82051" y="23272"/>
                </a:lnTo>
                <a:lnTo>
                  <a:pt x="77119" y="26767"/>
                </a:lnTo>
                <a:lnTo>
                  <a:pt x="71291" y="30368"/>
                </a:lnTo>
                <a:lnTo>
                  <a:pt x="64865" y="34038"/>
                </a:lnTo>
                <a:lnTo>
                  <a:pt x="58042" y="37755"/>
                </a:lnTo>
                <a:lnTo>
                  <a:pt x="50953" y="42773"/>
                </a:lnTo>
                <a:lnTo>
                  <a:pt x="43687" y="48658"/>
                </a:lnTo>
                <a:lnTo>
                  <a:pt x="36303" y="55121"/>
                </a:lnTo>
                <a:lnTo>
                  <a:pt x="28840" y="61971"/>
                </a:lnTo>
                <a:lnTo>
                  <a:pt x="13775" y="76353"/>
                </a:lnTo>
                <a:lnTo>
                  <a:pt x="5386" y="87826"/>
                </a:lnTo>
                <a:lnTo>
                  <a:pt x="1657" y="97159"/>
                </a:lnTo>
                <a:lnTo>
                  <a:pt x="0" y="105540"/>
                </a:lnTo>
                <a:lnTo>
                  <a:pt x="829" y="109553"/>
                </a:lnTo>
                <a:lnTo>
                  <a:pt x="6791" y="121268"/>
                </a:lnTo>
                <a:lnTo>
                  <a:pt x="8632" y="128955"/>
                </a:lnTo>
                <a:lnTo>
                  <a:pt x="10393" y="131513"/>
                </a:lnTo>
                <a:lnTo>
                  <a:pt x="12837" y="133218"/>
                </a:lnTo>
                <a:lnTo>
                  <a:pt x="19816" y="135955"/>
                </a:lnTo>
                <a:lnTo>
                  <a:pt x="24199" y="136179"/>
                </a:lnTo>
                <a:lnTo>
                  <a:pt x="39229" y="136429"/>
                </a:lnTo>
                <a:lnTo>
                  <a:pt x="51111" y="135225"/>
                </a:lnTo>
                <a:lnTo>
                  <a:pt x="65382" y="133153"/>
                </a:lnTo>
                <a:lnTo>
                  <a:pt x="81246" y="130501"/>
                </a:lnTo>
                <a:lnTo>
                  <a:pt x="95632" y="127464"/>
                </a:lnTo>
                <a:lnTo>
                  <a:pt x="109033" y="124169"/>
                </a:lnTo>
                <a:lnTo>
                  <a:pt x="121777" y="120702"/>
                </a:lnTo>
                <a:lnTo>
                  <a:pt x="131543" y="117121"/>
                </a:lnTo>
                <a:lnTo>
                  <a:pt x="139323" y="113464"/>
                </a:lnTo>
                <a:lnTo>
                  <a:pt x="145780" y="109755"/>
                </a:lnTo>
                <a:lnTo>
                  <a:pt x="151355" y="106013"/>
                </a:lnTo>
                <a:lnTo>
                  <a:pt x="156342" y="102248"/>
                </a:lnTo>
                <a:lnTo>
                  <a:pt x="160936" y="98468"/>
                </a:lnTo>
                <a:lnTo>
                  <a:pt x="169427" y="90882"/>
                </a:lnTo>
                <a:lnTo>
                  <a:pt x="173470" y="87080"/>
                </a:lnTo>
                <a:lnTo>
                  <a:pt x="178705" y="84547"/>
                </a:lnTo>
                <a:lnTo>
                  <a:pt x="184735" y="82857"/>
                </a:lnTo>
                <a:lnTo>
                  <a:pt x="191295" y="81731"/>
                </a:lnTo>
                <a:lnTo>
                  <a:pt x="198208" y="79710"/>
                </a:lnTo>
                <a:lnTo>
                  <a:pt x="205357" y="77093"/>
                </a:lnTo>
                <a:lnTo>
                  <a:pt x="222945" y="69835"/>
                </a:lnTo>
                <a:lnTo>
                  <a:pt x="228737" y="68843"/>
                </a:lnTo>
                <a:lnTo>
                  <a:pt x="236736" y="68205"/>
                </a:lnTo>
                <a:lnTo>
                  <a:pt x="237392" y="69423"/>
                </a:lnTo>
                <a:lnTo>
                  <a:pt x="238316" y="77205"/>
                </a:lnTo>
                <a:lnTo>
                  <a:pt x="238628" y="91212"/>
                </a:lnTo>
                <a:lnTo>
                  <a:pt x="238704" y="155882"/>
                </a:lnTo>
                <a:lnTo>
                  <a:pt x="239974" y="165974"/>
                </a:lnTo>
                <a:lnTo>
                  <a:pt x="242091" y="177782"/>
                </a:lnTo>
                <a:lnTo>
                  <a:pt x="244772" y="190734"/>
                </a:lnTo>
                <a:lnTo>
                  <a:pt x="246560" y="201909"/>
                </a:lnTo>
                <a:lnTo>
                  <a:pt x="247751" y="211899"/>
                </a:lnTo>
                <a:lnTo>
                  <a:pt x="248546" y="221099"/>
                </a:lnTo>
                <a:lnTo>
                  <a:pt x="249075" y="231042"/>
                </a:lnTo>
                <a:lnTo>
                  <a:pt x="249664" y="252250"/>
                </a:lnTo>
                <a:lnTo>
                  <a:pt x="250072" y="299206"/>
                </a:lnTo>
                <a:lnTo>
                  <a:pt x="250093" y="309783"/>
                </a:lnTo>
                <a:lnTo>
                  <a:pt x="251377" y="324455"/>
                </a:lnTo>
                <a:lnTo>
                  <a:pt x="253503" y="341856"/>
                </a:lnTo>
                <a:lnTo>
                  <a:pt x="257981" y="375161"/>
                </a:lnTo>
                <a:lnTo>
                  <a:pt x="259176" y="385820"/>
                </a:lnTo>
                <a:lnTo>
                  <a:pt x="259972" y="394196"/>
                </a:lnTo>
                <a:lnTo>
                  <a:pt x="260503" y="402320"/>
                </a:lnTo>
                <a:lnTo>
                  <a:pt x="260857" y="410276"/>
                </a:lnTo>
                <a:lnTo>
                  <a:pt x="261355" y="430223"/>
                </a:lnTo>
                <a:lnTo>
                  <a:pt x="261523" y="448340"/>
                </a:lnTo>
                <a:lnTo>
                  <a:pt x="262807" y="452386"/>
                </a:lnTo>
                <a:lnTo>
                  <a:pt x="267620" y="460269"/>
                </a:lnTo>
                <a:lnTo>
                  <a:pt x="268142" y="462879"/>
                </a:lnTo>
                <a:lnTo>
                  <a:pt x="267219" y="464619"/>
                </a:lnTo>
                <a:lnTo>
                  <a:pt x="272995" y="46809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287"/>
          <p:cNvSpPr/>
          <p:nvPr/>
        </p:nvSpPr>
        <p:spPr>
          <a:xfrm>
            <a:off x="1353584" y="5795009"/>
            <a:ext cx="178037" cy="22861"/>
          </a:xfrm>
          <a:custGeom>
            <a:avLst/>
            <a:gdLst/>
            <a:ahLst/>
            <a:cxnLst/>
            <a:rect l="0" t="0" r="0" b="0"/>
            <a:pathLst>
              <a:path w="178037" h="22861">
                <a:moveTo>
                  <a:pt x="6586" y="0"/>
                </a:moveTo>
                <a:lnTo>
                  <a:pt x="0" y="0"/>
                </a:lnTo>
                <a:lnTo>
                  <a:pt x="18390" y="0"/>
                </a:lnTo>
                <a:lnTo>
                  <a:pt x="27155" y="1270"/>
                </a:lnTo>
                <a:lnTo>
                  <a:pt x="38079" y="3387"/>
                </a:lnTo>
                <a:lnTo>
                  <a:pt x="50441" y="6068"/>
                </a:lnTo>
                <a:lnTo>
                  <a:pt x="61222" y="7855"/>
                </a:lnTo>
                <a:lnTo>
                  <a:pt x="70950" y="9047"/>
                </a:lnTo>
                <a:lnTo>
                  <a:pt x="79975" y="9842"/>
                </a:lnTo>
                <a:lnTo>
                  <a:pt x="88532" y="11641"/>
                </a:lnTo>
                <a:lnTo>
                  <a:pt x="96777" y="14111"/>
                </a:lnTo>
                <a:lnTo>
                  <a:pt x="104813" y="17028"/>
                </a:lnTo>
                <a:lnTo>
                  <a:pt x="112710" y="18972"/>
                </a:lnTo>
                <a:lnTo>
                  <a:pt x="120515" y="20268"/>
                </a:lnTo>
                <a:lnTo>
                  <a:pt x="128259" y="21132"/>
                </a:lnTo>
                <a:lnTo>
                  <a:pt x="134691" y="21708"/>
                </a:lnTo>
                <a:lnTo>
                  <a:pt x="140249" y="22092"/>
                </a:lnTo>
                <a:lnTo>
                  <a:pt x="178036" y="228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288"/>
          <p:cNvSpPr/>
          <p:nvPr/>
        </p:nvSpPr>
        <p:spPr>
          <a:xfrm>
            <a:off x="1291590" y="5875019"/>
            <a:ext cx="182881" cy="22861"/>
          </a:xfrm>
          <a:custGeom>
            <a:avLst/>
            <a:gdLst/>
            <a:ahLst/>
            <a:cxnLst/>
            <a:rect l="0" t="0" r="0" b="0"/>
            <a:pathLst>
              <a:path w="182881" h="22861">
                <a:moveTo>
                  <a:pt x="0" y="0"/>
                </a:moveTo>
                <a:lnTo>
                  <a:pt x="12135" y="6068"/>
                </a:lnTo>
                <a:lnTo>
                  <a:pt x="16980" y="7856"/>
                </a:lnTo>
                <a:lnTo>
                  <a:pt x="21480" y="9047"/>
                </a:lnTo>
                <a:lnTo>
                  <a:pt x="36216" y="11641"/>
                </a:lnTo>
                <a:lnTo>
                  <a:pt x="68166" y="17027"/>
                </a:lnTo>
                <a:lnTo>
                  <a:pt x="83544" y="18972"/>
                </a:lnTo>
                <a:lnTo>
                  <a:pt x="97606" y="20268"/>
                </a:lnTo>
                <a:lnTo>
                  <a:pt x="120850" y="21709"/>
                </a:lnTo>
                <a:lnTo>
                  <a:pt x="135414" y="22348"/>
                </a:lnTo>
                <a:lnTo>
                  <a:pt x="149507" y="22633"/>
                </a:lnTo>
                <a:lnTo>
                  <a:pt x="182880" y="228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289"/>
          <p:cNvSpPr/>
          <p:nvPr/>
        </p:nvSpPr>
        <p:spPr>
          <a:xfrm>
            <a:off x="1646167" y="5543550"/>
            <a:ext cx="228354" cy="639879"/>
          </a:xfrm>
          <a:custGeom>
            <a:avLst/>
            <a:gdLst/>
            <a:ahLst/>
            <a:cxnLst/>
            <a:rect l="0" t="0" r="0" b="0"/>
            <a:pathLst>
              <a:path w="228354" h="639879">
                <a:moveTo>
                  <a:pt x="182633" y="0"/>
                </a:moveTo>
                <a:lnTo>
                  <a:pt x="176565" y="0"/>
                </a:lnTo>
                <a:lnTo>
                  <a:pt x="174777" y="1270"/>
                </a:lnTo>
                <a:lnTo>
                  <a:pt x="173586" y="3386"/>
                </a:lnTo>
                <a:lnTo>
                  <a:pt x="172791" y="6067"/>
                </a:lnTo>
                <a:lnTo>
                  <a:pt x="168522" y="12433"/>
                </a:lnTo>
                <a:lnTo>
                  <a:pt x="165606" y="15908"/>
                </a:lnTo>
                <a:lnTo>
                  <a:pt x="163661" y="19495"/>
                </a:lnTo>
                <a:lnTo>
                  <a:pt x="157154" y="37764"/>
                </a:lnTo>
                <a:lnTo>
                  <a:pt x="154217" y="44226"/>
                </a:lnTo>
                <a:lnTo>
                  <a:pt x="149719" y="49804"/>
                </a:lnTo>
                <a:lnTo>
                  <a:pt x="144180" y="54792"/>
                </a:lnTo>
                <a:lnTo>
                  <a:pt x="137947" y="59388"/>
                </a:lnTo>
                <a:lnTo>
                  <a:pt x="132523" y="64992"/>
                </a:lnTo>
                <a:lnTo>
                  <a:pt x="127636" y="71268"/>
                </a:lnTo>
                <a:lnTo>
                  <a:pt x="123108" y="77992"/>
                </a:lnTo>
                <a:lnTo>
                  <a:pt x="117550" y="85014"/>
                </a:lnTo>
                <a:lnTo>
                  <a:pt x="111304" y="92236"/>
                </a:lnTo>
                <a:lnTo>
                  <a:pt x="104600" y="99590"/>
                </a:lnTo>
                <a:lnTo>
                  <a:pt x="98861" y="108304"/>
                </a:lnTo>
                <a:lnTo>
                  <a:pt x="93765" y="117922"/>
                </a:lnTo>
                <a:lnTo>
                  <a:pt x="89097" y="128144"/>
                </a:lnTo>
                <a:lnTo>
                  <a:pt x="82176" y="141309"/>
                </a:lnTo>
                <a:lnTo>
                  <a:pt x="50465" y="197904"/>
                </a:lnTo>
                <a:lnTo>
                  <a:pt x="44991" y="208136"/>
                </a:lnTo>
                <a:lnTo>
                  <a:pt x="38801" y="221307"/>
                </a:lnTo>
                <a:lnTo>
                  <a:pt x="25151" y="252875"/>
                </a:lnTo>
                <a:lnTo>
                  <a:pt x="19225" y="267643"/>
                </a:lnTo>
                <a:lnTo>
                  <a:pt x="9254" y="294212"/>
                </a:lnTo>
                <a:lnTo>
                  <a:pt x="6086" y="306631"/>
                </a:lnTo>
                <a:lnTo>
                  <a:pt x="3975" y="318721"/>
                </a:lnTo>
                <a:lnTo>
                  <a:pt x="2568" y="330590"/>
                </a:lnTo>
                <a:lnTo>
                  <a:pt x="1004" y="350553"/>
                </a:lnTo>
                <a:lnTo>
                  <a:pt x="309" y="369161"/>
                </a:lnTo>
                <a:lnTo>
                  <a:pt x="0" y="390131"/>
                </a:lnTo>
                <a:lnTo>
                  <a:pt x="3249" y="408765"/>
                </a:lnTo>
                <a:lnTo>
                  <a:pt x="7657" y="425513"/>
                </a:lnTo>
                <a:lnTo>
                  <a:pt x="9616" y="441423"/>
                </a:lnTo>
                <a:lnTo>
                  <a:pt x="12678" y="453032"/>
                </a:lnTo>
                <a:lnTo>
                  <a:pt x="17259" y="467121"/>
                </a:lnTo>
                <a:lnTo>
                  <a:pt x="22854" y="482864"/>
                </a:lnTo>
                <a:lnTo>
                  <a:pt x="29123" y="495899"/>
                </a:lnTo>
                <a:lnTo>
                  <a:pt x="35843" y="507129"/>
                </a:lnTo>
                <a:lnTo>
                  <a:pt x="42863" y="517156"/>
                </a:lnTo>
                <a:lnTo>
                  <a:pt x="48813" y="526381"/>
                </a:lnTo>
                <a:lnTo>
                  <a:pt x="54049" y="535070"/>
                </a:lnTo>
                <a:lnTo>
                  <a:pt x="58810" y="543403"/>
                </a:lnTo>
                <a:lnTo>
                  <a:pt x="65795" y="552768"/>
                </a:lnTo>
                <a:lnTo>
                  <a:pt x="74260" y="562822"/>
                </a:lnTo>
                <a:lnTo>
                  <a:pt x="91287" y="581613"/>
                </a:lnTo>
                <a:lnTo>
                  <a:pt x="103088" y="594197"/>
                </a:lnTo>
                <a:lnTo>
                  <a:pt x="109283" y="599332"/>
                </a:lnTo>
                <a:lnTo>
                  <a:pt x="115953" y="604024"/>
                </a:lnTo>
                <a:lnTo>
                  <a:pt x="122939" y="608423"/>
                </a:lnTo>
                <a:lnTo>
                  <a:pt x="131407" y="612625"/>
                </a:lnTo>
                <a:lnTo>
                  <a:pt x="140862" y="616697"/>
                </a:lnTo>
                <a:lnTo>
                  <a:pt x="150976" y="620681"/>
                </a:lnTo>
                <a:lnTo>
                  <a:pt x="160258" y="624607"/>
                </a:lnTo>
                <a:lnTo>
                  <a:pt x="177345" y="632356"/>
                </a:lnTo>
                <a:lnTo>
                  <a:pt x="184187" y="634931"/>
                </a:lnTo>
                <a:lnTo>
                  <a:pt x="190019" y="636647"/>
                </a:lnTo>
                <a:lnTo>
                  <a:pt x="195177" y="637791"/>
                </a:lnTo>
                <a:lnTo>
                  <a:pt x="199886" y="638554"/>
                </a:lnTo>
                <a:lnTo>
                  <a:pt x="204295" y="639062"/>
                </a:lnTo>
                <a:lnTo>
                  <a:pt x="214428" y="639878"/>
                </a:lnTo>
                <a:lnTo>
                  <a:pt x="219201" y="636604"/>
                </a:lnTo>
                <a:lnTo>
                  <a:pt x="228353" y="6286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290"/>
          <p:cNvSpPr/>
          <p:nvPr/>
        </p:nvSpPr>
        <p:spPr>
          <a:xfrm>
            <a:off x="1920240" y="5589847"/>
            <a:ext cx="203384" cy="228023"/>
          </a:xfrm>
          <a:custGeom>
            <a:avLst/>
            <a:gdLst/>
            <a:ahLst/>
            <a:cxnLst/>
            <a:rect l="0" t="0" r="0" b="0"/>
            <a:pathLst>
              <a:path w="203384" h="228023">
                <a:moveTo>
                  <a:pt x="0" y="56572"/>
                </a:moveTo>
                <a:lnTo>
                  <a:pt x="6067" y="44437"/>
                </a:lnTo>
                <a:lnTo>
                  <a:pt x="10395" y="38322"/>
                </a:lnTo>
                <a:lnTo>
                  <a:pt x="15820" y="31705"/>
                </a:lnTo>
                <a:lnTo>
                  <a:pt x="21976" y="24755"/>
                </a:lnTo>
                <a:lnTo>
                  <a:pt x="27351" y="20121"/>
                </a:lnTo>
                <a:lnTo>
                  <a:pt x="32204" y="17031"/>
                </a:lnTo>
                <a:lnTo>
                  <a:pt x="36709" y="14972"/>
                </a:lnTo>
                <a:lnTo>
                  <a:pt x="40982" y="12328"/>
                </a:lnTo>
                <a:lnTo>
                  <a:pt x="45102" y="9297"/>
                </a:lnTo>
                <a:lnTo>
                  <a:pt x="49118" y="6005"/>
                </a:lnTo>
                <a:lnTo>
                  <a:pt x="54335" y="3811"/>
                </a:lnTo>
                <a:lnTo>
                  <a:pt x="60353" y="2348"/>
                </a:lnTo>
                <a:lnTo>
                  <a:pt x="66905" y="1373"/>
                </a:lnTo>
                <a:lnTo>
                  <a:pt x="72543" y="723"/>
                </a:lnTo>
                <a:lnTo>
                  <a:pt x="77572" y="289"/>
                </a:lnTo>
                <a:lnTo>
                  <a:pt x="82195" y="0"/>
                </a:lnTo>
                <a:lnTo>
                  <a:pt x="87816" y="1078"/>
                </a:lnTo>
                <a:lnTo>
                  <a:pt x="94104" y="3066"/>
                </a:lnTo>
                <a:lnTo>
                  <a:pt x="100836" y="5662"/>
                </a:lnTo>
                <a:lnTo>
                  <a:pt x="118476" y="11932"/>
                </a:lnTo>
                <a:lnTo>
                  <a:pt x="128514" y="15382"/>
                </a:lnTo>
                <a:lnTo>
                  <a:pt x="137746" y="18952"/>
                </a:lnTo>
                <a:lnTo>
                  <a:pt x="146440" y="22602"/>
                </a:lnTo>
                <a:lnTo>
                  <a:pt x="154777" y="26305"/>
                </a:lnTo>
                <a:lnTo>
                  <a:pt x="161604" y="30045"/>
                </a:lnTo>
                <a:lnTo>
                  <a:pt x="167426" y="33807"/>
                </a:lnTo>
                <a:lnTo>
                  <a:pt x="172577" y="37586"/>
                </a:lnTo>
                <a:lnTo>
                  <a:pt x="177281" y="40105"/>
                </a:lnTo>
                <a:lnTo>
                  <a:pt x="181687" y="41784"/>
                </a:lnTo>
                <a:lnTo>
                  <a:pt x="185895" y="42903"/>
                </a:lnTo>
                <a:lnTo>
                  <a:pt x="187430" y="44920"/>
                </a:lnTo>
                <a:lnTo>
                  <a:pt x="187183" y="47534"/>
                </a:lnTo>
                <a:lnTo>
                  <a:pt x="185749" y="50547"/>
                </a:lnTo>
                <a:lnTo>
                  <a:pt x="184155" y="57281"/>
                </a:lnTo>
                <a:lnTo>
                  <a:pt x="183730" y="60855"/>
                </a:lnTo>
                <a:lnTo>
                  <a:pt x="182176" y="64508"/>
                </a:lnTo>
                <a:lnTo>
                  <a:pt x="179871" y="68212"/>
                </a:lnTo>
                <a:lnTo>
                  <a:pt x="177064" y="71953"/>
                </a:lnTo>
                <a:lnTo>
                  <a:pt x="173922" y="74446"/>
                </a:lnTo>
                <a:lnTo>
                  <a:pt x="170558" y="76108"/>
                </a:lnTo>
                <a:lnTo>
                  <a:pt x="167045" y="77216"/>
                </a:lnTo>
                <a:lnTo>
                  <a:pt x="162163" y="79225"/>
                </a:lnTo>
                <a:lnTo>
                  <a:pt x="156369" y="81834"/>
                </a:lnTo>
                <a:lnTo>
                  <a:pt x="149966" y="84844"/>
                </a:lnTo>
                <a:lnTo>
                  <a:pt x="144427" y="86850"/>
                </a:lnTo>
                <a:lnTo>
                  <a:pt x="139465" y="88187"/>
                </a:lnTo>
                <a:lnTo>
                  <a:pt x="134886" y="89079"/>
                </a:lnTo>
                <a:lnTo>
                  <a:pt x="129294" y="90943"/>
                </a:lnTo>
                <a:lnTo>
                  <a:pt x="123026" y="93456"/>
                </a:lnTo>
                <a:lnTo>
                  <a:pt x="116307" y="96402"/>
                </a:lnTo>
                <a:lnTo>
                  <a:pt x="110558" y="97095"/>
                </a:lnTo>
                <a:lnTo>
                  <a:pt x="105455" y="96288"/>
                </a:lnTo>
                <a:lnTo>
                  <a:pt x="100783" y="94479"/>
                </a:lnTo>
                <a:lnTo>
                  <a:pt x="96399" y="94544"/>
                </a:lnTo>
                <a:lnTo>
                  <a:pt x="92206" y="95857"/>
                </a:lnTo>
                <a:lnTo>
                  <a:pt x="82419" y="101021"/>
                </a:lnTo>
                <a:lnTo>
                  <a:pt x="82886" y="101445"/>
                </a:lnTo>
                <a:lnTo>
                  <a:pt x="86791" y="101916"/>
                </a:lnTo>
                <a:lnTo>
                  <a:pt x="89611" y="103311"/>
                </a:lnTo>
                <a:lnTo>
                  <a:pt x="92760" y="105511"/>
                </a:lnTo>
                <a:lnTo>
                  <a:pt x="96130" y="108248"/>
                </a:lnTo>
                <a:lnTo>
                  <a:pt x="100917" y="110073"/>
                </a:lnTo>
                <a:lnTo>
                  <a:pt x="106648" y="111290"/>
                </a:lnTo>
                <a:lnTo>
                  <a:pt x="113008" y="112101"/>
                </a:lnTo>
                <a:lnTo>
                  <a:pt x="118519" y="113911"/>
                </a:lnTo>
                <a:lnTo>
                  <a:pt x="123462" y="116388"/>
                </a:lnTo>
                <a:lnTo>
                  <a:pt x="128028" y="119310"/>
                </a:lnTo>
                <a:lnTo>
                  <a:pt x="137422" y="122527"/>
                </a:lnTo>
                <a:lnTo>
                  <a:pt x="150034" y="125942"/>
                </a:lnTo>
                <a:lnTo>
                  <a:pt x="164793" y="129489"/>
                </a:lnTo>
                <a:lnTo>
                  <a:pt x="174632" y="133123"/>
                </a:lnTo>
                <a:lnTo>
                  <a:pt x="181191" y="136817"/>
                </a:lnTo>
                <a:lnTo>
                  <a:pt x="185564" y="140549"/>
                </a:lnTo>
                <a:lnTo>
                  <a:pt x="189749" y="144306"/>
                </a:lnTo>
                <a:lnTo>
                  <a:pt x="197786" y="151869"/>
                </a:lnTo>
                <a:lnTo>
                  <a:pt x="200437" y="155663"/>
                </a:lnTo>
                <a:lnTo>
                  <a:pt x="202205" y="159463"/>
                </a:lnTo>
                <a:lnTo>
                  <a:pt x="203383" y="163266"/>
                </a:lnTo>
                <a:lnTo>
                  <a:pt x="201629" y="167072"/>
                </a:lnTo>
                <a:lnTo>
                  <a:pt x="197919" y="170879"/>
                </a:lnTo>
                <a:lnTo>
                  <a:pt x="192906" y="174687"/>
                </a:lnTo>
                <a:lnTo>
                  <a:pt x="188294" y="178495"/>
                </a:lnTo>
                <a:lnTo>
                  <a:pt x="183949" y="182304"/>
                </a:lnTo>
                <a:lnTo>
                  <a:pt x="179782" y="186114"/>
                </a:lnTo>
                <a:lnTo>
                  <a:pt x="171766" y="193733"/>
                </a:lnTo>
                <a:lnTo>
                  <a:pt x="167851" y="197543"/>
                </a:lnTo>
                <a:lnTo>
                  <a:pt x="162700" y="200082"/>
                </a:lnTo>
                <a:lnTo>
                  <a:pt x="156727" y="201776"/>
                </a:lnTo>
                <a:lnTo>
                  <a:pt x="150204" y="202905"/>
                </a:lnTo>
                <a:lnTo>
                  <a:pt x="140776" y="204927"/>
                </a:lnTo>
                <a:lnTo>
                  <a:pt x="116754" y="210561"/>
                </a:lnTo>
                <a:lnTo>
                  <a:pt x="105776" y="212572"/>
                </a:lnTo>
                <a:lnTo>
                  <a:pt x="95917" y="213912"/>
                </a:lnTo>
                <a:lnTo>
                  <a:pt x="86804" y="214806"/>
                </a:lnTo>
                <a:lnTo>
                  <a:pt x="76920" y="216671"/>
                </a:lnTo>
                <a:lnTo>
                  <a:pt x="66520" y="219185"/>
                </a:lnTo>
                <a:lnTo>
                  <a:pt x="40656" y="226277"/>
                </a:lnTo>
                <a:lnTo>
                  <a:pt x="37264" y="226859"/>
                </a:lnTo>
                <a:lnTo>
                  <a:pt x="33732" y="227247"/>
                </a:lnTo>
                <a:lnTo>
                  <a:pt x="22860" y="22802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291"/>
          <p:cNvSpPr/>
          <p:nvPr/>
        </p:nvSpPr>
        <p:spPr>
          <a:xfrm>
            <a:off x="2183130" y="5543882"/>
            <a:ext cx="205741" cy="251128"/>
          </a:xfrm>
          <a:custGeom>
            <a:avLst/>
            <a:gdLst/>
            <a:ahLst/>
            <a:cxnLst/>
            <a:rect l="0" t="0" r="0" b="0"/>
            <a:pathLst>
              <a:path w="205741" h="251128">
                <a:moveTo>
                  <a:pt x="0" y="45387"/>
                </a:moveTo>
                <a:lnTo>
                  <a:pt x="18203" y="39320"/>
                </a:lnTo>
                <a:lnTo>
                  <a:pt x="24835" y="36262"/>
                </a:lnTo>
                <a:lnTo>
                  <a:pt x="30527" y="32954"/>
                </a:lnTo>
                <a:lnTo>
                  <a:pt x="35591" y="29478"/>
                </a:lnTo>
                <a:lnTo>
                  <a:pt x="44047" y="24621"/>
                </a:lnTo>
                <a:lnTo>
                  <a:pt x="66990" y="12452"/>
                </a:lnTo>
                <a:lnTo>
                  <a:pt x="77680" y="8190"/>
                </a:lnTo>
                <a:lnTo>
                  <a:pt x="87346" y="5349"/>
                </a:lnTo>
                <a:lnTo>
                  <a:pt x="96331" y="3455"/>
                </a:lnTo>
                <a:lnTo>
                  <a:pt x="103590" y="2193"/>
                </a:lnTo>
                <a:lnTo>
                  <a:pt x="109700" y="1351"/>
                </a:lnTo>
                <a:lnTo>
                  <a:pt x="115043" y="790"/>
                </a:lnTo>
                <a:lnTo>
                  <a:pt x="121146" y="416"/>
                </a:lnTo>
                <a:lnTo>
                  <a:pt x="134699" y="0"/>
                </a:lnTo>
                <a:lnTo>
                  <a:pt x="141869" y="1159"/>
                </a:lnTo>
                <a:lnTo>
                  <a:pt x="149189" y="3202"/>
                </a:lnTo>
                <a:lnTo>
                  <a:pt x="167053" y="9538"/>
                </a:lnTo>
                <a:lnTo>
                  <a:pt x="168518" y="11328"/>
                </a:lnTo>
                <a:lnTo>
                  <a:pt x="169495" y="13791"/>
                </a:lnTo>
                <a:lnTo>
                  <a:pt x="170581" y="19915"/>
                </a:lnTo>
                <a:lnTo>
                  <a:pt x="171064" y="26869"/>
                </a:lnTo>
                <a:lnTo>
                  <a:pt x="171278" y="34194"/>
                </a:lnTo>
                <a:lnTo>
                  <a:pt x="171416" y="49244"/>
                </a:lnTo>
                <a:lnTo>
                  <a:pt x="168887" y="53039"/>
                </a:lnTo>
                <a:lnTo>
                  <a:pt x="164661" y="56838"/>
                </a:lnTo>
                <a:lnTo>
                  <a:pt x="159304" y="60641"/>
                </a:lnTo>
                <a:lnTo>
                  <a:pt x="154463" y="64446"/>
                </a:lnTo>
                <a:lnTo>
                  <a:pt x="149965" y="68254"/>
                </a:lnTo>
                <a:lnTo>
                  <a:pt x="145697" y="72062"/>
                </a:lnTo>
                <a:lnTo>
                  <a:pt x="137567" y="79679"/>
                </a:lnTo>
                <a:lnTo>
                  <a:pt x="122464" y="94495"/>
                </a:lnTo>
                <a:lnTo>
                  <a:pt x="100672" y="116189"/>
                </a:lnTo>
                <a:lnTo>
                  <a:pt x="96325" y="121798"/>
                </a:lnTo>
                <a:lnTo>
                  <a:pt x="92156" y="128078"/>
                </a:lnTo>
                <a:lnTo>
                  <a:pt x="88107" y="134805"/>
                </a:lnTo>
                <a:lnTo>
                  <a:pt x="82868" y="140559"/>
                </a:lnTo>
                <a:lnTo>
                  <a:pt x="76835" y="145665"/>
                </a:lnTo>
                <a:lnTo>
                  <a:pt x="70273" y="150339"/>
                </a:lnTo>
                <a:lnTo>
                  <a:pt x="64629" y="154725"/>
                </a:lnTo>
                <a:lnTo>
                  <a:pt x="59596" y="158919"/>
                </a:lnTo>
                <a:lnTo>
                  <a:pt x="54970" y="162986"/>
                </a:lnTo>
                <a:lnTo>
                  <a:pt x="49347" y="168236"/>
                </a:lnTo>
                <a:lnTo>
                  <a:pt x="36325" y="180844"/>
                </a:lnTo>
                <a:lnTo>
                  <a:pt x="30567" y="187761"/>
                </a:lnTo>
                <a:lnTo>
                  <a:pt x="25458" y="194914"/>
                </a:lnTo>
                <a:lnTo>
                  <a:pt x="14200" y="212507"/>
                </a:lnTo>
                <a:lnTo>
                  <a:pt x="12661" y="218300"/>
                </a:lnTo>
                <a:lnTo>
                  <a:pt x="11673" y="226298"/>
                </a:lnTo>
                <a:lnTo>
                  <a:pt x="11502" y="233752"/>
                </a:lnTo>
                <a:lnTo>
                  <a:pt x="12748" y="235734"/>
                </a:lnTo>
                <a:lnTo>
                  <a:pt x="14848" y="237055"/>
                </a:lnTo>
                <a:lnTo>
                  <a:pt x="20569" y="238523"/>
                </a:lnTo>
                <a:lnTo>
                  <a:pt x="23873" y="238915"/>
                </a:lnTo>
                <a:lnTo>
                  <a:pt x="27345" y="239175"/>
                </a:lnTo>
                <a:lnTo>
                  <a:pt x="34740" y="240619"/>
                </a:lnTo>
                <a:lnTo>
                  <a:pt x="56503" y="245611"/>
                </a:lnTo>
                <a:lnTo>
                  <a:pt x="70689" y="247449"/>
                </a:lnTo>
                <a:lnTo>
                  <a:pt x="86496" y="248676"/>
                </a:lnTo>
                <a:lnTo>
                  <a:pt x="103384" y="249493"/>
                </a:lnTo>
                <a:lnTo>
                  <a:pt x="139081" y="250401"/>
                </a:lnTo>
                <a:lnTo>
                  <a:pt x="205740" y="25112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292"/>
          <p:cNvSpPr/>
          <p:nvPr/>
        </p:nvSpPr>
        <p:spPr>
          <a:xfrm>
            <a:off x="2423160" y="5612129"/>
            <a:ext cx="182880" cy="217172"/>
          </a:xfrm>
          <a:custGeom>
            <a:avLst/>
            <a:gdLst/>
            <a:ahLst/>
            <a:cxnLst/>
            <a:rect l="0" t="0" r="0" b="0"/>
            <a:pathLst>
              <a:path w="182880" h="217172">
                <a:moveTo>
                  <a:pt x="0" y="0"/>
                </a:moveTo>
                <a:lnTo>
                  <a:pt x="6067" y="0"/>
                </a:lnTo>
                <a:lnTo>
                  <a:pt x="7855" y="1271"/>
                </a:lnTo>
                <a:lnTo>
                  <a:pt x="9046" y="3387"/>
                </a:lnTo>
                <a:lnTo>
                  <a:pt x="9841" y="6068"/>
                </a:lnTo>
                <a:lnTo>
                  <a:pt x="12910" y="11666"/>
                </a:lnTo>
                <a:lnTo>
                  <a:pt x="17497" y="19207"/>
                </a:lnTo>
                <a:lnTo>
                  <a:pt x="30636" y="40287"/>
                </a:lnTo>
                <a:lnTo>
                  <a:pt x="49176" y="70822"/>
                </a:lnTo>
                <a:lnTo>
                  <a:pt x="56914" y="84045"/>
                </a:lnTo>
                <a:lnTo>
                  <a:pt x="68898" y="105511"/>
                </a:lnTo>
                <a:lnTo>
                  <a:pt x="73872" y="113520"/>
                </a:lnTo>
                <a:lnTo>
                  <a:pt x="78458" y="120130"/>
                </a:lnTo>
                <a:lnTo>
                  <a:pt x="82785" y="125807"/>
                </a:lnTo>
                <a:lnTo>
                  <a:pt x="89480" y="133402"/>
                </a:lnTo>
                <a:lnTo>
                  <a:pt x="107078" y="152000"/>
                </a:lnTo>
                <a:lnTo>
                  <a:pt x="139094" y="184709"/>
                </a:lnTo>
                <a:lnTo>
                  <a:pt x="146069" y="191720"/>
                </a:lnTo>
                <a:lnTo>
                  <a:pt x="153259" y="197663"/>
                </a:lnTo>
                <a:lnTo>
                  <a:pt x="160593" y="202896"/>
                </a:lnTo>
                <a:lnTo>
                  <a:pt x="182879" y="21717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293"/>
          <p:cNvSpPr/>
          <p:nvPr/>
        </p:nvSpPr>
        <p:spPr>
          <a:xfrm>
            <a:off x="2366010" y="5623559"/>
            <a:ext cx="228601" cy="160021"/>
          </a:xfrm>
          <a:custGeom>
            <a:avLst/>
            <a:gdLst/>
            <a:ahLst/>
            <a:cxnLst/>
            <a:rect l="0" t="0" r="0" b="0"/>
            <a:pathLst>
              <a:path w="228601" h="160021">
                <a:moveTo>
                  <a:pt x="228600" y="0"/>
                </a:moveTo>
                <a:lnTo>
                  <a:pt x="212691" y="15909"/>
                </a:lnTo>
                <a:lnTo>
                  <a:pt x="207834" y="19496"/>
                </a:lnTo>
                <a:lnTo>
                  <a:pt x="202056" y="23158"/>
                </a:lnTo>
                <a:lnTo>
                  <a:pt x="195664" y="26868"/>
                </a:lnTo>
                <a:lnTo>
                  <a:pt x="190132" y="30612"/>
                </a:lnTo>
                <a:lnTo>
                  <a:pt x="185175" y="34378"/>
                </a:lnTo>
                <a:lnTo>
                  <a:pt x="180600" y="38159"/>
                </a:lnTo>
                <a:lnTo>
                  <a:pt x="175010" y="41950"/>
                </a:lnTo>
                <a:lnTo>
                  <a:pt x="168743" y="45746"/>
                </a:lnTo>
                <a:lnTo>
                  <a:pt x="162025" y="49548"/>
                </a:lnTo>
                <a:lnTo>
                  <a:pt x="156277" y="53352"/>
                </a:lnTo>
                <a:lnTo>
                  <a:pt x="151174" y="57158"/>
                </a:lnTo>
                <a:lnTo>
                  <a:pt x="146503" y="60966"/>
                </a:lnTo>
                <a:lnTo>
                  <a:pt x="140848" y="64774"/>
                </a:lnTo>
                <a:lnTo>
                  <a:pt x="134539" y="68583"/>
                </a:lnTo>
                <a:lnTo>
                  <a:pt x="127793" y="72392"/>
                </a:lnTo>
                <a:lnTo>
                  <a:pt x="113523" y="80011"/>
                </a:lnTo>
                <a:lnTo>
                  <a:pt x="106162" y="83821"/>
                </a:lnTo>
                <a:lnTo>
                  <a:pt x="99985" y="87631"/>
                </a:lnTo>
                <a:lnTo>
                  <a:pt x="94596" y="91441"/>
                </a:lnTo>
                <a:lnTo>
                  <a:pt x="89734" y="95250"/>
                </a:lnTo>
                <a:lnTo>
                  <a:pt x="83953" y="99060"/>
                </a:lnTo>
                <a:lnTo>
                  <a:pt x="77558" y="102870"/>
                </a:lnTo>
                <a:lnTo>
                  <a:pt x="70755" y="106681"/>
                </a:lnTo>
                <a:lnTo>
                  <a:pt x="64950" y="110490"/>
                </a:lnTo>
                <a:lnTo>
                  <a:pt x="59810" y="114300"/>
                </a:lnTo>
                <a:lnTo>
                  <a:pt x="55113" y="118111"/>
                </a:lnTo>
                <a:lnTo>
                  <a:pt x="50712" y="121920"/>
                </a:lnTo>
                <a:lnTo>
                  <a:pt x="46508" y="125730"/>
                </a:lnTo>
                <a:lnTo>
                  <a:pt x="38450" y="133350"/>
                </a:lnTo>
                <a:lnTo>
                  <a:pt x="30635" y="140970"/>
                </a:lnTo>
                <a:lnTo>
                  <a:pt x="26773" y="143511"/>
                </a:lnTo>
                <a:lnTo>
                  <a:pt x="22929" y="145204"/>
                </a:lnTo>
                <a:lnTo>
                  <a:pt x="19096" y="146333"/>
                </a:lnTo>
                <a:lnTo>
                  <a:pt x="15270" y="148355"/>
                </a:lnTo>
                <a:lnTo>
                  <a:pt x="11450" y="150974"/>
                </a:lnTo>
                <a:lnTo>
                  <a:pt x="0" y="1600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294"/>
          <p:cNvSpPr/>
          <p:nvPr/>
        </p:nvSpPr>
        <p:spPr>
          <a:xfrm>
            <a:off x="1943100" y="5911050"/>
            <a:ext cx="742951" cy="32551"/>
          </a:xfrm>
          <a:custGeom>
            <a:avLst/>
            <a:gdLst/>
            <a:ahLst/>
            <a:cxnLst/>
            <a:rect l="0" t="0" r="0" b="0"/>
            <a:pathLst>
              <a:path w="742951" h="32551">
                <a:moveTo>
                  <a:pt x="0" y="32550"/>
                </a:moveTo>
                <a:lnTo>
                  <a:pt x="18203" y="32550"/>
                </a:lnTo>
                <a:lnTo>
                  <a:pt x="26105" y="31280"/>
                </a:lnTo>
                <a:lnTo>
                  <a:pt x="33913" y="29163"/>
                </a:lnTo>
                <a:lnTo>
                  <a:pt x="41659" y="26482"/>
                </a:lnTo>
                <a:lnTo>
                  <a:pt x="51902" y="24694"/>
                </a:lnTo>
                <a:lnTo>
                  <a:pt x="63811" y="23502"/>
                </a:lnTo>
                <a:lnTo>
                  <a:pt x="76831" y="22708"/>
                </a:lnTo>
                <a:lnTo>
                  <a:pt x="90590" y="20909"/>
                </a:lnTo>
                <a:lnTo>
                  <a:pt x="104843" y="18439"/>
                </a:lnTo>
                <a:lnTo>
                  <a:pt x="119426" y="15522"/>
                </a:lnTo>
                <a:lnTo>
                  <a:pt x="132957" y="13578"/>
                </a:lnTo>
                <a:lnTo>
                  <a:pt x="145788" y="12282"/>
                </a:lnTo>
                <a:lnTo>
                  <a:pt x="291778" y="2176"/>
                </a:lnTo>
                <a:lnTo>
                  <a:pt x="336689" y="0"/>
                </a:lnTo>
                <a:lnTo>
                  <a:pt x="378129" y="690"/>
                </a:lnTo>
                <a:lnTo>
                  <a:pt x="604752" y="7536"/>
                </a:lnTo>
                <a:lnTo>
                  <a:pt x="742950" y="968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295"/>
          <p:cNvSpPr/>
          <p:nvPr/>
        </p:nvSpPr>
        <p:spPr>
          <a:xfrm>
            <a:off x="2263140" y="6036711"/>
            <a:ext cx="262121" cy="169779"/>
          </a:xfrm>
          <a:custGeom>
            <a:avLst/>
            <a:gdLst/>
            <a:ahLst/>
            <a:cxnLst/>
            <a:rect l="0" t="0" r="0" b="0"/>
            <a:pathLst>
              <a:path w="262121" h="169779">
                <a:moveTo>
                  <a:pt x="0" y="32618"/>
                </a:moveTo>
                <a:lnTo>
                  <a:pt x="6067" y="20483"/>
                </a:lnTo>
                <a:lnTo>
                  <a:pt x="10395" y="16908"/>
                </a:lnTo>
                <a:lnTo>
                  <a:pt x="15820" y="14525"/>
                </a:lnTo>
                <a:lnTo>
                  <a:pt x="21976" y="12936"/>
                </a:lnTo>
                <a:lnTo>
                  <a:pt x="28621" y="11877"/>
                </a:lnTo>
                <a:lnTo>
                  <a:pt x="35590" y="11171"/>
                </a:lnTo>
                <a:lnTo>
                  <a:pt x="42777" y="10700"/>
                </a:lnTo>
                <a:lnTo>
                  <a:pt x="50108" y="9116"/>
                </a:lnTo>
                <a:lnTo>
                  <a:pt x="57535" y="6790"/>
                </a:lnTo>
                <a:lnTo>
                  <a:pt x="65026" y="3969"/>
                </a:lnTo>
                <a:lnTo>
                  <a:pt x="73831" y="2089"/>
                </a:lnTo>
                <a:lnTo>
                  <a:pt x="83510" y="835"/>
                </a:lnTo>
                <a:lnTo>
                  <a:pt x="93774" y="0"/>
                </a:lnTo>
                <a:lnTo>
                  <a:pt x="101885" y="713"/>
                </a:lnTo>
                <a:lnTo>
                  <a:pt x="108564" y="2457"/>
                </a:lnTo>
                <a:lnTo>
                  <a:pt x="114286" y="4891"/>
                </a:lnTo>
                <a:lnTo>
                  <a:pt x="121910" y="6514"/>
                </a:lnTo>
                <a:lnTo>
                  <a:pt x="130803" y="7595"/>
                </a:lnTo>
                <a:lnTo>
                  <a:pt x="140542" y="8316"/>
                </a:lnTo>
                <a:lnTo>
                  <a:pt x="149575" y="10067"/>
                </a:lnTo>
                <a:lnTo>
                  <a:pt x="158136" y="12504"/>
                </a:lnTo>
                <a:lnTo>
                  <a:pt x="166384" y="15399"/>
                </a:lnTo>
                <a:lnTo>
                  <a:pt x="174423" y="18599"/>
                </a:lnTo>
                <a:lnTo>
                  <a:pt x="182322" y="22002"/>
                </a:lnTo>
                <a:lnTo>
                  <a:pt x="190128" y="25541"/>
                </a:lnTo>
                <a:lnTo>
                  <a:pt x="199142" y="29170"/>
                </a:lnTo>
                <a:lnTo>
                  <a:pt x="219317" y="36589"/>
                </a:lnTo>
                <a:lnTo>
                  <a:pt x="227491" y="40345"/>
                </a:lnTo>
                <a:lnTo>
                  <a:pt x="234211" y="44120"/>
                </a:lnTo>
                <a:lnTo>
                  <a:pt x="239960" y="47906"/>
                </a:lnTo>
                <a:lnTo>
                  <a:pt x="245064" y="51700"/>
                </a:lnTo>
                <a:lnTo>
                  <a:pt x="249736" y="55499"/>
                </a:lnTo>
                <a:lnTo>
                  <a:pt x="254120" y="59303"/>
                </a:lnTo>
                <a:lnTo>
                  <a:pt x="257043" y="63108"/>
                </a:lnTo>
                <a:lnTo>
                  <a:pt x="258992" y="66915"/>
                </a:lnTo>
                <a:lnTo>
                  <a:pt x="260291" y="70722"/>
                </a:lnTo>
                <a:lnTo>
                  <a:pt x="261157" y="74531"/>
                </a:lnTo>
                <a:lnTo>
                  <a:pt x="261735" y="78340"/>
                </a:lnTo>
                <a:lnTo>
                  <a:pt x="262120" y="82150"/>
                </a:lnTo>
                <a:lnTo>
                  <a:pt x="261106" y="87229"/>
                </a:lnTo>
                <a:lnTo>
                  <a:pt x="259161" y="93155"/>
                </a:lnTo>
                <a:lnTo>
                  <a:pt x="256594" y="99646"/>
                </a:lnTo>
                <a:lnTo>
                  <a:pt x="252342" y="103973"/>
                </a:lnTo>
                <a:lnTo>
                  <a:pt x="246968" y="106859"/>
                </a:lnTo>
                <a:lnTo>
                  <a:pt x="240845" y="108782"/>
                </a:lnTo>
                <a:lnTo>
                  <a:pt x="235493" y="112604"/>
                </a:lnTo>
                <a:lnTo>
                  <a:pt x="230656" y="117692"/>
                </a:lnTo>
                <a:lnTo>
                  <a:pt x="226160" y="123624"/>
                </a:lnTo>
                <a:lnTo>
                  <a:pt x="221893" y="127579"/>
                </a:lnTo>
                <a:lnTo>
                  <a:pt x="217779" y="130216"/>
                </a:lnTo>
                <a:lnTo>
                  <a:pt x="213766" y="131973"/>
                </a:lnTo>
                <a:lnTo>
                  <a:pt x="206010" y="134415"/>
                </a:lnTo>
                <a:lnTo>
                  <a:pt x="172094" y="143919"/>
                </a:lnTo>
                <a:lnTo>
                  <a:pt x="148876" y="151089"/>
                </a:lnTo>
                <a:lnTo>
                  <a:pt x="139891" y="153509"/>
                </a:lnTo>
                <a:lnTo>
                  <a:pt x="132630" y="155122"/>
                </a:lnTo>
                <a:lnTo>
                  <a:pt x="126520" y="156198"/>
                </a:lnTo>
                <a:lnTo>
                  <a:pt x="119907" y="156915"/>
                </a:lnTo>
                <a:lnTo>
                  <a:pt x="112957" y="157393"/>
                </a:lnTo>
                <a:lnTo>
                  <a:pt x="105785" y="157711"/>
                </a:lnTo>
                <a:lnTo>
                  <a:pt x="97193" y="156653"/>
                </a:lnTo>
                <a:lnTo>
                  <a:pt x="87655" y="154678"/>
                </a:lnTo>
                <a:lnTo>
                  <a:pt x="77487" y="152092"/>
                </a:lnTo>
                <a:lnTo>
                  <a:pt x="68168" y="150367"/>
                </a:lnTo>
                <a:lnTo>
                  <a:pt x="59415" y="149218"/>
                </a:lnTo>
                <a:lnTo>
                  <a:pt x="51040" y="148451"/>
                </a:lnTo>
                <a:lnTo>
                  <a:pt x="44186" y="146671"/>
                </a:lnTo>
                <a:lnTo>
                  <a:pt x="38348" y="144213"/>
                </a:lnTo>
                <a:lnTo>
                  <a:pt x="33185" y="141304"/>
                </a:lnTo>
                <a:lnTo>
                  <a:pt x="28473" y="138096"/>
                </a:lnTo>
                <a:lnTo>
                  <a:pt x="24062" y="134687"/>
                </a:lnTo>
                <a:lnTo>
                  <a:pt x="19851" y="131144"/>
                </a:lnTo>
                <a:lnTo>
                  <a:pt x="15774" y="127512"/>
                </a:lnTo>
                <a:lnTo>
                  <a:pt x="2328" y="114839"/>
                </a:lnTo>
                <a:lnTo>
                  <a:pt x="1552" y="112832"/>
                </a:lnTo>
                <a:lnTo>
                  <a:pt x="1034" y="110224"/>
                </a:lnTo>
                <a:lnTo>
                  <a:pt x="689" y="107215"/>
                </a:lnTo>
                <a:lnTo>
                  <a:pt x="460" y="103940"/>
                </a:lnTo>
                <a:lnTo>
                  <a:pt x="306" y="100486"/>
                </a:lnTo>
                <a:lnTo>
                  <a:pt x="204" y="96913"/>
                </a:lnTo>
                <a:lnTo>
                  <a:pt x="1406" y="94532"/>
                </a:lnTo>
                <a:lnTo>
                  <a:pt x="3477" y="92944"/>
                </a:lnTo>
                <a:lnTo>
                  <a:pt x="6128" y="91886"/>
                </a:lnTo>
                <a:lnTo>
                  <a:pt x="10435" y="91180"/>
                </a:lnTo>
                <a:lnTo>
                  <a:pt x="15847" y="90709"/>
                </a:lnTo>
                <a:lnTo>
                  <a:pt x="21994" y="90396"/>
                </a:lnTo>
                <a:lnTo>
                  <a:pt x="35598" y="90047"/>
                </a:lnTo>
                <a:lnTo>
                  <a:pt x="42782" y="89954"/>
                </a:lnTo>
                <a:lnTo>
                  <a:pt x="52651" y="92433"/>
                </a:lnTo>
                <a:lnTo>
                  <a:pt x="64311" y="96625"/>
                </a:lnTo>
                <a:lnTo>
                  <a:pt x="77164" y="101959"/>
                </a:lnTo>
                <a:lnTo>
                  <a:pt x="98218" y="111273"/>
                </a:lnTo>
                <a:lnTo>
                  <a:pt x="107389" y="115535"/>
                </a:lnTo>
                <a:lnTo>
                  <a:pt x="118582" y="119646"/>
                </a:lnTo>
                <a:lnTo>
                  <a:pt x="131125" y="123657"/>
                </a:lnTo>
                <a:lnTo>
                  <a:pt x="144566" y="127601"/>
                </a:lnTo>
                <a:lnTo>
                  <a:pt x="157338" y="132770"/>
                </a:lnTo>
                <a:lnTo>
                  <a:pt x="169662" y="138756"/>
                </a:lnTo>
                <a:lnTo>
                  <a:pt x="181687" y="145287"/>
                </a:lnTo>
                <a:lnTo>
                  <a:pt x="192245" y="149640"/>
                </a:lnTo>
                <a:lnTo>
                  <a:pt x="201823" y="152543"/>
                </a:lnTo>
                <a:lnTo>
                  <a:pt x="210749" y="154478"/>
                </a:lnTo>
                <a:lnTo>
                  <a:pt x="216699" y="157038"/>
                </a:lnTo>
                <a:lnTo>
                  <a:pt x="220666" y="160015"/>
                </a:lnTo>
                <a:lnTo>
                  <a:pt x="240030" y="16977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296"/>
          <p:cNvSpPr/>
          <p:nvPr/>
        </p:nvSpPr>
        <p:spPr>
          <a:xfrm>
            <a:off x="2674620" y="5566409"/>
            <a:ext cx="187823" cy="683958"/>
          </a:xfrm>
          <a:custGeom>
            <a:avLst/>
            <a:gdLst/>
            <a:ahLst/>
            <a:cxnLst/>
            <a:rect l="0" t="0" r="0" b="0"/>
            <a:pathLst>
              <a:path w="187823" h="683958">
                <a:moveTo>
                  <a:pt x="0" y="0"/>
                </a:moveTo>
                <a:lnTo>
                  <a:pt x="18203" y="6068"/>
                </a:lnTo>
                <a:lnTo>
                  <a:pt x="24835" y="9125"/>
                </a:lnTo>
                <a:lnTo>
                  <a:pt x="30527" y="12434"/>
                </a:lnTo>
                <a:lnTo>
                  <a:pt x="35591" y="15909"/>
                </a:lnTo>
                <a:lnTo>
                  <a:pt x="41507" y="20767"/>
                </a:lnTo>
                <a:lnTo>
                  <a:pt x="47991" y="26544"/>
                </a:lnTo>
                <a:lnTo>
                  <a:pt x="54854" y="32937"/>
                </a:lnTo>
                <a:lnTo>
                  <a:pt x="60699" y="39738"/>
                </a:lnTo>
                <a:lnTo>
                  <a:pt x="65866" y="46812"/>
                </a:lnTo>
                <a:lnTo>
                  <a:pt x="70581" y="54068"/>
                </a:lnTo>
                <a:lnTo>
                  <a:pt x="77533" y="66525"/>
                </a:lnTo>
                <a:lnTo>
                  <a:pt x="104253" y="117925"/>
                </a:lnTo>
                <a:lnTo>
                  <a:pt x="120841" y="150624"/>
                </a:lnTo>
                <a:lnTo>
                  <a:pt x="128821" y="165187"/>
                </a:lnTo>
                <a:lnTo>
                  <a:pt x="136680" y="178705"/>
                </a:lnTo>
                <a:lnTo>
                  <a:pt x="144460" y="191527"/>
                </a:lnTo>
                <a:lnTo>
                  <a:pt x="150917" y="203884"/>
                </a:lnTo>
                <a:lnTo>
                  <a:pt x="156491" y="215933"/>
                </a:lnTo>
                <a:lnTo>
                  <a:pt x="161477" y="227776"/>
                </a:lnTo>
                <a:lnTo>
                  <a:pt x="166071" y="240751"/>
                </a:lnTo>
                <a:lnTo>
                  <a:pt x="170404" y="254481"/>
                </a:lnTo>
                <a:lnTo>
                  <a:pt x="174563" y="268714"/>
                </a:lnTo>
                <a:lnTo>
                  <a:pt x="178605" y="287093"/>
                </a:lnTo>
                <a:lnTo>
                  <a:pt x="182570" y="308235"/>
                </a:lnTo>
                <a:lnTo>
                  <a:pt x="186483" y="331220"/>
                </a:lnTo>
                <a:lnTo>
                  <a:pt x="187822" y="355433"/>
                </a:lnTo>
                <a:lnTo>
                  <a:pt x="187445" y="380466"/>
                </a:lnTo>
                <a:lnTo>
                  <a:pt x="185923" y="406044"/>
                </a:lnTo>
                <a:lnTo>
                  <a:pt x="183638" y="429447"/>
                </a:lnTo>
                <a:lnTo>
                  <a:pt x="180846" y="451398"/>
                </a:lnTo>
                <a:lnTo>
                  <a:pt x="177714" y="472382"/>
                </a:lnTo>
                <a:lnTo>
                  <a:pt x="174356" y="488911"/>
                </a:lnTo>
                <a:lnTo>
                  <a:pt x="170847" y="502471"/>
                </a:lnTo>
                <a:lnTo>
                  <a:pt x="167238" y="514050"/>
                </a:lnTo>
                <a:lnTo>
                  <a:pt x="161022" y="526850"/>
                </a:lnTo>
                <a:lnTo>
                  <a:pt x="153068" y="540464"/>
                </a:lnTo>
                <a:lnTo>
                  <a:pt x="143955" y="554620"/>
                </a:lnTo>
                <a:lnTo>
                  <a:pt x="136610" y="566597"/>
                </a:lnTo>
                <a:lnTo>
                  <a:pt x="130443" y="577121"/>
                </a:lnTo>
                <a:lnTo>
                  <a:pt x="125062" y="586677"/>
                </a:lnTo>
                <a:lnTo>
                  <a:pt x="118934" y="594318"/>
                </a:lnTo>
                <a:lnTo>
                  <a:pt x="112310" y="600682"/>
                </a:lnTo>
                <a:lnTo>
                  <a:pt x="105353" y="606195"/>
                </a:lnTo>
                <a:lnTo>
                  <a:pt x="99445" y="612410"/>
                </a:lnTo>
                <a:lnTo>
                  <a:pt x="94237" y="619094"/>
                </a:lnTo>
                <a:lnTo>
                  <a:pt x="89494" y="626089"/>
                </a:lnTo>
                <a:lnTo>
                  <a:pt x="83793" y="633293"/>
                </a:lnTo>
                <a:lnTo>
                  <a:pt x="77452" y="640636"/>
                </a:lnTo>
                <a:lnTo>
                  <a:pt x="64903" y="654297"/>
                </a:lnTo>
                <a:lnTo>
                  <a:pt x="55092" y="664602"/>
                </a:lnTo>
                <a:lnTo>
                  <a:pt x="50698" y="667859"/>
                </a:lnTo>
                <a:lnTo>
                  <a:pt x="46498" y="670029"/>
                </a:lnTo>
                <a:lnTo>
                  <a:pt x="42429" y="671476"/>
                </a:lnTo>
                <a:lnTo>
                  <a:pt x="38446" y="673711"/>
                </a:lnTo>
                <a:lnTo>
                  <a:pt x="34520" y="676471"/>
                </a:lnTo>
                <a:lnTo>
                  <a:pt x="25163" y="683957"/>
                </a:lnTo>
                <a:lnTo>
                  <a:pt x="24395" y="683301"/>
                </a:lnTo>
                <a:lnTo>
                  <a:pt x="23883" y="681594"/>
                </a:lnTo>
                <a:lnTo>
                  <a:pt x="22860" y="6743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297"/>
          <p:cNvSpPr/>
          <p:nvPr/>
        </p:nvSpPr>
        <p:spPr>
          <a:xfrm>
            <a:off x="2960594" y="5761273"/>
            <a:ext cx="205504" cy="456647"/>
          </a:xfrm>
          <a:custGeom>
            <a:avLst/>
            <a:gdLst/>
            <a:ahLst/>
            <a:cxnLst/>
            <a:rect l="0" t="0" r="0" b="0"/>
            <a:pathLst>
              <a:path w="205504" h="456647">
                <a:moveTo>
                  <a:pt x="194086" y="33736"/>
                </a:moveTo>
                <a:lnTo>
                  <a:pt x="184244" y="14054"/>
                </a:lnTo>
                <a:lnTo>
                  <a:pt x="179975" y="8902"/>
                </a:lnTo>
                <a:lnTo>
                  <a:pt x="177058" y="5750"/>
                </a:lnTo>
                <a:lnTo>
                  <a:pt x="173844" y="3649"/>
                </a:lnTo>
                <a:lnTo>
                  <a:pt x="170431" y="2248"/>
                </a:lnTo>
                <a:lnTo>
                  <a:pt x="166886" y="1314"/>
                </a:lnTo>
                <a:lnTo>
                  <a:pt x="160713" y="691"/>
                </a:lnTo>
                <a:lnTo>
                  <a:pt x="152787" y="276"/>
                </a:lnTo>
                <a:lnTo>
                  <a:pt x="143693" y="0"/>
                </a:lnTo>
                <a:lnTo>
                  <a:pt x="133821" y="2355"/>
                </a:lnTo>
                <a:lnTo>
                  <a:pt x="123429" y="6466"/>
                </a:lnTo>
                <a:lnTo>
                  <a:pt x="85443" y="25245"/>
                </a:lnTo>
                <a:lnTo>
                  <a:pt x="78477" y="29346"/>
                </a:lnTo>
                <a:lnTo>
                  <a:pt x="72563" y="33349"/>
                </a:lnTo>
                <a:lnTo>
                  <a:pt x="67351" y="37288"/>
                </a:lnTo>
                <a:lnTo>
                  <a:pt x="60066" y="43724"/>
                </a:lnTo>
                <a:lnTo>
                  <a:pt x="41811" y="61036"/>
                </a:lnTo>
                <a:lnTo>
                  <a:pt x="8410" y="93748"/>
                </a:lnTo>
                <a:lnTo>
                  <a:pt x="5532" y="99144"/>
                </a:lnTo>
                <a:lnTo>
                  <a:pt x="2334" y="111914"/>
                </a:lnTo>
                <a:lnTo>
                  <a:pt x="913" y="122669"/>
                </a:lnTo>
                <a:lnTo>
                  <a:pt x="113" y="135863"/>
                </a:lnTo>
                <a:lnTo>
                  <a:pt x="0" y="139921"/>
                </a:lnTo>
                <a:lnTo>
                  <a:pt x="1195" y="143896"/>
                </a:lnTo>
                <a:lnTo>
                  <a:pt x="5910" y="151700"/>
                </a:lnTo>
                <a:lnTo>
                  <a:pt x="10215" y="156828"/>
                </a:lnTo>
                <a:lnTo>
                  <a:pt x="15625" y="162788"/>
                </a:lnTo>
                <a:lnTo>
                  <a:pt x="21772" y="169301"/>
                </a:lnTo>
                <a:lnTo>
                  <a:pt x="27140" y="173642"/>
                </a:lnTo>
                <a:lnTo>
                  <a:pt x="31988" y="176537"/>
                </a:lnTo>
                <a:lnTo>
                  <a:pt x="36491" y="178467"/>
                </a:lnTo>
                <a:lnTo>
                  <a:pt x="48267" y="183998"/>
                </a:lnTo>
                <a:lnTo>
                  <a:pt x="54963" y="187250"/>
                </a:lnTo>
                <a:lnTo>
                  <a:pt x="60697" y="189419"/>
                </a:lnTo>
                <a:lnTo>
                  <a:pt x="65790" y="190865"/>
                </a:lnTo>
                <a:lnTo>
                  <a:pt x="70455" y="191829"/>
                </a:lnTo>
                <a:lnTo>
                  <a:pt x="76106" y="192471"/>
                </a:lnTo>
                <a:lnTo>
                  <a:pt x="82412" y="192899"/>
                </a:lnTo>
                <a:lnTo>
                  <a:pt x="94923" y="193375"/>
                </a:lnTo>
                <a:lnTo>
                  <a:pt x="104716" y="193587"/>
                </a:lnTo>
                <a:lnTo>
                  <a:pt x="110376" y="192374"/>
                </a:lnTo>
                <a:lnTo>
                  <a:pt x="116689" y="190295"/>
                </a:lnTo>
                <a:lnTo>
                  <a:pt x="123438" y="187639"/>
                </a:lnTo>
                <a:lnTo>
                  <a:pt x="129207" y="185868"/>
                </a:lnTo>
                <a:lnTo>
                  <a:pt x="134323" y="184687"/>
                </a:lnTo>
                <a:lnTo>
                  <a:pt x="139004" y="183900"/>
                </a:lnTo>
                <a:lnTo>
                  <a:pt x="144665" y="182106"/>
                </a:lnTo>
                <a:lnTo>
                  <a:pt x="150978" y="179639"/>
                </a:lnTo>
                <a:lnTo>
                  <a:pt x="157727" y="176725"/>
                </a:lnTo>
                <a:lnTo>
                  <a:pt x="163497" y="173512"/>
                </a:lnTo>
                <a:lnTo>
                  <a:pt x="168613" y="170101"/>
                </a:lnTo>
                <a:lnTo>
                  <a:pt x="173294" y="166556"/>
                </a:lnTo>
                <a:lnTo>
                  <a:pt x="177684" y="162922"/>
                </a:lnTo>
                <a:lnTo>
                  <a:pt x="181882" y="159231"/>
                </a:lnTo>
                <a:lnTo>
                  <a:pt x="185949" y="155499"/>
                </a:lnTo>
                <a:lnTo>
                  <a:pt x="188662" y="151742"/>
                </a:lnTo>
                <a:lnTo>
                  <a:pt x="193749" y="139115"/>
                </a:lnTo>
                <a:lnTo>
                  <a:pt x="199439" y="126715"/>
                </a:lnTo>
                <a:lnTo>
                  <a:pt x="202815" y="112737"/>
                </a:lnTo>
                <a:lnTo>
                  <a:pt x="204315" y="99328"/>
                </a:lnTo>
                <a:lnTo>
                  <a:pt x="204982" y="89135"/>
                </a:lnTo>
                <a:lnTo>
                  <a:pt x="205358" y="76256"/>
                </a:lnTo>
                <a:lnTo>
                  <a:pt x="205469" y="70465"/>
                </a:lnTo>
                <a:lnTo>
                  <a:pt x="204214" y="69652"/>
                </a:lnTo>
                <a:lnTo>
                  <a:pt x="199434" y="68749"/>
                </a:lnTo>
                <a:lnTo>
                  <a:pt x="197651" y="69778"/>
                </a:lnTo>
                <a:lnTo>
                  <a:pt x="196463" y="71734"/>
                </a:lnTo>
                <a:lnTo>
                  <a:pt x="195670" y="74308"/>
                </a:lnTo>
                <a:lnTo>
                  <a:pt x="195142" y="83644"/>
                </a:lnTo>
                <a:lnTo>
                  <a:pt x="194555" y="114337"/>
                </a:lnTo>
                <a:lnTo>
                  <a:pt x="194225" y="174458"/>
                </a:lnTo>
                <a:lnTo>
                  <a:pt x="195448" y="194861"/>
                </a:lnTo>
                <a:lnTo>
                  <a:pt x="197534" y="214813"/>
                </a:lnTo>
                <a:lnTo>
                  <a:pt x="200195" y="234464"/>
                </a:lnTo>
                <a:lnTo>
                  <a:pt x="201968" y="251375"/>
                </a:lnTo>
                <a:lnTo>
                  <a:pt x="203151" y="266459"/>
                </a:lnTo>
                <a:lnTo>
                  <a:pt x="204465" y="292109"/>
                </a:lnTo>
                <a:lnTo>
                  <a:pt x="205049" y="311975"/>
                </a:lnTo>
                <a:lnTo>
                  <a:pt x="205377" y="337440"/>
                </a:lnTo>
                <a:lnTo>
                  <a:pt x="205503" y="446981"/>
                </a:lnTo>
                <a:lnTo>
                  <a:pt x="204238" y="452743"/>
                </a:lnTo>
                <a:lnTo>
                  <a:pt x="202124" y="455314"/>
                </a:lnTo>
                <a:lnTo>
                  <a:pt x="194086" y="45664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298"/>
          <p:cNvSpPr/>
          <p:nvPr/>
        </p:nvSpPr>
        <p:spPr>
          <a:xfrm>
            <a:off x="1394460" y="6435089"/>
            <a:ext cx="240031" cy="11431"/>
          </a:xfrm>
          <a:custGeom>
            <a:avLst/>
            <a:gdLst/>
            <a:ahLst/>
            <a:cxnLst/>
            <a:rect l="0" t="0" r="0" b="0"/>
            <a:pathLst>
              <a:path w="240031" h="11431">
                <a:moveTo>
                  <a:pt x="0" y="0"/>
                </a:moveTo>
                <a:lnTo>
                  <a:pt x="93974" y="0"/>
                </a:lnTo>
                <a:lnTo>
                  <a:pt x="121069" y="1271"/>
                </a:lnTo>
                <a:lnTo>
                  <a:pt x="148023" y="3387"/>
                </a:lnTo>
                <a:lnTo>
                  <a:pt x="204725" y="9047"/>
                </a:lnTo>
                <a:lnTo>
                  <a:pt x="240030" y="114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299"/>
          <p:cNvSpPr/>
          <p:nvPr/>
        </p:nvSpPr>
        <p:spPr>
          <a:xfrm>
            <a:off x="1371600" y="6515100"/>
            <a:ext cx="331471" cy="34291"/>
          </a:xfrm>
          <a:custGeom>
            <a:avLst/>
            <a:gdLst/>
            <a:ahLst/>
            <a:cxnLst/>
            <a:rect l="0" t="0" r="0" b="0"/>
            <a:pathLst>
              <a:path w="331471" h="34291">
                <a:moveTo>
                  <a:pt x="0" y="0"/>
                </a:moveTo>
                <a:lnTo>
                  <a:pt x="18203" y="6067"/>
                </a:lnTo>
                <a:lnTo>
                  <a:pt x="26105" y="7855"/>
                </a:lnTo>
                <a:lnTo>
                  <a:pt x="33913" y="9046"/>
                </a:lnTo>
                <a:lnTo>
                  <a:pt x="41659" y="9841"/>
                </a:lnTo>
                <a:lnTo>
                  <a:pt x="51902" y="10370"/>
                </a:lnTo>
                <a:lnTo>
                  <a:pt x="76831" y="10959"/>
                </a:lnTo>
                <a:lnTo>
                  <a:pt x="88051" y="12386"/>
                </a:lnTo>
                <a:lnTo>
                  <a:pt x="98070" y="14607"/>
                </a:lnTo>
                <a:lnTo>
                  <a:pt x="107290" y="17358"/>
                </a:lnTo>
                <a:lnTo>
                  <a:pt x="117247" y="19192"/>
                </a:lnTo>
                <a:lnTo>
                  <a:pt x="127694" y="20414"/>
                </a:lnTo>
                <a:lnTo>
                  <a:pt x="138469" y="21229"/>
                </a:lnTo>
                <a:lnTo>
                  <a:pt x="148193" y="21773"/>
                </a:lnTo>
                <a:lnTo>
                  <a:pt x="165770" y="22376"/>
                </a:lnTo>
                <a:lnTo>
                  <a:pt x="180363" y="23807"/>
                </a:lnTo>
                <a:lnTo>
                  <a:pt x="237026" y="30619"/>
                </a:lnTo>
                <a:lnTo>
                  <a:pt x="250727" y="31843"/>
                </a:lnTo>
                <a:lnTo>
                  <a:pt x="262402" y="32658"/>
                </a:lnTo>
                <a:lnTo>
                  <a:pt x="273994" y="33201"/>
                </a:lnTo>
                <a:lnTo>
                  <a:pt x="305973" y="33967"/>
                </a:lnTo>
                <a:lnTo>
                  <a:pt x="331470" y="342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300"/>
          <p:cNvSpPr/>
          <p:nvPr/>
        </p:nvSpPr>
        <p:spPr>
          <a:xfrm>
            <a:off x="1920240" y="6332219"/>
            <a:ext cx="45721" cy="308611"/>
          </a:xfrm>
          <a:custGeom>
            <a:avLst/>
            <a:gdLst/>
            <a:ahLst/>
            <a:cxnLst/>
            <a:rect l="0" t="0" r="0" b="0"/>
            <a:pathLst>
              <a:path w="45721" h="308611">
                <a:moveTo>
                  <a:pt x="0" y="0"/>
                </a:moveTo>
                <a:lnTo>
                  <a:pt x="0" y="18204"/>
                </a:lnTo>
                <a:lnTo>
                  <a:pt x="1270" y="26106"/>
                </a:lnTo>
                <a:lnTo>
                  <a:pt x="3386" y="33914"/>
                </a:lnTo>
                <a:lnTo>
                  <a:pt x="6067" y="41659"/>
                </a:lnTo>
                <a:lnTo>
                  <a:pt x="7855" y="50633"/>
                </a:lnTo>
                <a:lnTo>
                  <a:pt x="9046" y="60426"/>
                </a:lnTo>
                <a:lnTo>
                  <a:pt x="9841" y="70764"/>
                </a:lnTo>
                <a:lnTo>
                  <a:pt x="10370" y="82736"/>
                </a:lnTo>
                <a:lnTo>
                  <a:pt x="11116" y="121317"/>
                </a:lnTo>
                <a:lnTo>
                  <a:pt x="11388" y="178693"/>
                </a:lnTo>
                <a:lnTo>
                  <a:pt x="12672" y="188979"/>
                </a:lnTo>
                <a:lnTo>
                  <a:pt x="14798" y="197106"/>
                </a:lnTo>
                <a:lnTo>
                  <a:pt x="17485" y="203794"/>
                </a:lnTo>
                <a:lnTo>
                  <a:pt x="19277" y="214603"/>
                </a:lnTo>
                <a:lnTo>
                  <a:pt x="20471" y="228158"/>
                </a:lnTo>
                <a:lnTo>
                  <a:pt x="21267" y="243546"/>
                </a:lnTo>
                <a:lnTo>
                  <a:pt x="23068" y="255074"/>
                </a:lnTo>
                <a:lnTo>
                  <a:pt x="25538" y="264030"/>
                </a:lnTo>
                <a:lnTo>
                  <a:pt x="32561" y="281460"/>
                </a:lnTo>
                <a:lnTo>
                  <a:pt x="33521" y="287230"/>
                </a:lnTo>
                <a:lnTo>
                  <a:pt x="45720" y="3086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301"/>
          <p:cNvSpPr/>
          <p:nvPr/>
        </p:nvSpPr>
        <p:spPr>
          <a:xfrm>
            <a:off x="2096878" y="6320789"/>
            <a:ext cx="244985" cy="365731"/>
          </a:xfrm>
          <a:custGeom>
            <a:avLst/>
            <a:gdLst/>
            <a:ahLst/>
            <a:cxnLst/>
            <a:rect l="0" t="0" r="0" b="0"/>
            <a:pathLst>
              <a:path w="244985" h="365731">
                <a:moveTo>
                  <a:pt x="63392" y="0"/>
                </a:moveTo>
                <a:lnTo>
                  <a:pt x="57324" y="6069"/>
                </a:lnTo>
                <a:lnTo>
                  <a:pt x="55536" y="9125"/>
                </a:lnTo>
                <a:lnTo>
                  <a:pt x="51751" y="19496"/>
                </a:lnTo>
                <a:lnTo>
                  <a:pt x="46365" y="26868"/>
                </a:lnTo>
                <a:lnTo>
                  <a:pt x="44420" y="31882"/>
                </a:lnTo>
                <a:lnTo>
                  <a:pt x="43124" y="37765"/>
                </a:lnTo>
                <a:lnTo>
                  <a:pt x="42260" y="44227"/>
                </a:lnTo>
                <a:lnTo>
                  <a:pt x="37913" y="54793"/>
                </a:lnTo>
                <a:lnTo>
                  <a:pt x="34976" y="59389"/>
                </a:lnTo>
                <a:lnTo>
                  <a:pt x="33018" y="64993"/>
                </a:lnTo>
                <a:lnTo>
                  <a:pt x="31713" y="71269"/>
                </a:lnTo>
                <a:lnTo>
                  <a:pt x="30842" y="77993"/>
                </a:lnTo>
                <a:lnTo>
                  <a:pt x="28992" y="85015"/>
                </a:lnTo>
                <a:lnTo>
                  <a:pt x="26489" y="92237"/>
                </a:lnTo>
                <a:lnTo>
                  <a:pt x="23550" y="99591"/>
                </a:lnTo>
                <a:lnTo>
                  <a:pt x="21590" y="107034"/>
                </a:lnTo>
                <a:lnTo>
                  <a:pt x="20284" y="114537"/>
                </a:lnTo>
                <a:lnTo>
                  <a:pt x="19413" y="122078"/>
                </a:lnTo>
                <a:lnTo>
                  <a:pt x="17563" y="128375"/>
                </a:lnTo>
                <a:lnTo>
                  <a:pt x="12120" y="138759"/>
                </a:lnTo>
                <a:lnTo>
                  <a:pt x="10161" y="144576"/>
                </a:lnTo>
                <a:lnTo>
                  <a:pt x="8854" y="150995"/>
                </a:lnTo>
                <a:lnTo>
                  <a:pt x="7983" y="157813"/>
                </a:lnTo>
                <a:lnTo>
                  <a:pt x="6133" y="167439"/>
                </a:lnTo>
                <a:lnTo>
                  <a:pt x="690" y="191681"/>
                </a:lnTo>
                <a:lnTo>
                  <a:pt x="0" y="203987"/>
                </a:lnTo>
                <a:lnTo>
                  <a:pt x="811" y="216001"/>
                </a:lnTo>
                <a:lnTo>
                  <a:pt x="2621" y="227821"/>
                </a:lnTo>
                <a:lnTo>
                  <a:pt x="3828" y="238241"/>
                </a:lnTo>
                <a:lnTo>
                  <a:pt x="4633" y="247727"/>
                </a:lnTo>
                <a:lnTo>
                  <a:pt x="5169" y="256591"/>
                </a:lnTo>
                <a:lnTo>
                  <a:pt x="6797" y="263771"/>
                </a:lnTo>
                <a:lnTo>
                  <a:pt x="11991" y="275135"/>
                </a:lnTo>
                <a:lnTo>
                  <a:pt x="22056" y="294741"/>
                </a:lnTo>
                <a:lnTo>
                  <a:pt x="29357" y="305833"/>
                </a:lnTo>
                <a:lnTo>
                  <a:pt x="36835" y="314995"/>
                </a:lnTo>
                <a:lnTo>
                  <a:pt x="44392" y="323302"/>
                </a:lnTo>
                <a:lnTo>
                  <a:pt x="49455" y="327295"/>
                </a:lnTo>
                <a:lnTo>
                  <a:pt x="55371" y="331227"/>
                </a:lnTo>
                <a:lnTo>
                  <a:pt x="61854" y="335118"/>
                </a:lnTo>
                <a:lnTo>
                  <a:pt x="68717" y="340252"/>
                </a:lnTo>
                <a:lnTo>
                  <a:pt x="75832" y="346214"/>
                </a:lnTo>
                <a:lnTo>
                  <a:pt x="83115" y="352730"/>
                </a:lnTo>
                <a:lnTo>
                  <a:pt x="90511" y="357073"/>
                </a:lnTo>
                <a:lnTo>
                  <a:pt x="97981" y="359969"/>
                </a:lnTo>
                <a:lnTo>
                  <a:pt x="105501" y="361899"/>
                </a:lnTo>
                <a:lnTo>
                  <a:pt x="113055" y="363187"/>
                </a:lnTo>
                <a:lnTo>
                  <a:pt x="120630" y="364044"/>
                </a:lnTo>
                <a:lnTo>
                  <a:pt x="128221" y="364616"/>
                </a:lnTo>
                <a:lnTo>
                  <a:pt x="137091" y="364998"/>
                </a:lnTo>
                <a:lnTo>
                  <a:pt x="165238" y="365534"/>
                </a:lnTo>
                <a:lnTo>
                  <a:pt x="191793" y="365730"/>
                </a:lnTo>
                <a:lnTo>
                  <a:pt x="197253" y="364471"/>
                </a:lnTo>
                <a:lnTo>
                  <a:pt x="203432" y="362361"/>
                </a:lnTo>
                <a:lnTo>
                  <a:pt x="210092" y="359684"/>
                </a:lnTo>
                <a:lnTo>
                  <a:pt x="217072" y="355360"/>
                </a:lnTo>
                <a:lnTo>
                  <a:pt x="224265" y="349937"/>
                </a:lnTo>
                <a:lnTo>
                  <a:pt x="231601" y="343780"/>
                </a:lnTo>
                <a:lnTo>
                  <a:pt x="236491" y="338408"/>
                </a:lnTo>
                <a:lnTo>
                  <a:pt x="241925" y="329050"/>
                </a:lnTo>
                <a:lnTo>
                  <a:pt x="243374" y="323506"/>
                </a:lnTo>
                <a:lnTo>
                  <a:pt x="244340" y="317271"/>
                </a:lnTo>
                <a:lnTo>
                  <a:pt x="244984" y="310574"/>
                </a:lnTo>
                <a:lnTo>
                  <a:pt x="244143" y="304839"/>
                </a:lnTo>
                <a:lnTo>
                  <a:pt x="239822" y="295081"/>
                </a:lnTo>
                <a:lnTo>
                  <a:pt x="237055" y="286511"/>
                </a:lnTo>
                <a:lnTo>
                  <a:pt x="236317" y="282447"/>
                </a:lnTo>
                <a:lnTo>
                  <a:pt x="232111" y="274546"/>
                </a:lnTo>
                <a:lnTo>
                  <a:pt x="229211" y="270661"/>
                </a:lnTo>
                <a:lnTo>
                  <a:pt x="224738" y="266801"/>
                </a:lnTo>
                <a:lnTo>
                  <a:pt x="219216" y="262957"/>
                </a:lnTo>
                <a:lnTo>
                  <a:pt x="212994" y="259125"/>
                </a:lnTo>
                <a:lnTo>
                  <a:pt x="206307" y="255300"/>
                </a:lnTo>
                <a:lnTo>
                  <a:pt x="192103" y="247664"/>
                </a:lnTo>
                <a:lnTo>
                  <a:pt x="183489" y="243849"/>
                </a:lnTo>
                <a:lnTo>
                  <a:pt x="173937" y="240036"/>
                </a:lnTo>
                <a:lnTo>
                  <a:pt x="163758" y="236225"/>
                </a:lnTo>
                <a:lnTo>
                  <a:pt x="153163" y="234953"/>
                </a:lnTo>
                <a:lnTo>
                  <a:pt x="142289" y="235375"/>
                </a:lnTo>
                <a:lnTo>
                  <a:pt x="131230" y="236927"/>
                </a:lnTo>
                <a:lnTo>
                  <a:pt x="122587" y="237962"/>
                </a:lnTo>
                <a:lnTo>
                  <a:pt x="115555" y="238651"/>
                </a:lnTo>
                <a:lnTo>
                  <a:pt x="109597" y="239111"/>
                </a:lnTo>
                <a:lnTo>
                  <a:pt x="103085" y="239417"/>
                </a:lnTo>
                <a:lnTo>
                  <a:pt x="89077" y="239758"/>
                </a:lnTo>
                <a:lnTo>
                  <a:pt x="83055" y="241118"/>
                </a:lnTo>
                <a:lnTo>
                  <a:pt x="77771" y="243296"/>
                </a:lnTo>
                <a:lnTo>
                  <a:pt x="72978" y="246017"/>
                </a:lnTo>
                <a:lnTo>
                  <a:pt x="68512" y="249102"/>
                </a:lnTo>
                <a:lnTo>
                  <a:pt x="64265" y="252428"/>
                </a:lnTo>
                <a:lnTo>
                  <a:pt x="60164" y="255915"/>
                </a:lnTo>
                <a:lnTo>
                  <a:pt x="56160" y="259510"/>
                </a:lnTo>
                <a:lnTo>
                  <a:pt x="48324" y="266891"/>
                </a:lnTo>
                <a:lnTo>
                  <a:pt x="29124" y="285775"/>
                </a:lnTo>
                <a:lnTo>
                  <a:pt x="6242" y="30861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302"/>
          <p:cNvSpPr/>
          <p:nvPr/>
        </p:nvSpPr>
        <p:spPr>
          <a:xfrm>
            <a:off x="2354580" y="6480809"/>
            <a:ext cx="297181" cy="228601"/>
          </a:xfrm>
          <a:custGeom>
            <a:avLst/>
            <a:gdLst/>
            <a:ahLst/>
            <a:cxnLst/>
            <a:rect l="0" t="0" r="0" b="0"/>
            <a:pathLst>
              <a:path w="297181" h="228601">
                <a:moveTo>
                  <a:pt x="0" y="0"/>
                </a:moveTo>
                <a:lnTo>
                  <a:pt x="6067" y="0"/>
                </a:lnTo>
                <a:lnTo>
                  <a:pt x="9125" y="1271"/>
                </a:lnTo>
                <a:lnTo>
                  <a:pt x="15909" y="6068"/>
                </a:lnTo>
                <a:lnTo>
                  <a:pt x="23157" y="12434"/>
                </a:lnTo>
                <a:lnTo>
                  <a:pt x="26868" y="15909"/>
                </a:lnTo>
                <a:lnTo>
                  <a:pt x="59388" y="48001"/>
                </a:lnTo>
                <a:lnTo>
                  <a:pt x="84059" y="72642"/>
                </a:lnTo>
                <a:lnTo>
                  <a:pt x="92870" y="80178"/>
                </a:lnTo>
                <a:lnTo>
                  <a:pt x="101283" y="86473"/>
                </a:lnTo>
                <a:lnTo>
                  <a:pt x="109432" y="91938"/>
                </a:lnTo>
                <a:lnTo>
                  <a:pt x="117404" y="98122"/>
                </a:lnTo>
                <a:lnTo>
                  <a:pt x="125260" y="104785"/>
                </a:lnTo>
                <a:lnTo>
                  <a:pt x="133036" y="111767"/>
                </a:lnTo>
                <a:lnTo>
                  <a:pt x="142031" y="118961"/>
                </a:lnTo>
                <a:lnTo>
                  <a:pt x="151837" y="126297"/>
                </a:lnTo>
                <a:lnTo>
                  <a:pt x="187228" y="152145"/>
                </a:lnTo>
                <a:lnTo>
                  <a:pt x="201019" y="162390"/>
                </a:lnTo>
                <a:lnTo>
                  <a:pt x="211482" y="170491"/>
                </a:lnTo>
                <a:lnTo>
                  <a:pt x="219728" y="177160"/>
                </a:lnTo>
                <a:lnTo>
                  <a:pt x="226495" y="182877"/>
                </a:lnTo>
                <a:lnTo>
                  <a:pt x="232277" y="187959"/>
                </a:lnTo>
                <a:lnTo>
                  <a:pt x="242087" y="196991"/>
                </a:lnTo>
                <a:lnTo>
                  <a:pt x="254750" y="209215"/>
                </a:lnTo>
                <a:lnTo>
                  <a:pt x="260004" y="213137"/>
                </a:lnTo>
                <a:lnTo>
                  <a:pt x="266045" y="217022"/>
                </a:lnTo>
                <a:lnTo>
                  <a:pt x="272613" y="220881"/>
                </a:lnTo>
                <a:lnTo>
                  <a:pt x="278262" y="223454"/>
                </a:lnTo>
                <a:lnTo>
                  <a:pt x="283298" y="225170"/>
                </a:lnTo>
                <a:lnTo>
                  <a:pt x="297180" y="2286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303"/>
          <p:cNvSpPr/>
          <p:nvPr/>
        </p:nvSpPr>
        <p:spPr>
          <a:xfrm>
            <a:off x="2423160" y="6503669"/>
            <a:ext cx="182880" cy="205741"/>
          </a:xfrm>
          <a:custGeom>
            <a:avLst/>
            <a:gdLst/>
            <a:ahLst/>
            <a:cxnLst/>
            <a:rect l="0" t="0" r="0" b="0"/>
            <a:pathLst>
              <a:path w="182880" h="205741">
                <a:moveTo>
                  <a:pt x="182879" y="0"/>
                </a:moveTo>
                <a:lnTo>
                  <a:pt x="176812" y="6068"/>
                </a:lnTo>
                <a:lnTo>
                  <a:pt x="175024" y="9125"/>
                </a:lnTo>
                <a:lnTo>
                  <a:pt x="173833" y="12434"/>
                </a:lnTo>
                <a:lnTo>
                  <a:pt x="173038" y="15909"/>
                </a:lnTo>
                <a:lnTo>
                  <a:pt x="169969" y="20766"/>
                </a:lnTo>
                <a:lnTo>
                  <a:pt x="165382" y="26544"/>
                </a:lnTo>
                <a:lnTo>
                  <a:pt x="159785" y="32936"/>
                </a:lnTo>
                <a:lnTo>
                  <a:pt x="153513" y="39737"/>
                </a:lnTo>
                <a:lnTo>
                  <a:pt x="139771" y="54068"/>
                </a:lnTo>
                <a:lnTo>
                  <a:pt x="135091" y="60176"/>
                </a:lnTo>
                <a:lnTo>
                  <a:pt x="131970" y="65517"/>
                </a:lnTo>
                <a:lnTo>
                  <a:pt x="129890" y="70348"/>
                </a:lnTo>
                <a:lnTo>
                  <a:pt x="127233" y="74839"/>
                </a:lnTo>
                <a:lnTo>
                  <a:pt x="124192" y="79102"/>
                </a:lnTo>
                <a:lnTo>
                  <a:pt x="120894" y="83215"/>
                </a:lnTo>
                <a:lnTo>
                  <a:pt x="116156" y="87227"/>
                </a:lnTo>
                <a:lnTo>
                  <a:pt x="110457" y="91171"/>
                </a:lnTo>
                <a:lnTo>
                  <a:pt x="104118" y="95071"/>
                </a:lnTo>
                <a:lnTo>
                  <a:pt x="98622" y="98941"/>
                </a:lnTo>
                <a:lnTo>
                  <a:pt x="93688" y="102791"/>
                </a:lnTo>
                <a:lnTo>
                  <a:pt x="89128" y="106627"/>
                </a:lnTo>
                <a:lnTo>
                  <a:pt x="84819" y="110455"/>
                </a:lnTo>
                <a:lnTo>
                  <a:pt x="76644" y="118095"/>
                </a:lnTo>
                <a:lnTo>
                  <a:pt x="20003" y="174318"/>
                </a:lnTo>
                <a:lnTo>
                  <a:pt x="17145" y="178443"/>
                </a:lnTo>
                <a:lnTo>
                  <a:pt x="15240" y="182462"/>
                </a:lnTo>
                <a:lnTo>
                  <a:pt x="12558" y="190800"/>
                </a:lnTo>
                <a:lnTo>
                  <a:pt x="0" y="2057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304"/>
          <p:cNvSpPr/>
          <p:nvPr/>
        </p:nvSpPr>
        <p:spPr>
          <a:xfrm>
            <a:off x="2711162" y="6560906"/>
            <a:ext cx="54247" cy="34204"/>
          </a:xfrm>
          <a:custGeom>
            <a:avLst/>
            <a:gdLst/>
            <a:ahLst/>
            <a:cxnLst/>
            <a:rect l="0" t="0" r="0" b="0"/>
            <a:pathLst>
              <a:path w="54247" h="34204">
                <a:moveTo>
                  <a:pt x="20608" y="34203"/>
                </a:moveTo>
                <a:lnTo>
                  <a:pt x="47476" y="34203"/>
                </a:lnTo>
                <a:lnTo>
                  <a:pt x="49950" y="32934"/>
                </a:lnTo>
                <a:lnTo>
                  <a:pt x="51599" y="30817"/>
                </a:lnTo>
                <a:lnTo>
                  <a:pt x="54246" y="24362"/>
                </a:lnTo>
                <a:lnTo>
                  <a:pt x="53193" y="21293"/>
                </a:lnTo>
                <a:lnTo>
                  <a:pt x="51221" y="16706"/>
                </a:lnTo>
                <a:lnTo>
                  <a:pt x="48637" y="11108"/>
                </a:lnTo>
                <a:lnTo>
                  <a:pt x="45644" y="7376"/>
                </a:lnTo>
                <a:lnTo>
                  <a:pt x="42378" y="4889"/>
                </a:lnTo>
                <a:lnTo>
                  <a:pt x="38931" y="3231"/>
                </a:lnTo>
                <a:lnTo>
                  <a:pt x="35363" y="2125"/>
                </a:lnTo>
                <a:lnTo>
                  <a:pt x="31715" y="1388"/>
                </a:lnTo>
                <a:lnTo>
                  <a:pt x="28012" y="896"/>
                </a:lnTo>
                <a:lnTo>
                  <a:pt x="24274" y="569"/>
                </a:lnTo>
                <a:lnTo>
                  <a:pt x="20512" y="350"/>
                </a:lnTo>
                <a:lnTo>
                  <a:pt x="12945" y="108"/>
                </a:lnTo>
                <a:lnTo>
                  <a:pt x="5349" y="0"/>
                </a:lnTo>
                <a:lnTo>
                  <a:pt x="2815" y="1241"/>
                </a:lnTo>
                <a:lnTo>
                  <a:pt x="1126" y="3339"/>
                </a:lnTo>
                <a:lnTo>
                  <a:pt x="0" y="6007"/>
                </a:lnTo>
                <a:lnTo>
                  <a:pt x="519" y="7786"/>
                </a:lnTo>
                <a:lnTo>
                  <a:pt x="2135" y="8972"/>
                </a:lnTo>
                <a:lnTo>
                  <a:pt x="4483" y="9761"/>
                </a:lnTo>
                <a:lnTo>
                  <a:pt x="7318" y="11559"/>
                </a:lnTo>
                <a:lnTo>
                  <a:pt x="10478" y="14027"/>
                </a:lnTo>
                <a:lnTo>
                  <a:pt x="18607" y="21046"/>
                </a:lnTo>
                <a:lnTo>
                  <a:pt x="20544" y="21621"/>
                </a:lnTo>
                <a:lnTo>
                  <a:pt x="23105" y="22005"/>
                </a:lnTo>
                <a:lnTo>
                  <a:pt x="26083" y="22261"/>
                </a:lnTo>
                <a:lnTo>
                  <a:pt x="29337" y="22432"/>
                </a:lnTo>
                <a:lnTo>
                  <a:pt x="43468" y="227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305"/>
          <p:cNvSpPr/>
          <p:nvPr/>
        </p:nvSpPr>
        <p:spPr>
          <a:xfrm>
            <a:off x="2927883" y="6391116"/>
            <a:ext cx="203881" cy="380831"/>
          </a:xfrm>
          <a:custGeom>
            <a:avLst/>
            <a:gdLst/>
            <a:ahLst/>
            <a:cxnLst/>
            <a:rect l="0" t="0" r="0" b="0"/>
            <a:pathLst>
              <a:path w="203881" h="380831">
                <a:moveTo>
                  <a:pt x="135356" y="146843"/>
                </a:moveTo>
                <a:lnTo>
                  <a:pt x="147492" y="134708"/>
                </a:lnTo>
                <a:lnTo>
                  <a:pt x="151067" y="129863"/>
                </a:lnTo>
                <a:lnTo>
                  <a:pt x="155039" y="121093"/>
                </a:lnTo>
                <a:lnTo>
                  <a:pt x="160191" y="109576"/>
                </a:lnTo>
                <a:lnTo>
                  <a:pt x="163343" y="102948"/>
                </a:lnTo>
                <a:lnTo>
                  <a:pt x="166845" y="92198"/>
                </a:lnTo>
                <a:lnTo>
                  <a:pt x="167779" y="87553"/>
                </a:lnTo>
                <a:lnTo>
                  <a:pt x="172203" y="79006"/>
                </a:lnTo>
                <a:lnTo>
                  <a:pt x="175161" y="74948"/>
                </a:lnTo>
                <a:lnTo>
                  <a:pt x="175863" y="70973"/>
                </a:lnTo>
                <a:lnTo>
                  <a:pt x="175061" y="67053"/>
                </a:lnTo>
                <a:lnTo>
                  <a:pt x="172053" y="59311"/>
                </a:lnTo>
                <a:lnTo>
                  <a:pt x="170360" y="47813"/>
                </a:lnTo>
                <a:lnTo>
                  <a:pt x="169858" y="36362"/>
                </a:lnTo>
                <a:lnTo>
                  <a:pt x="169740" y="28737"/>
                </a:lnTo>
                <a:lnTo>
                  <a:pt x="168439" y="26196"/>
                </a:lnTo>
                <a:lnTo>
                  <a:pt x="166302" y="24502"/>
                </a:lnTo>
                <a:lnTo>
                  <a:pt x="163607" y="23372"/>
                </a:lnTo>
                <a:lnTo>
                  <a:pt x="160540" y="21349"/>
                </a:lnTo>
                <a:lnTo>
                  <a:pt x="157225" y="18731"/>
                </a:lnTo>
                <a:lnTo>
                  <a:pt x="153746" y="15715"/>
                </a:lnTo>
                <a:lnTo>
                  <a:pt x="150156" y="13705"/>
                </a:lnTo>
                <a:lnTo>
                  <a:pt x="146493" y="12364"/>
                </a:lnTo>
                <a:lnTo>
                  <a:pt x="142781" y="11471"/>
                </a:lnTo>
                <a:lnTo>
                  <a:pt x="137766" y="9604"/>
                </a:lnTo>
                <a:lnTo>
                  <a:pt x="131883" y="7091"/>
                </a:lnTo>
                <a:lnTo>
                  <a:pt x="125421" y="4145"/>
                </a:lnTo>
                <a:lnTo>
                  <a:pt x="118573" y="2181"/>
                </a:lnTo>
                <a:lnTo>
                  <a:pt x="111468" y="872"/>
                </a:lnTo>
                <a:lnTo>
                  <a:pt x="104191" y="0"/>
                </a:lnTo>
                <a:lnTo>
                  <a:pt x="98069" y="688"/>
                </a:lnTo>
                <a:lnTo>
                  <a:pt x="92718" y="2416"/>
                </a:lnTo>
                <a:lnTo>
                  <a:pt x="87881" y="4838"/>
                </a:lnTo>
                <a:lnTo>
                  <a:pt x="82116" y="6453"/>
                </a:lnTo>
                <a:lnTo>
                  <a:pt x="75733" y="7531"/>
                </a:lnTo>
                <a:lnTo>
                  <a:pt x="68937" y="8248"/>
                </a:lnTo>
                <a:lnTo>
                  <a:pt x="61867" y="11266"/>
                </a:lnTo>
                <a:lnTo>
                  <a:pt x="54614" y="15819"/>
                </a:lnTo>
                <a:lnTo>
                  <a:pt x="47238" y="21394"/>
                </a:lnTo>
                <a:lnTo>
                  <a:pt x="41051" y="25110"/>
                </a:lnTo>
                <a:lnTo>
                  <a:pt x="35656" y="27588"/>
                </a:lnTo>
                <a:lnTo>
                  <a:pt x="30790" y="29240"/>
                </a:lnTo>
                <a:lnTo>
                  <a:pt x="26275" y="31611"/>
                </a:lnTo>
                <a:lnTo>
                  <a:pt x="21996" y="34462"/>
                </a:lnTo>
                <a:lnTo>
                  <a:pt x="17873" y="37633"/>
                </a:lnTo>
                <a:lnTo>
                  <a:pt x="15124" y="41016"/>
                </a:lnTo>
                <a:lnTo>
                  <a:pt x="13292" y="44542"/>
                </a:lnTo>
                <a:lnTo>
                  <a:pt x="9985" y="53116"/>
                </a:lnTo>
                <a:lnTo>
                  <a:pt x="7326" y="58958"/>
                </a:lnTo>
                <a:lnTo>
                  <a:pt x="4283" y="65393"/>
                </a:lnTo>
                <a:lnTo>
                  <a:pt x="902" y="75931"/>
                </a:lnTo>
                <a:lnTo>
                  <a:pt x="0" y="80518"/>
                </a:lnTo>
                <a:lnTo>
                  <a:pt x="669" y="86116"/>
                </a:lnTo>
                <a:lnTo>
                  <a:pt x="2385" y="92389"/>
                </a:lnTo>
                <a:lnTo>
                  <a:pt x="4799" y="99110"/>
                </a:lnTo>
                <a:lnTo>
                  <a:pt x="8948" y="104861"/>
                </a:lnTo>
                <a:lnTo>
                  <a:pt x="14254" y="109965"/>
                </a:lnTo>
                <a:lnTo>
                  <a:pt x="20332" y="114638"/>
                </a:lnTo>
                <a:lnTo>
                  <a:pt x="26923" y="117753"/>
                </a:lnTo>
                <a:lnTo>
                  <a:pt x="33858" y="119829"/>
                </a:lnTo>
                <a:lnTo>
                  <a:pt x="41021" y="121215"/>
                </a:lnTo>
                <a:lnTo>
                  <a:pt x="48336" y="122137"/>
                </a:lnTo>
                <a:lnTo>
                  <a:pt x="55753" y="122753"/>
                </a:lnTo>
                <a:lnTo>
                  <a:pt x="63237" y="123163"/>
                </a:lnTo>
                <a:lnTo>
                  <a:pt x="81714" y="123618"/>
                </a:lnTo>
                <a:lnTo>
                  <a:pt x="91975" y="123741"/>
                </a:lnTo>
                <a:lnTo>
                  <a:pt x="100085" y="122551"/>
                </a:lnTo>
                <a:lnTo>
                  <a:pt x="106762" y="120489"/>
                </a:lnTo>
                <a:lnTo>
                  <a:pt x="112484" y="117844"/>
                </a:lnTo>
                <a:lnTo>
                  <a:pt x="117568" y="116081"/>
                </a:lnTo>
                <a:lnTo>
                  <a:pt x="122227" y="114905"/>
                </a:lnTo>
                <a:lnTo>
                  <a:pt x="126604" y="114121"/>
                </a:lnTo>
                <a:lnTo>
                  <a:pt x="132061" y="112328"/>
                </a:lnTo>
                <a:lnTo>
                  <a:pt x="138240" y="109863"/>
                </a:lnTo>
                <a:lnTo>
                  <a:pt x="144899" y="106950"/>
                </a:lnTo>
                <a:lnTo>
                  <a:pt x="159071" y="100327"/>
                </a:lnTo>
                <a:lnTo>
                  <a:pt x="166406" y="96782"/>
                </a:lnTo>
                <a:lnTo>
                  <a:pt x="171296" y="93149"/>
                </a:lnTo>
                <a:lnTo>
                  <a:pt x="174556" y="89458"/>
                </a:lnTo>
                <a:lnTo>
                  <a:pt x="176730" y="85726"/>
                </a:lnTo>
                <a:lnTo>
                  <a:pt x="179449" y="83238"/>
                </a:lnTo>
                <a:lnTo>
                  <a:pt x="182531" y="81580"/>
                </a:lnTo>
                <a:lnTo>
                  <a:pt x="185856" y="80475"/>
                </a:lnTo>
                <a:lnTo>
                  <a:pt x="189343" y="78468"/>
                </a:lnTo>
                <a:lnTo>
                  <a:pt x="192938" y="75859"/>
                </a:lnTo>
                <a:lnTo>
                  <a:pt x="196604" y="72851"/>
                </a:lnTo>
                <a:lnTo>
                  <a:pt x="199048" y="72115"/>
                </a:lnTo>
                <a:lnTo>
                  <a:pt x="200677" y="72894"/>
                </a:lnTo>
                <a:lnTo>
                  <a:pt x="201764" y="74684"/>
                </a:lnTo>
                <a:lnTo>
                  <a:pt x="202971" y="80059"/>
                </a:lnTo>
                <a:lnTo>
                  <a:pt x="203508" y="87951"/>
                </a:lnTo>
                <a:lnTo>
                  <a:pt x="203809" y="105405"/>
                </a:lnTo>
                <a:lnTo>
                  <a:pt x="203880" y="114880"/>
                </a:lnTo>
                <a:lnTo>
                  <a:pt x="201359" y="125534"/>
                </a:lnTo>
                <a:lnTo>
                  <a:pt x="197138" y="140257"/>
                </a:lnTo>
                <a:lnTo>
                  <a:pt x="191784" y="157692"/>
                </a:lnTo>
                <a:lnTo>
                  <a:pt x="188215" y="171857"/>
                </a:lnTo>
                <a:lnTo>
                  <a:pt x="185835" y="183839"/>
                </a:lnTo>
                <a:lnTo>
                  <a:pt x="184249" y="194367"/>
                </a:lnTo>
                <a:lnTo>
                  <a:pt x="183192" y="205196"/>
                </a:lnTo>
                <a:lnTo>
                  <a:pt x="182487" y="216225"/>
                </a:lnTo>
                <a:lnTo>
                  <a:pt x="181703" y="237370"/>
                </a:lnTo>
                <a:lnTo>
                  <a:pt x="181355" y="255234"/>
                </a:lnTo>
                <a:lnTo>
                  <a:pt x="181084" y="354963"/>
                </a:lnTo>
                <a:lnTo>
                  <a:pt x="182351" y="361790"/>
                </a:lnTo>
                <a:lnTo>
                  <a:pt x="184466" y="366342"/>
                </a:lnTo>
                <a:lnTo>
                  <a:pt x="187147" y="369375"/>
                </a:lnTo>
                <a:lnTo>
                  <a:pt x="188933" y="372668"/>
                </a:lnTo>
                <a:lnTo>
                  <a:pt x="191448" y="380830"/>
                </a:lnTo>
                <a:lnTo>
                  <a:pt x="191801" y="380304"/>
                </a:lnTo>
                <a:lnTo>
                  <a:pt x="192506" y="37544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306"/>
          <p:cNvSpPr/>
          <p:nvPr/>
        </p:nvSpPr>
        <p:spPr>
          <a:xfrm>
            <a:off x="3246120" y="6435696"/>
            <a:ext cx="165918" cy="56544"/>
          </a:xfrm>
          <a:custGeom>
            <a:avLst/>
            <a:gdLst/>
            <a:ahLst/>
            <a:cxnLst/>
            <a:rect l="0" t="0" r="0" b="0"/>
            <a:pathLst>
              <a:path w="165918" h="56544">
                <a:moveTo>
                  <a:pt x="0" y="56543"/>
                </a:moveTo>
                <a:lnTo>
                  <a:pt x="6067" y="50476"/>
                </a:lnTo>
                <a:lnTo>
                  <a:pt x="9125" y="48688"/>
                </a:lnTo>
                <a:lnTo>
                  <a:pt x="15909" y="46702"/>
                </a:lnTo>
                <a:lnTo>
                  <a:pt x="23157" y="45820"/>
                </a:lnTo>
                <a:lnTo>
                  <a:pt x="26868" y="45584"/>
                </a:lnTo>
                <a:lnTo>
                  <a:pt x="30612" y="44158"/>
                </a:lnTo>
                <a:lnTo>
                  <a:pt x="34378" y="41936"/>
                </a:lnTo>
                <a:lnTo>
                  <a:pt x="43479" y="35314"/>
                </a:lnTo>
                <a:lnTo>
                  <a:pt x="48111" y="34408"/>
                </a:lnTo>
                <a:lnTo>
                  <a:pt x="51123" y="34166"/>
                </a:lnTo>
                <a:lnTo>
                  <a:pt x="54402" y="32735"/>
                </a:lnTo>
                <a:lnTo>
                  <a:pt x="57858" y="30511"/>
                </a:lnTo>
                <a:lnTo>
                  <a:pt x="61432" y="27759"/>
                </a:lnTo>
                <a:lnTo>
                  <a:pt x="65084" y="25923"/>
                </a:lnTo>
                <a:lnTo>
                  <a:pt x="72530" y="23884"/>
                </a:lnTo>
                <a:lnTo>
                  <a:pt x="80071" y="22978"/>
                </a:lnTo>
                <a:lnTo>
                  <a:pt x="83861" y="22737"/>
                </a:lnTo>
                <a:lnTo>
                  <a:pt x="88927" y="21305"/>
                </a:lnTo>
                <a:lnTo>
                  <a:pt x="94845" y="19082"/>
                </a:lnTo>
                <a:lnTo>
                  <a:pt x="101329" y="16329"/>
                </a:lnTo>
                <a:lnTo>
                  <a:pt x="106923" y="14494"/>
                </a:lnTo>
                <a:lnTo>
                  <a:pt x="116524" y="12454"/>
                </a:lnTo>
                <a:lnTo>
                  <a:pt x="135185" y="8162"/>
                </a:lnTo>
                <a:lnTo>
                  <a:pt x="147273" y="5239"/>
                </a:lnTo>
                <a:lnTo>
                  <a:pt x="159142" y="2021"/>
                </a:lnTo>
                <a:lnTo>
                  <a:pt x="16591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307"/>
          <p:cNvSpPr/>
          <p:nvPr/>
        </p:nvSpPr>
        <p:spPr>
          <a:xfrm>
            <a:off x="3554729" y="6423659"/>
            <a:ext cx="11431" cy="11431"/>
          </a:xfrm>
          <a:custGeom>
            <a:avLst/>
            <a:gdLst/>
            <a:ahLst/>
            <a:cxnLst/>
            <a:rect l="0" t="0" r="0" b="0"/>
            <a:pathLst>
              <a:path w="11431" h="11431">
                <a:moveTo>
                  <a:pt x="0" y="0"/>
                </a:moveTo>
                <a:lnTo>
                  <a:pt x="11430" y="114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308"/>
          <p:cNvSpPr/>
          <p:nvPr/>
        </p:nvSpPr>
        <p:spPr>
          <a:xfrm>
            <a:off x="3188970" y="6522464"/>
            <a:ext cx="256413" cy="95506"/>
          </a:xfrm>
          <a:custGeom>
            <a:avLst/>
            <a:gdLst/>
            <a:ahLst/>
            <a:cxnLst/>
            <a:rect l="0" t="0" r="0" b="0"/>
            <a:pathLst>
              <a:path w="256413" h="95506">
                <a:moveTo>
                  <a:pt x="0" y="95505"/>
                </a:moveTo>
                <a:lnTo>
                  <a:pt x="12135" y="89438"/>
                </a:lnTo>
                <a:lnTo>
                  <a:pt x="21480" y="86458"/>
                </a:lnTo>
                <a:lnTo>
                  <a:pt x="29866" y="85135"/>
                </a:lnTo>
                <a:lnTo>
                  <a:pt x="37827" y="84546"/>
                </a:lnTo>
                <a:lnTo>
                  <a:pt x="40458" y="83120"/>
                </a:lnTo>
                <a:lnTo>
                  <a:pt x="42212" y="80898"/>
                </a:lnTo>
                <a:lnTo>
                  <a:pt x="43381" y="78147"/>
                </a:lnTo>
                <a:lnTo>
                  <a:pt x="45431" y="76313"/>
                </a:lnTo>
                <a:lnTo>
                  <a:pt x="48067" y="75090"/>
                </a:lnTo>
                <a:lnTo>
                  <a:pt x="51095" y="74275"/>
                </a:lnTo>
                <a:lnTo>
                  <a:pt x="56923" y="71192"/>
                </a:lnTo>
                <a:lnTo>
                  <a:pt x="64619" y="66597"/>
                </a:lnTo>
                <a:lnTo>
                  <a:pt x="73559" y="60993"/>
                </a:lnTo>
                <a:lnTo>
                  <a:pt x="84599" y="55987"/>
                </a:lnTo>
                <a:lnTo>
                  <a:pt x="97039" y="51380"/>
                </a:lnTo>
                <a:lnTo>
                  <a:pt x="165641" y="28793"/>
                </a:lnTo>
                <a:lnTo>
                  <a:pt x="181547" y="23090"/>
                </a:lnTo>
                <a:lnTo>
                  <a:pt x="194692" y="18018"/>
                </a:lnTo>
                <a:lnTo>
                  <a:pt x="205994" y="13368"/>
                </a:lnTo>
                <a:lnTo>
                  <a:pt x="219880" y="8997"/>
                </a:lnTo>
                <a:lnTo>
                  <a:pt x="235486" y="4813"/>
                </a:lnTo>
                <a:lnTo>
                  <a:pt x="252240" y="754"/>
                </a:lnTo>
                <a:lnTo>
                  <a:pt x="25641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309"/>
          <p:cNvSpPr/>
          <p:nvPr/>
        </p:nvSpPr>
        <p:spPr>
          <a:xfrm>
            <a:off x="3509009" y="6515100"/>
            <a:ext cx="11432" cy="11430"/>
          </a:xfrm>
          <a:custGeom>
            <a:avLst/>
            <a:gdLst/>
            <a:ahLst/>
            <a:cxnLst/>
            <a:rect l="0" t="0" r="0" b="0"/>
            <a:pathLst>
              <a:path w="11432" h="11430">
                <a:moveTo>
                  <a:pt x="0" y="0"/>
                </a:moveTo>
                <a:lnTo>
                  <a:pt x="11431" y="1142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310"/>
          <p:cNvSpPr/>
          <p:nvPr/>
        </p:nvSpPr>
        <p:spPr>
          <a:xfrm>
            <a:off x="3772551" y="6252209"/>
            <a:ext cx="45070" cy="514351"/>
          </a:xfrm>
          <a:custGeom>
            <a:avLst/>
            <a:gdLst/>
            <a:ahLst/>
            <a:cxnLst/>
            <a:rect l="0" t="0" r="0" b="0"/>
            <a:pathLst>
              <a:path w="45070" h="514351">
                <a:moveTo>
                  <a:pt x="45069" y="0"/>
                </a:moveTo>
                <a:lnTo>
                  <a:pt x="39001" y="18203"/>
                </a:lnTo>
                <a:lnTo>
                  <a:pt x="37213" y="24836"/>
                </a:lnTo>
                <a:lnTo>
                  <a:pt x="36021" y="30527"/>
                </a:lnTo>
                <a:lnTo>
                  <a:pt x="34698" y="41508"/>
                </a:lnTo>
                <a:lnTo>
                  <a:pt x="34109" y="54854"/>
                </a:lnTo>
                <a:lnTo>
                  <a:pt x="33778" y="76649"/>
                </a:lnTo>
                <a:lnTo>
                  <a:pt x="33680" y="99194"/>
                </a:lnTo>
                <a:lnTo>
                  <a:pt x="32396" y="115659"/>
                </a:lnTo>
                <a:lnTo>
                  <a:pt x="24521" y="202333"/>
                </a:lnTo>
                <a:lnTo>
                  <a:pt x="17733" y="298629"/>
                </a:lnTo>
                <a:lnTo>
                  <a:pt x="14145" y="334977"/>
                </a:lnTo>
                <a:lnTo>
                  <a:pt x="10483" y="361747"/>
                </a:lnTo>
                <a:lnTo>
                  <a:pt x="6771" y="382135"/>
                </a:lnTo>
                <a:lnTo>
                  <a:pt x="4297" y="402077"/>
                </a:lnTo>
                <a:lnTo>
                  <a:pt x="2648" y="421722"/>
                </a:lnTo>
                <a:lnTo>
                  <a:pt x="326" y="466161"/>
                </a:lnTo>
                <a:lnTo>
                  <a:pt x="0" y="474605"/>
                </a:lnTo>
                <a:lnTo>
                  <a:pt x="1053" y="481503"/>
                </a:lnTo>
                <a:lnTo>
                  <a:pt x="3025" y="487372"/>
                </a:lnTo>
                <a:lnTo>
                  <a:pt x="5609" y="492555"/>
                </a:lnTo>
                <a:lnTo>
                  <a:pt x="7333" y="497280"/>
                </a:lnTo>
                <a:lnTo>
                  <a:pt x="8481" y="501700"/>
                </a:lnTo>
                <a:lnTo>
                  <a:pt x="22208" y="5143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311"/>
          <p:cNvSpPr/>
          <p:nvPr/>
        </p:nvSpPr>
        <p:spPr>
          <a:xfrm>
            <a:off x="3954960" y="6263639"/>
            <a:ext cx="216991" cy="193571"/>
          </a:xfrm>
          <a:custGeom>
            <a:avLst/>
            <a:gdLst/>
            <a:ahLst/>
            <a:cxnLst/>
            <a:rect l="0" t="0" r="0" b="0"/>
            <a:pathLst>
              <a:path w="216991" h="193571">
                <a:moveTo>
                  <a:pt x="11249" y="0"/>
                </a:moveTo>
                <a:lnTo>
                  <a:pt x="17318" y="0"/>
                </a:lnTo>
                <a:lnTo>
                  <a:pt x="19105" y="1271"/>
                </a:lnTo>
                <a:lnTo>
                  <a:pt x="20296" y="3387"/>
                </a:lnTo>
                <a:lnTo>
                  <a:pt x="21620" y="9125"/>
                </a:lnTo>
                <a:lnTo>
                  <a:pt x="21973" y="12434"/>
                </a:lnTo>
                <a:lnTo>
                  <a:pt x="22209" y="15909"/>
                </a:lnTo>
                <a:lnTo>
                  <a:pt x="22470" y="33318"/>
                </a:lnTo>
                <a:lnTo>
                  <a:pt x="22540" y="45072"/>
                </a:lnTo>
                <a:lnTo>
                  <a:pt x="21317" y="59258"/>
                </a:lnTo>
                <a:lnTo>
                  <a:pt x="19231" y="75065"/>
                </a:lnTo>
                <a:lnTo>
                  <a:pt x="16570" y="91954"/>
                </a:lnTo>
                <a:lnTo>
                  <a:pt x="13527" y="105753"/>
                </a:lnTo>
                <a:lnTo>
                  <a:pt x="10228" y="117492"/>
                </a:lnTo>
                <a:lnTo>
                  <a:pt x="6758" y="127858"/>
                </a:lnTo>
                <a:lnTo>
                  <a:pt x="4445" y="137309"/>
                </a:lnTo>
                <a:lnTo>
                  <a:pt x="2903" y="146149"/>
                </a:lnTo>
                <a:lnTo>
                  <a:pt x="1875" y="154583"/>
                </a:lnTo>
                <a:lnTo>
                  <a:pt x="1190" y="161476"/>
                </a:lnTo>
                <a:lnTo>
                  <a:pt x="733" y="167340"/>
                </a:lnTo>
                <a:lnTo>
                  <a:pt x="429" y="172520"/>
                </a:lnTo>
                <a:lnTo>
                  <a:pt x="90" y="181663"/>
                </a:lnTo>
                <a:lnTo>
                  <a:pt x="0" y="185879"/>
                </a:lnTo>
                <a:lnTo>
                  <a:pt x="1210" y="188690"/>
                </a:lnTo>
                <a:lnTo>
                  <a:pt x="3286" y="190563"/>
                </a:lnTo>
                <a:lnTo>
                  <a:pt x="9676" y="193570"/>
                </a:lnTo>
                <a:lnTo>
                  <a:pt x="12741" y="192547"/>
                </a:lnTo>
                <a:lnTo>
                  <a:pt x="17324" y="190595"/>
                </a:lnTo>
                <a:lnTo>
                  <a:pt x="22919" y="188023"/>
                </a:lnTo>
                <a:lnTo>
                  <a:pt x="27919" y="185039"/>
                </a:lnTo>
                <a:lnTo>
                  <a:pt x="32523" y="181779"/>
                </a:lnTo>
                <a:lnTo>
                  <a:pt x="36862" y="178337"/>
                </a:lnTo>
                <a:lnTo>
                  <a:pt x="42294" y="176041"/>
                </a:lnTo>
                <a:lnTo>
                  <a:pt x="48456" y="174511"/>
                </a:lnTo>
                <a:lnTo>
                  <a:pt x="55104" y="173491"/>
                </a:lnTo>
                <a:lnTo>
                  <a:pt x="60806" y="171540"/>
                </a:lnTo>
                <a:lnTo>
                  <a:pt x="65877" y="168970"/>
                </a:lnTo>
                <a:lnTo>
                  <a:pt x="70528" y="165987"/>
                </a:lnTo>
                <a:lnTo>
                  <a:pt x="74898" y="162729"/>
                </a:lnTo>
                <a:lnTo>
                  <a:pt x="79082" y="159286"/>
                </a:lnTo>
                <a:lnTo>
                  <a:pt x="83141" y="155721"/>
                </a:lnTo>
                <a:lnTo>
                  <a:pt x="90927" y="152074"/>
                </a:lnTo>
                <a:lnTo>
                  <a:pt x="101198" y="148373"/>
                </a:lnTo>
                <a:lnTo>
                  <a:pt x="113125" y="144636"/>
                </a:lnTo>
                <a:lnTo>
                  <a:pt x="127427" y="139603"/>
                </a:lnTo>
                <a:lnTo>
                  <a:pt x="160250" y="127240"/>
                </a:lnTo>
                <a:lnTo>
                  <a:pt x="172814" y="122926"/>
                </a:lnTo>
                <a:lnTo>
                  <a:pt x="182459" y="120051"/>
                </a:lnTo>
                <a:lnTo>
                  <a:pt x="216990" y="1028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312"/>
          <p:cNvSpPr/>
          <p:nvPr/>
        </p:nvSpPr>
        <p:spPr>
          <a:xfrm>
            <a:off x="4082254" y="6217919"/>
            <a:ext cx="55406" cy="457201"/>
          </a:xfrm>
          <a:custGeom>
            <a:avLst/>
            <a:gdLst/>
            <a:ahLst/>
            <a:cxnLst/>
            <a:rect l="0" t="0" r="0" b="0"/>
            <a:pathLst>
              <a:path w="55406" h="457201">
                <a:moveTo>
                  <a:pt x="55405" y="0"/>
                </a:moveTo>
                <a:lnTo>
                  <a:pt x="49338" y="6068"/>
                </a:lnTo>
                <a:lnTo>
                  <a:pt x="47550" y="10396"/>
                </a:lnTo>
                <a:lnTo>
                  <a:pt x="46359" y="15821"/>
                </a:lnTo>
                <a:lnTo>
                  <a:pt x="45035" y="27352"/>
                </a:lnTo>
                <a:lnTo>
                  <a:pt x="44446" y="36710"/>
                </a:lnTo>
                <a:lnTo>
                  <a:pt x="43019" y="43524"/>
                </a:lnTo>
                <a:lnTo>
                  <a:pt x="40798" y="51876"/>
                </a:lnTo>
                <a:lnTo>
                  <a:pt x="38047" y="61254"/>
                </a:lnTo>
                <a:lnTo>
                  <a:pt x="34943" y="73856"/>
                </a:lnTo>
                <a:lnTo>
                  <a:pt x="28108" y="104791"/>
                </a:lnTo>
                <a:lnTo>
                  <a:pt x="25777" y="119392"/>
                </a:lnTo>
                <a:lnTo>
                  <a:pt x="24224" y="132935"/>
                </a:lnTo>
                <a:lnTo>
                  <a:pt x="23188" y="145773"/>
                </a:lnTo>
                <a:lnTo>
                  <a:pt x="21227" y="161952"/>
                </a:lnTo>
                <a:lnTo>
                  <a:pt x="15662" y="200249"/>
                </a:lnTo>
                <a:lnTo>
                  <a:pt x="13670" y="217319"/>
                </a:lnTo>
                <a:lnTo>
                  <a:pt x="12342" y="232510"/>
                </a:lnTo>
                <a:lnTo>
                  <a:pt x="11456" y="246446"/>
                </a:lnTo>
                <a:lnTo>
                  <a:pt x="4143" y="332807"/>
                </a:lnTo>
                <a:lnTo>
                  <a:pt x="2180" y="362842"/>
                </a:lnTo>
                <a:lnTo>
                  <a:pt x="0" y="416533"/>
                </a:lnTo>
                <a:lnTo>
                  <a:pt x="689" y="432629"/>
                </a:lnTo>
                <a:lnTo>
                  <a:pt x="2417" y="442089"/>
                </a:lnTo>
                <a:lnTo>
                  <a:pt x="9686" y="4572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313"/>
          <p:cNvSpPr/>
          <p:nvPr/>
        </p:nvSpPr>
        <p:spPr>
          <a:xfrm>
            <a:off x="4248020" y="6172200"/>
            <a:ext cx="209681" cy="285317"/>
          </a:xfrm>
          <a:custGeom>
            <a:avLst/>
            <a:gdLst/>
            <a:ahLst/>
            <a:cxnLst/>
            <a:rect l="0" t="0" r="0" b="0"/>
            <a:pathLst>
              <a:path w="209681" h="285317">
                <a:moveTo>
                  <a:pt x="49659" y="0"/>
                </a:moveTo>
                <a:lnTo>
                  <a:pt x="61795" y="6067"/>
                </a:lnTo>
                <a:lnTo>
                  <a:pt x="65370" y="9125"/>
                </a:lnTo>
                <a:lnTo>
                  <a:pt x="67753" y="12432"/>
                </a:lnTo>
                <a:lnTo>
                  <a:pt x="69342" y="15908"/>
                </a:lnTo>
                <a:lnTo>
                  <a:pt x="70401" y="22035"/>
                </a:lnTo>
                <a:lnTo>
                  <a:pt x="71107" y="29930"/>
                </a:lnTo>
                <a:lnTo>
                  <a:pt x="71578" y="39003"/>
                </a:lnTo>
                <a:lnTo>
                  <a:pt x="72101" y="55858"/>
                </a:lnTo>
                <a:lnTo>
                  <a:pt x="72437" y="87374"/>
                </a:lnTo>
                <a:lnTo>
                  <a:pt x="71195" y="95080"/>
                </a:lnTo>
                <a:lnTo>
                  <a:pt x="69096" y="102756"/>
                </a:lnTo>
                <a:lnTo>
                  <a:pt x="66427" y="110414"/>
                </a:lnTo>
                <a:lnTo>
                  <a:pt x="50535" y="151531"/>
                </a:lnTo>
                <a:lnTo>
                  <a:pt x="45164" y="164520"/>
                </a:lnTo>
                <a:lnTo>
                  <a:pt x="40312" y="175719"/>
                </a:lnTo>
                <a:lnTo>
                  <a:pt x="35808" y="185727"/>
                </a:lnTo>
                <a:lnTo>
                  <a:pt x="30265" y="200018"/>
                </a:lnTo>
                <a:lnTo>
                  <a:pt x="17333" y="236217"/>
                </a:lnTo>
                <a:lnTo>
                  <a:pt x="11599" y="250188"/>
                </a:lnTo>
                <a:lnTo>
                  <a:pt x="6506" y="260771"/>
                </a:lnTo>
                <a:lnTo>
                  <a:pt x="1840" y="269097"/>
                </a:lnTo>
                <a:lnTo>
                  <a:pt x="0" y="274648"/>
                </a:lnTo>
                <a:lnTo>
                  <a:pt x="43" y="278349"/>
                </a:lnTo>
                <a:lnTo>
                  <a:pt x="1342" y="280816"/>
                </a:lnTo>
                <a:lnTo>
                  <a:pt x="3478" y="282460"/>
                </a:lnTo>
                <a:lnTo>
                  <a:pt x="6172" y="283557"/>
                </a:lnTo>
                <a:lnTo>
                  <a:pt x="13553" y="285316"/>
                </a:lnTo>
                <a:lnTo>
                  <a:pt x="17949" y="282171"/>
                </a:lnTo>
                <a:lnTo>
                  <a:pt x="20899" y="279553"/>
                </a:lnTo>
                <a:lnTo>
                  <a:pt x="24136" y="277809"/>
                </a:lnTo>
                <a:lnTo>
                  <a:pt x="27564" y="276645"/>
                </a:lnTo>
                <a:lnTo>
                  <a:pt x="31119" y="275870"/>
                </a:lnTo>
                <a:lnTo>
                  <a:pt x="34759" y="274084"/>
                </a:lnTo>
                <a:lnTo>
                  <a:pt x="38456" y="271622"/>
                </a:lnTo>
                <a:lnTo>
                  <a:pt x="42190" y="268711"/>
                </a:lnTo>
                <a:lnTo>
                  <a:pt x="47220" y="266770"/>
                </a:lnTo>
                <a:lnTo>
                  <a:pt x="53113" y="265477"/>
                </a:lnTo>
                <a:lnTo>
                  <a:pt x="59582" y="264615"/>
                </a:lnTo>
                <a:lnTo>
                  <a:pt x="65164" y="262770"/>
                </a:lnTo>
                <a:lnTo>
                  <a:pt x="70156" y="260270"/>
                </a:lnTo>
                <a:lnTo>
                  <a:pt x="74754" y="257333"/>
                </a:lnTo>
                <a:lnTo>
                  <a:pt x="80359" y="255375"/>
                </a:lnTo>
                <a:lnTo>
                  <a:pt x="86636" y="254070"/>
                </a:lnTo>
                <a:lnTo>
                  <a:pt x="93361" y="253200"/>
                </a:lnTo>
                <a:lnTo>
                  <a:pt x="99114" y="252619"/>
                </a:lnTo>
                <a:lnTo>
                  <a:pt x="104219" y="252233"/>
                </a:lnTo>
                <a:lnTo>
                  <a:pt x="108893" y="251975"/>
                </a:lnTo>
                <a:lnTo>
                  <a:pt x="115818" y="250533"/>
                </a:lnTo>
                <a:lnTo>
                  <a:pt x="124246" y="248302"/>
                </a:lnTo>
                <a:lnTo>
                  <a:pt x="133674" y="245544"/>
                </a:lnTo>
                <a:lnTo>
                  <a:pt x="142499" y="244976"/>
                </a:lnTo>
                <a:lnTo>
                  <a:pt x="150923" y="245867"/>
                </a:lnTo>
                <a:lnTo>
                  <a:pt x="159078" y="247731"/>
                </a:lnTo>
                <a:lnTo>
                  <a:pt x="165785" y="248974"/>
                </a:lnTo>
                <a:lnTo>
                  <a:pt x="171527" y="249802"/>
                </a:lnTo>
                <a:lnTo>
                  <a:pt x="176624" y="250355"/>
                </a:lnTo>
                <a:lnTo>
                  <a:pt x="182563" y="250723"/>
                </a:lnTo>
                <a:lnTo>
                  <a:pt x="209680" y="25145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314"/>
          <p:cNvSpPr/>
          <p:nvPr/>
        </p:nvSpPr>
        <p:spPr>
          <a:xfrm>
            <a:off x="4366259" y="6149339"/>
            <a:ext cx="45721" cy="502921"/>
          </a:xfrm>
          <a:custGeom>
            <a:avLst/>
            <a:gdLst/>
            <a:ahLst/>
            <a:cxnLst/>
            <a:rect l="0" t="0" r="0" b="0"/>
            <a:pathLst>
              <a:path w="45721" h="502921">
                <a:moveTo>
                  <a:pt x="45720" y="0"/>
                </a:moveTo>
                <a:lnTo>
                  <a:pt x="45720" y="31818"/>
                </a:lnTo>
                <a:lnTo>
                  <a:pt x="44450" y="44072"/>
                </a:lnTo>
                <a:lnTo>
                  <a:pt x="39653" y="78008"/>
                </a:lnTo>
                <a:lnTo>
                  <a:pt x="37865" y="93915"/>
                </a:lnTo>
                <a:lnTo>
                  <a:pt x="36674" y="108331"/>
                </a:lnTo>
                <a:lnTo>
                  <a:pt x="35880" y="121750"/>
                </a:lnTo>
                <a:lnTo>
                  <a:pt x="34997" y="146822"/>
                </a:lnTo>
                <a:lnTo>
                  <a:pt x="34761" y="158841"/>
                </a:lnTo>
                <a:lnTo>
                  <a:pt x="32064" y="183365"/>
                </a:lnTo>
                <a:lnTo>
                  <a:pt x="18673" y="282790"/>
                </a:lnTo>
                <a:lnTo>
                  <a:pt x="16259" y="304097"/>
                </a:lnTo>
                <a:lnTo>
                  <a:pt x="14650" y="320841"/>
                </a:lnTo>
                <a:lnTo>
                  <a:pt x="13576" y="335815"/>
                </a:lnTo>
                <a:lnTo>
                  <a:pt x="12861" y="349607"/>
                </a:lnTo>
                <a:lnTo>
                  <a:pt x="12066" y="373820"/>
                </a:lnTo>
                <a:lnTo>
                  <a:pt x="11514" y="412087"/>
                </a:lnTo>
                <a:lnTo>
                  <a:pt x="10216" y="419505"/>
                </a:lnTo>
                <a:lnTo>
                  <a:pt x="8081" y="428261"/>
                </a:lnTo>
                <a:lnTo>
                  <a:pt x="5388" y="437906"/>
                </a:lnTo>
                <a:lnTo>
                  <a:pt x="3592" y="445608"/>
                </a:lnTo>
                <a:lnTo>
                  <a:pt x="2395" y="452012"/>
                </a:lnTo>
                <a:lnTo>
                  <a:pt x="1065" y="463785"/>
                </a:lnTo>
                <a:lnTo>
                  <a:pt x="474" y="477483"/>
                </a:lnTo>
                <a:lnTo>
                  <a:pt x="0" y="5029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315"/>
          <p:cNvSpPr/>
          <p:nvPr/>
        </p:nvSpPr>
        <p:spPr>
          <a:xfrm>
            <a:off x="4469129" y="6412229"/>
            <a:ext cx="171451" cy="262891"/>
          </a:xfrm>
          <a:custGeom>
            <a:avLst/>
            <a:gdLst/>
            <a:ahLst/>
            <a:cxnLst/>
            <a:rect l="0" t="0" r="0" b="0"/>
            <a:pathLst>
              <a:path w="171451" h="262891">
                <a:moveTo>
                  <a:pt x="0" y="0"/>
                </a:moveTo>
                <a:lnTo>
                  <a:pt x="78642" y="78642"/>
                </a:lnTo>
                <a:lnTo>
                  <a:pt x="84178" y="85448"/>
                </a:lnTo>
                <a:lnTo>
                  <a:pt x="89139" y="92526"/>
                </a:lnTo>
                <a:lnTo>
                  <a:pt x="93716" y="99784"/>
                </a:lnTo>
                <a:lnTo>
                  <a:pt x="99308" y="109703"/>
                </a:lnTo>
                <a:lnTo>
                  <a:pt x="112294" y="134270"/>
                </a:lnTo>
                <a:lnTo>
                  <a:pt x="118042" y="147934"/>
                </a:lnTo>
                <a:lnTo>
                  <a:pt x="123145" y="162122"/>
                </a:lnTo>
                <a:lnTo>
                  <a:pt x="127817" y="176661"/>
                </a:lnTo>
                <a:lnTo>
                  <a:pt x="133471" y="190165"/>
                </a:lnTo>
                <a:lnTo>
                  <a:pt x="139781" y="202976"/>
                </a:lnTo>
                <a:lnTo>
                  <a:pt x="146528" y="215328"/>
                </a:lnTo>
                <a:lnTo>
                  <a:pt x="151025" y="224832"/>
                </a:lnTo>
                <a:lnTo>
                  <a:pt x="154024" y="232438"/>
                </a:lnTo>
                <a:lnTo>
                  <a:pt x="156023" y="238778"/>
                </a:lnTo>
                <a:lnTo>
                  <a:pt x="158625" y="243006"/>
                </a:lnTo>
                <a:lnTo>
                  <a:pt x="161630" y="245824"/>
                </a:lnTo>
                <a:lnTo>
                  <a:pt x="164904" y="247703"/>
                </a:lnTo>
                <a:lnTo>
                  <a:pt x="167086" y="250226"/>
                </a:lnTo>
                <a:lnTo>
                  <a:pt x="168541" y="253177"/>
                </a:lnTo>
                <a:lnTo>
                  <a:pt x="171450" y="2628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316"/>
          <p:cNvSpPr/>
          <p:nvPr/>
        </p:nvSpPr>
        <p:spPr>
          <a:xfrm>
            <a:off x="4457700" y="6389369"/>
            <a:ext cx="137160" cy="297182"/>
          </a:xfrm>
          <a:custGeom>
            <a:avLst/>
            <a:gdLst/>
            <a:ahLst/>
            <a:cxnLst/>
            <a:rect l="0" t="0" r="0" b="0"/>
            <a:pathLst>
              <a:path w="137160" h="297182">
                <a:moveTo>
                  <a:pt x="137159" y="0"/>
                </a:moveTo>
                <a:lnTo>
                  <a:pt x="125024" y="12136"/>
                </a:lnTo>
                <a:lnTo>
                  <a:pt x="121449" y="16981"/>
                </a:lnTo>
                <a:lnTo>
                  <a:pt x="117477" y="25751"/>
                </a:lnTo>
                <a:lnTo>
                  <a:pt x="115148" y="31137"/>
                </a:lnTo>
                <a:lnTo>
                  <a:pt x="109173" y="43895"/>
                </a:lnTo>
                <a:lnTo>
                  <a:pt x="107072" y="50854"/>
                </a:lnTo>
                <a:lnTo>
                  <a:pt x="105671" y="58033"/>
                </a:lnTo>
                <a:lnTo>
                  <a:pt x="104737" y="65359"/>
                </a:lnTo>
                <a:lnTo>
                  <a:pt x="100305" y="79133"/>
                </a:lnTo>
                <a:lnTo>
                  <a:pt x="93540" y="97205"/>
                </a:lnTo>
                <a:lnTo>
                  <a:pt x="43171" y="220425"/>
                </a:lnTo>
                <a:lnTo>
                  <a:pt x="31320" y="246011"/>
                </a:lnTo>
                <a:lnTo>
                  <a:pt x="22150" y="263068"/>
                </a:lnTo>
                <a:lnTo>
                  <a:pt x="0" y="29718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Making it trickier…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m=median</a:t>
            </a:r>
          </a:p>
          <a:p>
            <a:r>
              <a:rPr lang="en-US" dirty="0" smtClean="0"/>
              <a:t>A=120, b</a:t>
            </a:r>
            <a:r>
              <a:rPr lang="en-US" baseline="-25000" dirty="0" smtClean="0"/>
              <a:t>1</a:t>
            </a:r>
            <a:r>
              <a:rPr lang="en-US" dirty="0" smtClean="0"/>
              <a:t>= 5, b</a:t>
            </a:r>
            <a:r>
              <a:rPr lang="en-US" baseline="-25000" dirty="0" smtClean="0"/>
              <a:t>2</a:t>
            </a:r>
            <a:r>
              <a:rPr lang="en-US" dirty="0" smtClean="0"/>
              <a:t> =15, h=?, m= ?</a:t>
            </a:r>
          </a:p>
          <a:p>
            <a:r>
              <a:rPr lang="en-US" dirty="0" smtClean="0"/>
              <a:t>A= 200, b</a:t>
            </a:r>
            <a:r>
              <a:rPr lang="en-US" baseline="-25000" dirty="0" smtClean="0"/>
              <a:t>1</a:t>
            </a:r>
            <a:r>
              <a:rPr lang="en-US" dirty="0" smtClean="0"/>
              <a:t>= ?, b</a:t>
            </a:r>
            <a:r>
              <a:rPr lang="en-US" baseline="-25000" dirty="0" smtClean="0"/>
              <a:t>2</a:t>
            </a:r>
            <a:r>
              <a:rPr lang="en-US" dirty="0" smtClean="0"/>
              <a:t> =15, h=10, m=?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MARTPenAnnotation115"/>
          <p:cNvSpPr/>
          <p:nvPr/>
        </p:nvSpPr>
        <p:spPr>
          <a:xfrm>
            <a:off x="6253798" y="2594609"/>
            <a:ext cx="32703" cy="388621"/>
          </a:xfrm>
          <a:custGeom>
            <a:avLst/>
            <a:gdLst/>
            <a:ahLst/>
            <a:cxnLst/>
            <a:rect l="0" t="0" r="0" b="0"/>
            <a:pathLst>
              <a:path w="32703" h="388621">
                <a:moveTo>
                  <a:pt x="9841" y="0"/>
                </a:moveTo>
                <a:lnTo>
                  <a:pt x="0" y="0"/>
                </a:lnTo>
                <a:lnTo>
                  <a:pt x="741" y="1270"/>
                </a:lnTo>
                <a:lnTo>
                  <a:pt x="2505" y="3387"/>
                </a:lnTo>
                <a:lnTo>
                  <a:pt x="8392" y="9842"/>
                </a:lnTo>
                <a:lnTo>
                  <a:pt x="8875" y="19261"/>
                </a:lnTo>
                <a:lnTo>
                  <a:pt x="9715" y="86247"/>
                </a:lnTo>
                <a:lnTo>
                  <a:pt x="9838" y="150106"/>
                </a:lnTo>
                <a:lnTo>
                  <a:pt x="11109" y="155951"/>
                </a:lnTo>
                <a:lnTo>
                  <a:pt x="13227" y="162388"/>
                </a:lnTo>
                <a:lnTo>
                  <a:pt x="15908" y="169219"/>
                </a:lnTo>
                <a:lnTo>
                  <a:pt x="17696" y="175043"/>
                </a:lnTo>
                <a:lnTo>
                  <a:pt x="18888" y="180195"/>
                </a:lnTo>
                <a:lnTo>
                  <a:pt x="19682" y="184900"/>
                </a:lnTo>
                <a:lnTo>
                  <a:pt x="20565" y="196902"/>
                </a:lnTo>
                <a:lnTo>
                  <a:pt x="20801" y="203658"/>
                </a:lnTo>
                <a:lnTo>
                  <a:pt x="22228" y="215782"/>
                </a:lnTo>
                <a:lnTo>
                  <a:pt x="27200" y="249573"/>
                </a:lnTo>
                <a:lnTo>
                  <a:pt x="29034" y="269253"/>
                </a:lnTo>
                <a:lnTo>
                  <a:pt x="30256" y="289992"/>
                </a:lnTo>
                <a:lnTo>
                  <a:pt x="31977" y="342041"/>
                </a:lnTo>
                <a:lnTo>
                  <a:pt x="32638" y="377491"/>
                </a:lnTo>
                <a:lnTo>
                  <a:pt x="32702" y="3886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16"/>
          <p:cNvSpPr/>
          <p:nvPr/>
        </p:nvSpPr>
        <p:spPr>
          <a:xfrm>
            <a:off x="6343650" y="2618137"/>
            <a:ext cx="239973" cy="307784"/>
          </a:xfrm>
          <a:custGeom>
            <a:avLst/>
            <a:gdLst/>
            <a:ahLst/>
            <a:cxnLst/>
            <a:rect l="0" t="0" r="0" b="0"/>
            <a:pathLst>
              <a:path w="239973" h="307784">
                <a:moveTo>
                  <a:pt x="57150" y="22192"/>
                </a:moveTo>
                <a:lnTo>
                  <a:pt x="57150" y="15607"/>
                </a:lnTo>
                <a:lnTo>
                  <a:pt x="57150" y="18419"/>
                </a:lnTo>
                <a:lnTo>
                  <a:pt x="50376" y="27289"/>
                </a:lnTo>
                <a:lnTo>
                  <a:pt x="45014" y="33210"/>
                </a:lnTo>
                <a:lnTo>
                  <a:pt x="41439" y="38427"/>
                </a:lnTo>
                <a:lnTo>
                  <a:pt x="37467" y="47612"/>
                </a:lnTo>
                <a:lnTo>
                  <a:pt x="32315" y="55926"/>
                </a:lnTo>
                <a:lnTo>
                  <a:pt x="25792" y="65125"/>
                </a:lnTo>
                <a:lnTo>
                  <a:pt x="22275" y="71134"/>
                </a:lnTo>
                <a:lnTo>
                  <a:pt x="18660" y="77680"/>
                </a:lnTo>
                <a:lnTo>
                  <a:pt x="16249" y="83314"/>
                </a:lnTo>
                <a:lnTo>
                  <a:pt x="14643" y="88341"/>
                </a:lnTo>
                <a:lnTo>
                  <a:pt x="8995" y="111642"/>
                </a:lnTo>
                <a:lnTo>
                  <a:pt x="5996" y="123735"/>
                </a:lnTo>
                <a:lnTo>
                  <a:pt x="3998" y="133068"/>
                </a:lnTo>
                <a:lnTo>
                  <a:pt x="2665" y="140559"/>
                </a:lnTo>
                <a:lnTo>
                  <a:pt x="1776" y="146824"/>
                </a:lnTo>
                <a:lnTo>
                  <a:pt x="1184" y="158620"/>
                </a:lnTo>
                <a:lnTo>
                  <a:pt x="234" y="215370"/>
                </a:lnTo>
                <a:lnTo>
                  <a:pt x="156" y="223368"/>
                </a:lnTo>
                <a:lnTo>
                  <a:pt x="2644" y="232509"/>
                </a:lnTo>
                <a:lnTo>
                  <a:pt x="6842" y="242414"/>
                </a:lnTo>
                <a:lnTo>
                  <a:pt x="12181" y="252827"/>
                </a:lnTo>
                <a:lnTo>
                  <a:pt x="17010" y="261039"/>
                </a:lnTo>
                <a:lnTo>
                  <a:pt x="21501" y="267783"/>
                </a:lnTo>
                <a:lnTo>
                  <a:pt x="25763" y="273550"/>
                </a:lnTo>
                <a:lnTo>
                  <a:pt x="29876" y="278664"/>
                </a:lnTo>
                <a:lnTo>
                  <a:pt x="33887" y="283343"/>
                </a:lnTo>
                <a:lnTo>
                  <a:pt x="37831" y="287733"/>
                </a:lnTo>
                <a:lnTo>
                  <a:pt x="41730" y="290660"/>
                </a:lnTo>
                <a:lnTo>
                  <a:pt x="45600" y="292611"/>
                </a:lnTo>
                <a:lnTo>
                  <a:pt x="49450" y="293911"/>
                </a:lnTo>
                <a:lnTo>
                  <a:pt x="53287" y="296048"/>
                </a:lnTo>
                <a:lnTo>
                  <a:pt x="57115" y="298743"/>
                </a:lnTo>
                <a:lnTo>
                  <a:pt x="60936" y="301809"/>
                </a:lnTo>
                <a:lnTo>
                  <a:pt x="66024" y="303854"/>
                </a:lnTo>
                <a:lnTo>
                  <a:pt x="71956" y="305217"/>
                </a:lnTo>
                <a:lnTo>
                  <a:pt x="78450" y="306125"/>
                </a:lnTo>
                <a:lnTo>
                  <a:pt x="85321" y="306731"/>
                </a:lnTo>
                <a:lnTo>
                  <a:pt x="92440" y="307135"/>
                </a:lnTo>
                <a:lnTo>
                  <a:pt x="105854" y="307584"/>
                </a:lnTo>
                <a:lnTo>
                  <a:pt x="116050" y="307783"/>
                </a:lnTo>
                <a:lnTo>
                  <a:pt x="123086" y="305296"/>
                </a:lnTo>
                <a:lnTo>
                  <a:pt x="131588" y="301098"/>
                </a:lnTo>
                <a:lnTo>
                  <a:pt x="141065" y="295760"/>
                </a:lnTo>
                <a:lnTo>
                  <a:pt x="151193" y="290930"/>
                </a:lnTo>
                <a:lnTo>
                  <a:pt x="161756" y="286441"/>
                </a:lnTo>
                <a:lnTo>
                  <a:pt x="172607" y="282178"/>
                </a:lnTo>
                <a:lnTo>
                  <a:pt x="182381" y="276796"/>
                </a:lnTo>
                <a:lnTo>
                  <a:pt x="191437" y="270668"/>
                </a:lnTo>
                <a:lnTo>
                  <a:pt x="200014" y="264043"/>
                </a:lnTo>
                <a:lnTo>
                  <a:pt x="205733" y="258356"/>
                </a:lnTo>
                <a:lnTo>
                  <a:pt x="209545" y="253295"/>
                </a:lnTo>
                <a:lnTo>
                  <a:pt x="215051" y="244285"/>
                </a:lnTo>
                <a:lnTo>
                  <a:pt x="221731" y="236047"/>
                </a:lnTo>
                <a:lnTo>
                  <a:pt x="225290" y="230802"/>
                </a:lnTo>
                <a:lnTo>
                  <a:pt x="228934" y="224766"/>
                </a:lnTo>
                <a:lnTo>
                  <a:pt x="232633" y="218201"/>
                </a:lnTo>
                <a:lnTo>
                  <a:pt x="235098" y="211285"/>
                </a:lnTo>
                <a:lnTo>
                  <a:pt x="236742" y="204134"/>
                </a:lnTo>
                <a:lnTo>
                  <a:pt x="237838" y="196827"/>
                </a:lnTo>
                <a:lnTo>
                  <a:pt x="238568" y="186875"/>
                </a:lnTo>
                <a:lnTo>
                  <a:pt x="239055" y="175161"/>
                </a:lnTo>
                <a:lnTo>
                  <a:pt x="239741" y="141176"/>
                </a:lnTo>
                <a:lnTo>
                  <a:pt x="239972" y="119074"/>
                </a:lnTo>
                <a:lnTo>
                  <a:pt x="238721" y="114720"/>
                </a:lnTo>
                <a:lnTo>
                  <a:pt x="236618" y="109277"/>
                </a:lnTo>
                <a:lnTo>
                  <a:pt x="233945" y="103109"/>
                </a:lnTo>
                <a:lnTo>
                  <a:pt x="232163" y="97727"/>
                </a:lnTo>
                <a:lnTo>
                  <a:pt x="230183" y="88360"/>
                </a:lnTo>
                <a:lnTo>
                  <a:pt x="225917" y="79964"/>
                </a:lnTo>
                <a:lnTo>
                  <a:pt x="223001" y="75947"/>
                </a:lnTo>
                <a:lnTo>
                  <a:pt x="219761" y="68096"/>
                </a:lnTo>
                <a:lnTo>
                  <a:pt x="218898" y="64225"/>
                </a:lnTo>
                <a:lnTo>
                  <a:pt x="217051" y="61644"/>
                </a:lnTo>
                <a:lnTo>
                  <a:pt x="214552" y="59924"/>
                </a:lnTo>
                <a:lnTo>
                  <a:pt x="211614" y="58777"/>
                </a:lnTo>
                <a:lnTo>
                  <a:pt x="204964" y="54115"/>
                </a:lnTo>
                <a:lnTo>
                  <a:pt x="197774" y="47810"/>
                </a:lnTo>
                <a:lnTo>
                  <a:pt x="190346" y="40775"/>
                </a:lnTo>
                <a:lnTo>
                  <a:pt x="187857" y="37121"/>
                </a:lnTo>
                <a:lnTo>
                  <a:pt x="185091" y="29674"/>
                </a:lnTo>
                <a:lnTo>
                  <a:pt x="181814" y="25910"/>
                </a:lnTo>
                <a:lnTo>
                  <a:pt x="177089" y="22131"/>
                </a:lnTo>
                <a:lnTo>
                  <a:pt x="171399" y="18341"/>
                </a:lnTo>
                <a:lnTo>
                  <a:pt x="165066" y="14545"/>
                </a:lnTo>
                <a:lnTo>
                  <a:pt x="158304" y="10744"/>
                </a:lnTo>
                <a:lnTo>
                  <a:pt x="151256" y="6940"/>
                </a:lnTo>
                <a:lnTo>
                  <a:pt x="144017" y="4404"/>
                </a:lnTo>
                <a:lnTo>
                  <a:pt x="136652" y="2714"/>
                </a:lnTo>
                <a:lnTo>
                  <a:pt x="129201" y="1587"/>
                </a:lnTo>
                <a:lnTo>
                  <a:pt x="120424" y="835"/>
                </a:lnTo>
                <a:lnTo>
                  <a:pt x="110763" y="334"/>
                </a:lnTo>
                <a:lnTo>
                  <a:pt x="100512" y="0"/>
                </a:lnTo>
                <a:lnTo>
                  <a:pt x="89868" y="1048"/>
                </a:lnTo>
                <a:lnTo>
                  <a:pt x="78962" y="3016"/>
                </a:lnTo>
                <a:lnTo>
                  <a:pt x="67881" y="5598"/>
                </a:lnTo>
                <a:lnTo>
                  <a:pt x="59223" y="7320"/>
                </a:lnTo>
                <a:lnTo>
                  <a:pt x="52182" y="8467"/>
                </a:lnTo>
                <a:lnTo>
                  <a:pt x="46218" y="9232"/>
                </a:lnTo>
                <a:lnTo>
                  <a:pt x="39702" y="11012"/>
                </a:lnTo>
                <a:lnTo>
                  <a:pt x="32818" y="13469"/>
                </a:lnTo>
                <a:lnTo>
                  <a:pt x="25688" y="16377"/>
                </a:lnTo>
                <a:lnTo>
                  <a:pt x="19666" y="18315"/>
                </a:lnTo>
                <a:lnTo>
                  <a:pt x="14380" y="19608"/>
                </a:lnTo>
                <a:lnTo>
                  <a:pt x="0" y="2219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17"/>
          <p:cNvSpPr/>
          <p:nvPr/>
        </p:nvSpPr>
        <p:spPr>
          <a:xfrm>
            <a:off x="6653848" y="1623880"/>
            <a:ext cx="295593" cy="604971"/>
          </a:xfrm>
          <a:custGeom>
            <a:avLst/>
            <a:gdLst/>
            <a:ahLst/>
            <a:cxnLst/>
            <a:rect l="0" t="0" r="0" b="0"/>
            <a:pathLst>
              <a:path w="295593" h="604971">
                <a:moveTo>
                  <a:pt x="9842" y="593539"/>
                </a:moveTo>
                <a:lnTo>
                  <a:pt x="9842" y="581404"/>
                </a:lnTo>
                <a:lnTo>
                  <a:pt x="6455" y="568672"/>
                </a:lnTo>
                <a:lnTo>
                  <a:pt x="795" y="550612"/>
                </a:lnTo>
                <a:lnTo>
                  <a:pt x="0" y="545871"/>
                </a:lnTo>
                <a:lnTo>
                  <a:pt x="741" y="530010"/>
                </a:lnTo>
                <a:lnTo>
                  <a:pt x="7667" y="440397"/>
                </a:lnTo>
                <a:lnTo>
                  <a:pt x="8392" y="426674"/>
                </a:lnTo>
                <a:lnTo>
                  <a:pt x="9198" y="401267"/>
                </a:lnTo>
                <a:lnTo>
                  <a:pt x="9411" y="389158"/>
                </a:lnTo>
                <a:lnTo>
                  <a:pt x="13365" y="363305"/>
                </a:lnTo>
                <a:lnTo>
                  <a:pt x="27918" y="287166"/>
                </a:lnTo>
                <a:lnTo>
                  <a:pt x="34592" y="255941"/>
                </a:lnTo>
                <a:lnTo>
                  <a:pt x="40312" y="231314"/>
                </a:lnTo>
                <a:lnTo>
                  <a:pt x="51324" y="188710"/>
                </a:lnTo>
                <a:lnTo>
                  <a:pt x="64685" y="140142"/>
                </a:lnTo>
                <a:lnTo>
                  <a:pt x="70534" y="121094"/>
                </a:lnTo>
                <a:lnTo>
                  <a:pt x="75704" y="105856"/>
                </a:lnTo>
                <a:lnTo>
                  <a:pt x="80419" y="93157"/>
                </a:lnTo>
                <a:lnTo>
                  <a:pt x="84833" y="82151"/>
                </a:lnTo>
                <a:lnTo>
                  <a:pt x="89046" y="72274"/>
                </a:lnTo>
                <a:lnTo>
                  <a:pt x="95843" y="54526"/>
                </a:lnTo>
                <a:lnTo>
                  <a:pt x="98865" y="38171"/>
                </a:lnTo>
                <a:lnTo>
                  <a:pt x="102210" y="28984"/>
                </a:lnTo>
                <a:lnTo>
                  <a:pt x="106981" y="19049"/>
                </a:lnTo>
                <a:lnTo>
                  <a:pt x="112701" y="8616"/>
                </a:lnTo>
                <a:lnTo>
                  <a:pt x="117785" y="2930"/>
                </a:lnTo>
                <a:lnTo>
                  <a:pt x="122443" y="410"/>
                </a:lnTo>
                <a:lnTo>
                  <a:pt x="126820" y="0"/>
                </a:lnTo>
                <a:lnTo>
                  <a:pt x="129737" y="996"/>
                </a:lnTo>
                <a:lnTo>
                  <a:pt x="131682" y="2931"/>
                </a:lnTo>
                <a:lnTo>
                  <a:pt x="132978" y="5490"/>
                </a:lnTo>
                <a:lnTo>
                  <a:pt x="140872" y="15161"/>
                </a:lnTo>
                <a:lnTo>
                  <a:pt x="142915" y="19993"/>
                </a:lnTo>
                <a:lnTo>
                  <a:pt x="145185" y="32137"/>
                </a:lnTo>
                <a:lnTo>
                  <a:pt x="152968" y="49387"/>
                </a:lnTo>
                <a:lnTo>
                  <a:pt x="163623" y="68484"/>
                </a:lnTo>
                <a:lnTo>
                  <a:pt x="172592" y="85438"/>
                </a:lnTo>
                <a:lnTo>
                  <a:pt x="176762" y="98595"/>
                </a:lnTo>
                <a:lnTo>
                  <a:pt x="180812" y="114987"/>
                </a:lnTo>
                <a:lnTo>
                  <a:pt x="184781" y="133534"/>
                </a:lnTo>
                <a:lnTo>
                  <a:pt x="189968" y="153519"/>
                </a:lnTo>
                <a:lnTo>
                  <a:pt x="195966" y="174463"/>
                </a:lnTo>
                <a:lnTo>
                  <a:pt x="209403" y="218053"/>
                </a:lnTo>
                <a:lnTo>
                  <a:pt x="240183" y="312670"/>
                </a:lnTo>
                <a:lnTo>
                  <a:pt x="244683" y="330093"/>
                </a:lnTo>
                <a:lnTo>
                  <a:pt x="248953" y="349329"/>
                </a:lnTo>
                <a:lnTo>
                  <a:pt x="253069" y="369772"/>
                </a:lnTo>
                <a:lnTo>
                  <a:pt x="255813" y="387211"/>
                </a:lnTo>
                <a:lnTo>
                  <a:pt x="257642" y="402648"/>
                </a:lnTo>
                <a:lnTo>
                  <a:pt x="258863" y="416748"/>
                </a:lnTo>
                <a:lnTo>
                  <a:pt x="260946" y="431229"/>
                </a:lnTo>
                <a:lnTo>
                  <a:pt x="263604" y="445962"/>
                </a:lnTo>
                <a:lnTo>
                  <a:pt x="266647" y="460865"/>
                </a:lnTo>
                <a:lnTo>
                  <a:pt x="268675" y="473340"/>
                </a:lnTo>
                <a:lnTo>
                  <a:pt x="270027" y="484196"/>
                </a:lnTo>
                <a:lnTo>
                  <a:pt x="270929" y="493974"/>
                </a:lnTo>
                <a:lnTo>
                  <a:pt x="272800" y="505572"/>
                </a:lnTo>
                <a:lnTo>
                  <a:pt x="275317" y="518385"/>
                </a:lnTo>
                <a:lnTo>
                  <a:pt x="278265" y="532006"/>
                </a:lnTo>
                <a:lnTo>
                  <a:pt x="280231" y="544897"/>
                </a:lnTo>
                <a:lnTo>
                  <a:pt x="281541" y="557301"/>
                </a:lnTo>
                <a:lnTo>
                  <a:pt x="282415" y="569381"/>
                </a:lnTo>
                <a:lnTo>
                  <a:pt x="286772" y="586189"/>
                </a:lnTo>
                <a:lnTo>
                  <a:pt x="291672" y="597892"/>
                </a:lnTo>
                <a:lnTo>
                  <a:pt x="292978" y="602792"/>
                </a:lnTo>
                <a:lnTo>
                  <a:pt x="295592" y="6049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18"/>
          <p:cNvSpPr/>
          <p:nvPr/>
        </p:nvSpPr>
        <p:spPr>
          <a:xfrm>
            <a:off x="6531374" y="1691639"/>
            <a:ext cx="532367" cy="274322"/>
          </a:xfrm>
          <a:custGeom>
            <a:avLst/>
            <a:gdLst/>
            <a:ahLst/>
            <a:cxnLst/>
            <a:rect l="0" t="0" r="0" b="0"/>
            <a:pathLst>
              <a:path w="532367" h="274322">
                <a:moveTo>
                  <a:pt x="6585" y="274321"/>
                </a:moveTo>
                <a:lnTo>
                  <a:pt x="518" y="268253"/>
                </a:lnTo>
                <a:lnTo>
                  <a:pt x="0" y="265195"/>
                </a:lnTo>
                <a:lnTo>
                  <a:pt x="925" y="261887"/>
                </a:lnTo>
                <a:lnTo>
                  <a:pt x="2812" y="258411"/>
                </a:lnTo>
                <a:lnTo>
                  <a:pt x="5340" y="256095"/>
                </a:lnTo>
                <a:lnTo>
                  <a:pt x="8295" y="254550"/>
                </a:lnTo>
                <a:lnTo>
                  <a:pt x="11535" y="253520"/>
                </a:lnTo>
                <a:lnTo>
                  <a:pt x="97592" y="216637"/>
                </a:lnTo>
                <a:lnTo>
                  <a:pt x="154559" y="194073"/>
                </a:lnTo>
                <a:lnTo>
                  <a:pt x="186515" y="180182"/>
                </a:lnTo>
                <a:lnTo>
                  <a:pt x="255888" y="147815"/>
                </a:lnTo>
                <a:lnTo>
                  <a:pt x="317802" y="118163"/>
                </a:lnTo>
                <a:lnTo>
                  <a:pt x="332173" y="110525"/>
                </a:lnTo>
                <a:lnTo>
                  <a:pt x="345564" y="102894"/>
                </a:lnTo>
                <a:lnTo>
                  <a:pt x="358301" y="95266"/>
                </a:lnTo>
                <a:lnTo>
                  <a:pt x="369332" y="88911"/>
                </a:lnTo>
                <a:lnTo>
                  <a:pt x="388363" y="78463"/>
                </a:lnTo>
                <a:lnTo>
                  <a:pt x="413357" y="65441"/>
                </a:lnTo>
                <a:lnTo>
                  <a:pt x="421276" y="60137"/>
                </a:lnTo>
                <a:lnTo>
                  <a:pt x="429097" y="54062"/>
                </a:lnTo>
                <a:lnTo>
                  <a:pt x="436849" y="47471"/>
                </a:lnTo>
                <a:lnTo>
                  <a:pt x="444558" y="41808"/>
                </a:lnTo>
                <a:lnTo>
                  <a:pt x="452237" y="36762"/>
                </a:lnTo>
                <a:lnTo>
                  <a:pt x="459897" y="32128"/>
                </a:lnTo>
                <a:lnTo>
                  <a:pt x="475181" y="23593"/>
                </a:lnTo>
                <a:lnTo>
                  <a:pt x="489170" y="16836"/>
                </a:lnTo>
                <a:lnTo>
                  <a:pt x="505456" y="11762"/>
                </a:lnTo>
                <a:lnTo>
                  <a:pt x="511886" y="9112"/>
                </a:lnTo>
                <a:lnTo>
                  <a:pt x="532366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19"/>
          <p:cNvSpPr/>
          <p:nvPr/>
        </p:nvSpPr>
        <p:spPr>
          <a:xfrm>
            <a:off x="7040880" y="1794510"/>
            <a:ext cx="240030" cy="91441"/>
          </a:xfrm>
          <a:custGeom>
            <a:avLst/>
            <a:gdLst/>
            <a:ahLst/>
            <a:cxnLst/>
            <a:rect l="0" t="0" r="0" b="0"/>
            <a:pathLst>
              <a:path w="240030" h="91441">
                <a:moveTo>
                  <a:pt x="0" y="91440"/>
                </a:moveTo>
                <a:lnTo>
                  <a:pt x="6068" y="85372"/>
                </a:lnTo>
                <a:lnTo>
                  <a:pt x="10395" y="82314"/>
                </a:lnTo>
                <a:lnTo>
                  <a:pt x="15820" y="79006"/>
                </a:lnTo>
                <a:lnTo>
                  <a:pt x="21976" y="75530"/>
                </a:lnTo>
                <a:lnTo>
                  <a:pt x="27351" y="73213"/>
                </a:lnTo>
                <a:lnTo>
                  <a:pt x="32203" y="71669"/>
                </a:lnTo>
                <a:lnTo>
                  <a:pt x="36709" y="70639"/>
                </a:lnTo>
                <a:lnTo>
                  <a:pt x="42252" y="68683"/>
                </a:lnTo>
                <a:lnTo>
                  <a:pt x="48488" y="66108"/>
                </a:lnTo>
                <a:lnTo>
                  <a:pt x="55186" y="63122"/>
                </a:lnTo>
                <a:lnTo>
                  <a:pt x="63460" y="59861"/>
                </a:lnTo>
                <a:lnTo>
                  <a:pt x="82814" y="52851"/>
                </a:lnTo>
                <a:lnTo>
                  <a:pt x="99659" y="45394"/>
                </a:lnTo>
                <a:lnTo>
                  <a:pt x="145470" y="23562"/>
                </a:lnTo>
                <a:lnTo>
                  <a:pt x="164290" y="15707"/>
                </a:lnTo>
                <a:lnTo>
                  <a:pt x="179376" y="10471"/>
                </a:lnTo>
                <a:lnTo>
                  <a:pt x="191974" y="6981"/>
                </a:lnTo>
                <a:lnTo>
                  <a:pt x="202913" y="4654"/>
                </a:lnTo>
                <a:lnTo>
                  <a:pt x="212745" y="3102"/>
                </a:lnTo>
                <a:lnTo>
                  <a:pt x="24002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20"/>
          <p:cNvSpPr/>
          <p:nvPr/>
        </p:nvSpPr>
        <p:spPr>
          <a:xfrm>
            <a:off x="7063740" y="1897379"/>
            <a:ext cx="262891" cy="171451"/>
          </a:xfrm>
          <a:custGeom>
            <a:avLst/>
            <a:gdLst/>
            <a:ahLst/>
            <a:cxnLst/>
            <a:rect l="0" t="0" r="0" b="0"/>
            <a:pathLst>
              <a:path w="262891" h="171451">
                <a:moveTo>
                  <a:pt x="0" y="171450"/>
                </a:moveTo>
                <a:lnTo>
                  <a:pt x="18202" y="165383"/>
                </a:lnTo>
                <a:lnTo>
                  <a:pt x="26105" y="161055"/>
                </a:lnTo>
                <a:lnTo>
                  <a:pt x="33913" y="155630"/>
                </a:lnTo>
                <a:lnTo>
                  <a:pt x="41658" y="149474"/>
                </a:lnTo>
                <a:lnTo>
                  <a:pt x="54442" y="141559"/>
                </a:lnTo>
                <a:lnTo>
                  <a:pt x="70584" y="132473"/>
                </a:lnTo>
                <a:lnTo>
                  <a:pt x="88966" y="122605"/>
                </a:lnTo>
                <a:lnTo>
                  <a:pt x="103761" y="113487"/>
                </a:lnTo>
                <a:lnTo>
                  <a:pt x="116164" y="104868"/>
                </a:lnTo>
                <a:lnTo>
                  <a:pt x="126972" y="96582"/>
                </a:lnTo>
                <a:lnTo>
                  <a:pt x="139258" y="88518"/>
                </a:lnTo>
                <a:lnTo>
                  <a:pt x="152528" y="80602"/>
                </a:lnTo>
                <a:lnTo>
                  <a:pt x="166456" y="72785"/>
                </a:lnTo>
                <a:lnTo>
                  <a:pt x="183360" y="61224"/>
                </a:lnTo>
                <a:lnTo>
                  <a:pt x="202250" y="47166"/>
                </a:lnTo>
                <a:lnTo>
                  <a:pt x="26289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21"/>
          <p:cNvSpPr/>
          <p:nvPr/>
        </p:nvSpPr>
        <p:spPr>
          <a:xfrm>
            <a:off x="7463790" y="1474469"/>
            <a:ext cx="194153" cy="480061"/>
          </a:xfrm>
          <a:custGeom>
            <a:avLst/>
            <a:gdLst/>
            <a:ahLst/>
            <a:cxnLst/>
            <a:rect l="0" t="0" r="0" b="0"/>
            <a:pathLst>
              <a:path w="194153" h="480061">
                <a:moveTo>
                  <a:pt x="0" y="0"/>
                </a:moveTo>
                <a:lnTo>
                  <a:pt x="6068" y="12136"/>
                </a:lnTo>
                <a:lnTo>
                  <a:pt x="7855" y="24601"/>
                </a:lnTo>
                <a:lnTo>
                  <a:pt x="9046" y="41801"/>
                </a:lnTo>
                <a:lnTo>
                  <a:pt x="9841" y="62157"/>
                </a:lnTo>
                <a:lnTo>
                  <a:pt x="11640" y="85888"/>
                </a:lnTo>
                <a:lnTo>
                  <a:pt x="18971" y="161480"/>
                </a:lnTo>
                <a:lnTo>
                  <a:pt x="20267" y="180043"/>
                </a:lnTo>
                <a:lnTo>
                  <a:pt x="21708" y="209560"/>
                </a:lnTo>
                <a:lnTo>
                  <a:pt x="22347" y="231145"/>
                </a:lnTo>
                <a:lnTo>
                  <a:pt x="23788" y="248076"/>
                </a:lnTo>
                <a:lnTo>
                  <a:pt x="28776" y="293983"/>
                </a:lnTo>
                <a:lnTo>
                  <a:pt x="31884" y="314099"/>
                </a:lnTo>
                <a:lnTo>
                  <a:pt x="35225" y="331320"/>
                </a:lnTo>
                <a:lnTo>
                  <a:pt x="38724" y="346610"/>
                </a:lnTo>
                <a:lnTo>
                  <a:pt x="41056" y="359343"/>
                </a:lnTo>
                <a:lnTo>
                  <a:pt x="42610" y="370372"/>
                </a:lnTo>
                <a:lnTo>
                  <a:pt x="43647" y="380265"/>
                </a:lnTo>
                <a:lnTo>
                  <a:pt x="44337" y="390670"/>
                </a:lnTo>
                <a:lnTo>
                  <a:pt x="44798" y="401417"/>
                </a:lnTo>
                <a:lnTo>
                  <a:pt x="45537" y="427837"/>
                </a:lnTo>
                <a:lnTo>
                  <a:pt x="45598" y="428735"/>
                </a:lnTo>
                <a:lnTo>
                  <a:pt x="45709" y="414464"/>
                </a:lnTo>
                <a:lnTo>
                  <a:pt x="45719" y="368869"/>
                </a:lnTo>
                <a:lnTo>
                  <a:pt x="46989" y="360213"/>
                </a:lnTo>
                <a:lnTo>
                  <a:pt x="49106" y="350632"/>
                </a:lnTo>
                <a:lnTo>
                  <a:pt x="51787" y="340435"/>
                </a:lnTo>
                <a:lnTo>
                  <a:pt x="54766" y="325718"/>
                </a:lnTo>
                <a:lnTo>
                  <a:pt x="55561" y="320016"/>
                </a:lnTo>
                <a:lnTo>
                  <a:pt x="58630" y="312404"/>
                </a:lnTo>
                <a:lnTo>
                  <a:pt x="63217" y="303519"/>
                </a:lnTo>
                <a:lnTo>
                  <a:pt x="68815" y="293786"/>
                </a:lnTo>
                <a:lnTo>
                  <a:pt x="73816" y="286028"/>
                </a:lnTo>
                <a:lnTo>
                  <a:pt x="78420" y="279585"/>
                </a:lnTo>
                <a:lnTo>
                  <a:pt x="82760" y="274020"/>
                </a:lnTo>
                <a:lnTo>
                  <a:pt x="88193" y="269040"/>
                </a:lnTo>
                <a:lnTo>
                  <a:pt x="94355" y="264450"/>
                </a:lnTo>
                <a:lnTo>
                  <a:pt x="101004" y="260120"/>
                </a:lnTo>
                <a:lnTo>
                  <a:pt x="106706" y="255964"/>
                </a:lnTo>
                <a:lnTo>
                  <a:pt x="111777" y="251923"/>
                </a:lnTo>
                <a:lnTo>
                  <a:pt x="116428" y="247959"/>
                </a:lnTo>
                <a:lnTo>
                  <a:pt x="120798" y="244046"/>
                </a:lnTo>
                <a:lnTo>
                  <a:pt x="129041" y="236312"/>
                </a:lnTo>
                <a:lnTo>
                  <a:pt x="133018" y="233741"/>
                </a:lnTo>
                <a:lnTo>
                  <a:pt x="136939" y="232028"/>
                </a:lnTo>
                <a:lnTo>
                  <a:pt x="140822" y="230885"/>
                </a:lnTo>
                <a:lnTo>
                  <a:pt x="144682" y="231394"/>
                </a:lnTo>
                <a:lnTo>
                  <a:pt x="148524" y="233003"/>
                </a:lnTo>
                <a:lnTo>
                  <a:pt x="152356" y="235345"/>
                </a:lnTo>
                <a:lnTo>
                  <a:pt x="156180" y="236907"/>
                </a:lnTo>
                <a:lnTo>
                  <a:pt x="160000" y="237948"/>
                </a:lnTo>
                <a:lnTo>
                  <a:pt x="163817" y="238642"/>
                </a:lnTo>
                <a:lnTo>
                  <a:pt x="167631" y="240375"/>
                </a:lnTo>
                <a:lnTo>
                  <a:pt x="171443" y="242800"/>
                </a:lnTo>
                <a:lnTo>
                  <a:pt x="175256" y="245687"/>
                </a:lnTo>
                <a:lnTo>
                  <a:pt x="177797" y="248882"/>
                </a:lnTo>
                <a:lnTo>
                  <a:pt x="179491" y="252281"/>
                </a:lnTo>
                <a:lnTo>
                  <a:pt x="180620" y="255818"/>
                </a:lnTo>
                <a:lnTo>
                  <a:pt x="185263" y="263134"/>
                </a:lnTo>
                <a:lnTo>
                  <a:pt x="188277" y="266863"/>
                </a:lnTo>
                <a:lnTo>
                  <a:pt x="190288" y="270619"/>
                </a:lnTo>
                <a:lnTo>
                  <a:pt x="192522" y="278179"/>
                </a:lnTo>
                <a:lnTo>
                  <a:pt x="193516" y="289159"/>
                </a:lnTo>
                <a:lnTo>
                  <a:pt x="193956" y="302505"/>
                </a:lnTo>
                <a:lnTo>
                  <a:pt x="194152" y="316904"/>
                </a:lnTo>
                <a:lnTo>
                  <a:pt x="190853" y="331770"/>
                </a:lnTo>
                <a:lnTo>
                  <a:pt x="185153" y="345573"/>
                </a:lnTo>
                <a:lnTo>
                  <a:pt x="181855" y="351032"/>
                </a:lnTo>
                <a:lnTo>
                  <a:pt x="178386" y="355942"/>
                </a:lnTo>
                <a:lnTo>
                  <a:pt x="174804" y="361755"/>
                </a:lnTo>
                <a:lnTo>
                  <a:pt x="171146" y="368170"/>
                </a:lnTo>
                <a:lnTo>
                  <a:pt x="167437" y="374987"/>
                </a:lnTo>
                <a:lnTo>
                  <a:pt x="162425" y="382071"/>
                </a:lnTo>
                <a:lnTo>
                  <a:pt x="156543" y="389335"/>
                </a:lnTo>
                <a:lnTo>
                  <a:pt x="150082" y="396716"/>
                </a:lnTo>
                <a:lnTo>
                  <a:pt x="139516" y="408305"/>
                </a:lnTo>
                <a:lnTo>
                  <a:pt x="134921" y="413174"/>
                </a:lnTo>
                <a:lnTo>
                  <a:pt x="110249" y="438229"/>
                </a:lnTo>
                <a:lnTo>
                  <a:pt x="100170" y="447093"/>
                </a:lnTo>
                <a:lnTo>
                  <a:pt x="89639" y="455542"/>
                </a:lnTo>
                <a:lnTo>
                  <a:pt x="78810" y="463715"/>
                </a:lnTo>
                <a:lnTo>
                  <a:pt x="70319" y="469163"/>
                </a:lnTo>
                <a:lnTo>
                  <a:pt x="63390" y="472796"/>
                </a:lnTo>
                <a:lnTo>
                  <a:pt x="57499" y="475217"/>
                </a:lnTo>
                <a:lnTo>
                  <a:pt x="52303" y="476832"/>
                </a:lnTo>
                <a:lnTo>
                  <a:pt x="47568" y="477908"/>
                </a:lnTo>
                <a:lnTo>
                  <a:pt x="43142" y="478626"/>
                </a:lnTo>
                <a:lnTo>
                  <a:pt x="38921" y="479104"/>
                </a:lnTo>
                <a:lnTo>
                  <a:pt x="34838" y="479423"/>
                </a:lnTo>
                <a:lnTo>
                  <a:pt x="22860" y="4800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22"/>
          <p:cNvSpPr/>
          <p:nvPr/>
        </p:nvSpPr>
        <p:spPr>
          <a:xfrm>
            <a:off x="7726679" y="1805939"/>
            <a:ext cx="22808" cy="228601"/>
          </a:xfrm>
          <a:custGeom>
            <a:avLst/>
            <a:gdLst/>
            <a:ahLst/>
            <a:cxnLst/>
            <a:rect l="0" t="0" r="0" b="0"/>
            <a:pathLst>
              <a:path w="22808" h="228601">
                <a:moveTo>
                  <a:pt x="0" y="0"/>
                </a:moveTo>
                <a:lnTo>
                  <a:pt x="15909" y="31818"/>
                </a:lnTo>
                <a:lnTo>
                  <a:pt x="18227" y="41532"/>
                </a:lnTo>
                <a:lnTo>
                  <a:pt x="19771" y="53088"/>
                </a:lnTo>
                <a:lnTo>
                  <a:pt x="20801" y="65873"/>
                </a:lnTo>
                <a:lnTo>
                  <a:pt x="21487" y="79475"/>
                </a:lnTo>
                <a:lnTo>
                  <a:pt x="22454" y="119081"/>
                </a:lnTo>
                <a:lnTo>
                  <a:pt x="22807" y="168725"/>
                </a:lnTo>
                <a:lnTo>
                  <a:pt x="21555" y="181063"/>
                </a:lnTo>
                <a:lnTo>
                  <a:pt x="19450" y="193099"/>
                </a:lnTo>
                <a:lnTo>
                  <a:pt x="11430" y="2286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23"/>
          <p:cNvSpPr/>
          <p:nvPr/>
        </p:nvSpPr>
        <p:spPr>
          <a:xfrm>
            <a:off x="7863840" y="1691639"/>
            <a:ext cx="137161" cy="45722"/>
          </a:xfrm>
          <a:custGeom>
            <a:avLst/>
            <a:gdLst/>
            <a:ahLst/>
            <a:cxnLst/>
            <a:rect l="0" t="0" r="0" b="0"/>
            <a:pathLst>
              <a:path w="137161" h="45722">
                <a:moveTo>
                  <a:pt x="0" y="45721"/>
                </a:moveTo>
                <a:lnTo>
                  <a:pt x="12135" y="33585"/>
                </a:lnTo>
                <a:lnTo>
                  <a:pt x="16980" y="30010"/>
                </a:lnTo>
                <a:lnTo>
                  <a:pt x="21480" y="27627"/>
                </a:lnTo>
                <a:lnTo>
                  <a:pt x="25750" y="26038"/>
                </a:lnTo>
                <a:lnTo>
                  <a:pt x="29866" y="24979"/>
                </a:lnTo>
                <a:lnTo>
                  <a:pt x="33881" y="24273"/>
                </a:lnTo>
                <a:lnTo>
                  <a:pt x="37827" y="23802"/>
                </a:lnTo>
                <a:lnTo>
                  <a:pt x="41727" y="23488"/>
                </a:lnTo>
                <a:lnTo>
                  <a:pt x="45598" y="23279"/>
                </a:lnTo>
                <a:lnTo>
                  <a:pt x="49449" y="23139"/>
                </a:lnTo>
                <a:lnTo>
                  <a:pt x="60905" y="20506"/>
                </a:lnTo>
                <a:lnTo>
                  <a:pt x="13716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24"/>
          <p:cNvSpPr/>
          <p:nvPr/>
        </p:nvSpPr>
        <p:spPr>
          <a:xfrm>
            <a:off x="7903075" y="1623059"/>
            <a:ext cx="29345" cy="297181"/>
          </a:xfrm>
          <a:custGeom>
            <a:avLst/>
            <a:gdLst/>
            <a:ahLst/>
            <a:cxnLst/>
            <a:rect l="0" t="0" r="0" b="0"/>
            <a:pathLst>
              <a:path w="29345" h="297181">
                <a:moveTo>
                  <a:pt x="29344" y="0"/>
                </a:moveTo>
                <a:lnTo>
                  <a:pt x="23277" y="12136"/>
                </a:lnTo>
                <a:lnTo>
                  <a:pt x="21489" y="16981"/>
                </a:lnTo>
                <a:lnTo>
                  <a:pt x="20297" y="21481"/>
                </a:lnTo>
                <a:lnTo>
                  <a:pt x="19503" y="25751"/>
                </a:lnTo>
                <a:lnTo>
                  <a:pt x="17704" y="32407"/>
                </a:lnTo>
                <a:lnTo>
                  <a:pt x="12317" y="49963"/>
                </a:lnTo>
                <a:lnTo>
                  <a:pt x="10373" y="61249"/>
                </a:lnTo>
                <a:lnTo>
                  <a:pt x="9076" y="73853"/>
                </a:lnTo>
                <a:lnTo>
                  <a:pt x="7637" y="97594"/>
                </a:lnTo>
                <a:lnTo>
                  <a:pt x="6997" y="112379"/>
                </a:lnTo>
                <a:lnTo>
                  <a:pt x="5556" y="124449"/>
                </a:lnTo>
                <a:lnTo>
                  <a:pt x="568" y="158181"/>
                </a:lnTo>
                <a:lnTo>
                  <a:pt x="0" y="174034"/>
                </a:lnTo>
                <a:lnTo>
                  <a:pt x="892" y="188413"/>
                </a:lnTo>
                <a:lnTo>
                  <a:pt x="2756" y="201809"/>
                </a:lnTo>
                <a:lnTo>
                  <a:pt x="3998" y="212009"/>
                </a:lnTo>
                <a:lnTo>
                  <a:pt x="4828" y="220080"/>
                </a:lnTo>
                <a:lnTo>
                  <a:pt x="5380" y="226730"/>
                </a:lnTo>
                <a:lnTo>
                  <a:pt x="5748" y="232433"/>
                </a:lnTo>
                <a:lnTo>
                  <a:pt x="6157" y="242157"/>
                </a:lnTo>
                <a:lnTo>
                  <a:pt x="7536" y="249068"/>
                </a:lnTo>
                <a:lnTo>
                  <a:pt x="9725" y="257486"/>
                </a:lnTo>
                <a:lnTo>
                  <a:pt x="12455" y="266908"/>
                </a:lnTo>
                <a:lnTo>
                  <a:pt x="15545" y="273188"/>
                </a:lnTo>
                <a:lnTo>
                  <a:pt x="18875" y="277376"/>
                </a:lnTo>
                <a:lnTo>
                  <a:pt x="22365" y="280167"/>
                </a:lnTo>
                <a:lnTo>
                  <a:pt x="24691" y="283298"/>
                </a:lnTo>
                <a:lnTo>
                  <a:pt x="26243" y="286656"/>
                </a:lnTo>
                <a:lnTo>
                  <a:pt x="29344" y="2971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25"/>
          <p:cNvSpPr/>
          <p:nvPr/>
        </p:nvSpPr>
        <p:spPr>
          <a:xfrm>
            <a:off x="8081009" y="1508759"/>
            <a:ext cx="169662" cy="411481"/>
          </a:xfrm>
          <a:custGeom>
            <a:avLst/>
            <a:gdLst/>
            <a:ahLst/>
            <a:cxnLst/>
            <a:rect l="0" t="0" r="0" b="0"/>
            <a:pathLst>
              <a:path w="169662" h="411481">
                <a:moveTo>
                  <a:pt x="22860" y="0"/>
                </a:moveTo>
                <a:lnTo>
                  <a:pt x="22860" y="35592"/>
                </a:lnTo>
                <a:lnTo>
                  <a:pt x="26248" y="47992"/>
                </a:lnTo>
                <a:lnTo>
                  <a:pt x="28928" y="54855"/>
                </a:lnTo>
                <a:lnTo>
                  <a:pt x="30716" y="65780"/>
                </a:lnTo>
                <a:lnTo>
                  <a:pt x="31907" y="79414"/>
                </a:lnTo>
                <a:lnTo>
                  <a:pt x="33232" y="108955"/>
                </a:lnTo>
                <a:lnTo>
                  <a:pt x="33977" y="145737"/>
                </a:lnTo>
                <a:lnTo>
                  <a:pt x="34151" y="164679"/>
                </a:lnTo>
                <a:lnTo>
                  <a:pt x="32928" y="173286"/>
                </a:lnTo>
                <a:lnTo>
                  <a:pt x="30842" y="181564"/>
                </a:lnTo>
                <a:lnTo>
                  <a:pt x="28182" y="189623"/>
                </a:lnTo>
                <a:lnTo>
                  <a:pt x="27678" y="197535"/>
                </a:lnTo>
                <a:lnTo>
                  <a:pt x="28613" y="205350"/>
                </a:lnTo>
                <a:lnTo>
                  <a:pt x="30505" y="213101"/>
                </a:lnTo>
                <a:lnTo>
                  <a:pt x="31767" y="220807"/>
                </a:lnTo>
                <a:lnTo>
                  <a:pt x="32608" y="228485"/>
                </a:lnTo>
                <a:lnTo>
                  <a:pt x="33169" y="236143"/>
                </a:lnTo>
                <a:lnTo>
                  <a:pt x="32273" y="245059"/>
                </a:lnTo>
                <a:lnTo>
                  <a:pt x="30405" y="254813"/>
                </a:lnTo>
                <a:lnTo>
                  <a:pt x="27890" y="265125"/>
                </a:lnTo>
                <a:lnTo>
                  <a:pt x="26214" y="275810"/>
                </a:lnTo>
                <a:lnTo>
                  <a:pt x="25096" y="286744"/>
                </a:lnTo>
                <a:lnTo>
                  <a:pt x="23854" y="303972"/>
                </a:lnTo>
                <a:lnTo>
                  <a:pt x="23523" y="306788"/>
                </a:lnTo>
                <a:lnTo>
                  <a:pt x="23302" y="307396"/>
                </a:lnTo>
                <a:lnTo>
                  <a:pt x="22991" y="302183"/>
                </a:lnTo>
                <a:lnTo>
                  <a:pt x="22900" y="292595"/>
                </a:lnTo>
                <a:lnTo>
                  <a:pt x="26264" y="282019"/>
                </a:lnTo>
                <a:lnTo>
                  <a:pt x="28940" y="275643"/>
                </a:lnTo>
                <a:lnTo>
                  <a:pt x="31993" y="268852"/>
                </a:lnTo>
                <a:lnTo>
                  <a:pt x="38772" y="254533"/>
                </a:lnTo>
                <a:lnTo>
                  <a:pt x="42358" y="248429"/>
                </a:lnTo>
                <a:lnTo>
                  <a:pt x="46019" y="243090"/>
                </a:lnTo>
                <a:lnTo>
                  <a:pt x="49730" y="238260"/>
                </a:lnTo>
                <a:lnTo>
                  <a:pt x="54744" y="233770"/>
                </a:lnTo>
                <a:lnTo>
                  <a:pt x="60626" y="229507"/>
                </a:lnTo>
                <a:lnTo>
                  <a:pt x="67088" y="225395"/>
                </a:lnTo>
                <a:lnTo>
                  <a:pt x="72665" y="221383"/>
                </a:lnTo>
                <a:lnTo>
                  <a:pt x="77654" y="217439"/>
                </a:lnTo>
                <a:lnTo>
                  <a:pt x="82249" y="213540"/>
                </a:lnTo>
                <a:lnTo>
                  <a:pt x="86583" y="209670"/>
                </a:lnTo>
                <a:lnTo>
                  <a:pt x="94784" y="201984"/>
                </a:lnTo>
                <a:lnTo>
                  <a:pt x="100020" y="199426"/>
                </a:lnTo>
                <a:lnTo>
                  <a:pt x="106050" y="197721"/>
                </a:lnTo>
                <a:lnTo>
                  <a:pt x="112611" y="196584"/>
                </a:lnTo>
                <a:lnTo>
                  <a:pt x="118254" y="195826"/>
                </a:lnTo>
                <a:lnTo>
                  <a:pt x="123286" y="195321"/>
                </a:lnTo>
                <a:lnTo>
                  <a:pt x="127910" y="194984"/>
                </a:lnTo>
                <a:lnTo>
                  <a:pt x="132264" y="194760"/>
                </a:lnTo>
                <a:lnTo>
                  <a:pt x="140487" y="194510"/>
                </a:lnTo>
                <a:lnTo>
                  <a:pt x="144458" y="195714"/>
                </a:lnTo>
                <a:lnTo>
                  <a:pt x="148377" y="197786"/>
                </a:lnTo>
                <a:lnTo>
                  <a:pt x="152257" y="200437"/>
                </a:lnTo>
                <a:lnTo>
                  <a:pt x="154845" y="203475"/>
                </a:lnTo>
                <a:lnTo>
                  <a:pt x="156571" y="206770"/>
                </a:lnTo>
                <a:lnTo>
                  <a:pt x="157720" y="210237"/>
                </a:lnTo>
                <a:lnTo>
                  <a:pt x="162385" y="217475"/>
                </a:lnTo>
                <a:lnTo>
                  <a:pt x="165407" y="221184"/>
                </a:lnTo>
                <a:lnTo>
                  <a:pt x="167422" y="224926"/>
                </a:lnTo>
                <a:lnTo>
                  <a:pt x="169661" y="232471"/>
                </a:lnTo>
                <a:lnTo>
                  <a:pt x="168987" y="237531"/>
                </a:lnTo>
                <a:lnTo>
                  <a:pt x="163242" y="255518"/>
                </a:lnTo>
                <a:lnTo>
                  <a:pt x="161452" y="265117"/>
                </a:lnTo>
                <a:lnTo>
                  <a:pt x="158435" y="270725"/>
                </a:lnTo>
                <a:lnTo>
                  <a:pt x="153883" y="277003"/>
                </a:lnTo>
                <a:lnTo>
                  <a:pt x="148309" y="283729"/>
                </a:lnTo>
                <a:lnTo>
                  <a:pt x="143323" y="290753"/>
                </a:lnTo>
                <a:lnTo>
                  <a:pt x="138728" y="297975"/>
                </a:lnTo>
                <a:lnTo>
                  <a:pt x="134396" y="305331"/>
                </a:lnTo>
                <a:lnTo>
                  <a:pt x="128968" y="312774"/>
                </a:lnTo>
                <a:lnTo>
                  <a:pt x="122808" y="320276"/>
                </a:lnTo>
                <a:lnTo>
                  <a:pt x="110462" y="334115"/>
                </a:lnTo>
                <a:lnTo>
                  <a:pt x="100741" y="344499"/>
                </a:lnTo>
                <a:lnTo>
                  <a:pt x="93830" y="350316"/>
                </a:lnTo>
                <a:lnTo>
                  <a:pt x="85415" y="356734"/>
                </a:lnTo>
                <a:lnTo>
                  <a:pt x="75993" y="363553"/>
                </a:lnTo>
                <a:lnTo>
                  <a:pt x="67172" y="369369"/>
                </a:lnTo>
                <a:lnTo>
                  <a:pt x="58752" y="374516"/>
                </a:lnTo>
                <a:lnTo>
                  <a:pt x="50597" y="379218"/>
                </a:lnTo>
                <a:lnTo>
                  <a:pt x="43892" y="383622"/>
                </a:lnTo>
                <a:lnTo>
                  <a:pt x="38152" y="387828"/>
                </a:lnTo>
                <a:lnTo>
                  <a:pt x="33054" y="391902"/>
                </a:lnTo>
                <a:lnTo>
                  <a:pt x="28386" y="394618"/>
                </a:lnTo>
                <a:lnTo>
                  <a:pt x="24004" y="396429"/>
                </a:lnTo>
                <a:lnTo>
                  <a:pt x="19813" y="397636"/>
                </a:lnTo>
                <a:lnTo>
                  <a:pt x="15749" y="399711"/>
                </a:lnTo>
                <a:lnTo>
                  <a:pt x="11769" y="402364"/>
                </a:lnTo>
                <a:lnTo>
                  <a:pt x="0" y="4114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26"/>
          <p:cNvSpPr/>
          <p:nvPr/>
        </p:nvSpPr>
        <p:spPr>
          <a:xfrm>
            <a:off x="8298378" y="1748789"/>
            <a:ext cx="148392" cy="192552"/>
          </a:xfrm>
          <a:custGeom>
            <a:avLst/>
            <a:gdLst/>
            <a:ahLst/>
            <a:cxnLst/>
            <a:rect l="0" t="0" r="0" b="0"/>
            <a:pathLst>
              <a:path w="148392" h="192552">
                <a:moveTo>
                  <a:pt x="22662" y="0"/>
                </a:moveTo>
                <a:lnTo>
                  <a:pt x="42343" y="9842"/>
                </a:lnTo>
                <a:lnTo>
                  <a:pt x="45943" y="12911"/>
                </a:lnTo>
                <a:lnTo>
                  <a:pt x="50882" y="17498"/>
                </a:lnTo>
                <a:lnTo>
                  <a:pt x="67347" y="33349"/>
                </a:lnTo>
                <a:lnTo>
                  <a:pt x="73425" y="39376"/>
                </a:lnTo>
                <a:lnTo>
                  <a:pt x="75554" y="42760"/>
                </a:lnTo>
                <a:lnTo>
                  <a:pt x="76973" y="46287"/>
                </a:lnTo>
                <a:lnTo>
                  <a:pt x="77920" y="49908"/>
                </a:lnTo>
                <a:lnTo>
                  <a:pt x="78550" y="53592"/>
                </a:lnTo>
                <a:lnTo>
                  <a:pt x="78971" y="57318"/>
                </a:lnTo>
                <a:lnTo>
                  <a:pt x="79251" y="61072"/>
                </a:lnTo>
                <a:lnTo>
                  <a:pt x="78168" y="64845"/>
                </a:lnTo>
                <a:lnTo>
                  <a:pt x="76176" y="68630"/>
                </a:lnTo>
                <a:lnTo>
                  <a:pt x="73577" y="72424"/>
                </a:lnTo>
                <a:lnTo>
                  <a:pt x="70576" y="77492"/>
                </a:lnTo>
                <a:lnTo>
                  <a:pt x="67304" y="83412"/>
                </a:lnTo>
                <a:lnTo>
                  <a:pt x="63853" y="89898"/>
                </a:lnTo>
                <a:lnTo>
                  <a:pt x="60283" y="95492"/>
                </a:lnTo>
                <a:lnTo>
                  <a:pt x="56632" y="100492"/>
                </a:lnTo>
                <a:lnTo>
                  <a:pt x="52929" y="105095"/>
                </a:lnTo>
                <a:lnTo>
                  <a:pt x="49189" y="110703"/>
                </a:lnTo>
                <a:lnTo>
                  <a:pt x="45427" y="116982"/>
                </a:lnTo>
                <a:lnTo>
                  <a:pt x="41649" y="123708"/>
                </a:lnTo>
                <a:lnTo>
                  <a:pt x="37859" y="129463"/>
                </a:lnTo>
                <a:lnTo>
                  <a:pt x="34063" y="134568"/>
                </a:lnTo>
                <a:lnTo>
                  <a:pt x="30263" y="139242"/>
                </a:lnTo>
                <a:lnTo>
                  <a:pt x="26459" y="144898"/>
                </a:lnTo>
                <a:lnTo>
                  <a:pt x="22653" y="151209"/>
                </a:lnTo>
                <a:lnTo>
                  <a:pt x="18846" y="157956"/>
                </a:lnTo>
                <a:lnTo>
                  <a:pt x="15037" y="162454"/>
                </a:lnTo>
                <a:lnTo>
                  <a:pt x="11229" y="165453"/>
                </a:lnTo>
                <a:lnTo>
                  <a:pt x="7419" y="167452"/>
                </a:lnTo>
                <a:lnTo>
                  <a:pt x="4880" y="170055"/>
                </a:lnTo>
                <a:lnTo>
                  <a:pt x="3188" y="173060"/>
                </a:lnTo>
                <a:lnTo>
                  <a:pt x="471" y="180941"/>
                </a:lnTo>
                <a:lnTo>
                  <a:pt x="99" y="185405"/>
                </a:lnTo>
                <a:lnTo>
                  <a:pt x="0" y="188373"/>
                </a:lnTo>
                <a:lnTo>
                  <a:pt x="1203" y="190352"/>
                </a:lnTo>
                <a:lnTo>
                  <a:pt x="3276" y="191672"/>
                </a:lnTo>
                <a:lnTo>
                  <a:pt x="5928" y="192551"/>
                </a:lnTo>
                <a:lnTo>
                  <a:pt x="8966" y="191868"/>
                </a:lnTo>
                <a:lnTo>
                  <a:pt x="12261" y="190142"/>
                </a:lnTo>
                <a:lnTo>
                  <a:pt x="15728" y="187722"/>
                </a:lnTo>
                <a:lnTo>
                  <a:pt x="24389" y="184838"/>
                </a:lnTo>
                <a:lnTo>
                  <a:pt x="36514" y="181645"/>
                </a:lnTo>
                <a:lnTo>
                  <a:pt x="50946" y="178247"/>
                </a:lnTo>
                <a:lnTo>
                  <a:pt x="63108" y="175982"/>
                </a:lnTo>
                <a:lnTo>
                  <a:pt x="73756" y="174471"/>
                </a:lnTo>
                <a:lnTo>
                  <a:pt x="83394" y="173464"/>
                </a:lnTo>
                <a:lnTo>
                  <a:pt x="91090" y="172793"/>
                </a:lnTo>
                <a:lnTo>
                  <a:pt x="97490" y="172346"/>
                </a:lnTo>
                <a:lnTo>
                  <a:pt x="107989" y="171848"/>
                </a:lnTo>
                <a:lnTo>
                  <a:pt x="116888" y="171627"/>
                </a:lnTo>
                <a:lnTo>
                  <a:pt x="148391" y="1714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27"/>
          <p:cNvSpPr/>
          <p:nvPr/>
        </p:nvSpPr>
        <p:spPr>
          <a:xfrm>
            <a:off x="7635240" y="2150474"/>
            <a:ext cx="708661" cy="44086"/>
          </a:xfrm>
          <a:custGeom>
            <a:avLst/>
            <a:gdLst/>
            <a:ahLst/>
            <a:cxnLst/>
            <a:rect l="0" t="0" r="0" b="0"/>
            <a:pathLst>
              <a:path w="708661" h="44086">
                <a:moveTo>
                  <a:pt x="0" y="44085"/>
                </a:moveTo>
                <a:lnTo>
                  <a:pt x="12135" y="38018"/>
                </a:lnTo>
                <a:lnTo>
                  <a:pt x="16980" y="34960"/>
                </a:lnTo>
                <a:lnTo>
                  <a:pt x="21480" y="31652"/>
                </a:lnTo>
                <a:lnTo>
                  <a:pt x="25750" y="28177"/>
                </a:lnTo>
                <a:lnTo>
                  <a:pt x="31136" y="25860"/>
                </a:lnTo>
                <a:lnTo>
                  <a:pt x="37268" y="24315"/>
                </a:lnTo>
                <a:lnTo>
                  <a:pt x="43895" y="23285"/>
                </a:lnTo>
                <a:lnTo>
                  <a:pt x="52123" y="21329"/>
                </a:lnTo>
                <a:lnTo>
                  <a:pt x="61418" y="18754"/>
                </a:lnTo>
                <a:lnTo>
                  <a:pt x="71425" y="15768"/>
                </a:lnTo>
                <a:lnTo>
                  <a:pt x="80637" y="13777"/>
                </a:lnTo>
                <a:lnTo>
                  <a:pt x="89318" y="12450"/>
                </a:lnTo>
                <a:lnTo>
                  <a:pt x="97645" y="11565"/>
                </a:lnTo>
                <a:lnTo>
                  <a:pt x="117057" y="10582"/>
                </a:lnTo>
                <a:lnTo>
                  <a:pt x="127569" y="10320"/>
                </a:lnTo>
                <a:lnTo>
                  <a:pt x="139655" y="8875"/>
                </a:lnTo>
                <a:lnTo>
                  <a:pt x="152793" y="6642"/>
                </a:lnTo>
                <a:lnTo>
                  <a:pt x="166632" y="3883"/>
                </a:lnTo>
                <a:lnTo>
                  <a:pt x="192368" y="2044"/>
                </a:lnTo>
                <a:lnTo>
                  <a:pt x="226035" y="818"/>
                </a:lnTo>
                <a:lnTo>
                  <a:pt x="264990" y="0"/>
                </a:lnTo>
                <a:lnTo>
                  <a:pt x="306200" y="725"/>
                </a:lnTo>
                <a:lnTo>
                  <a:pt x="348913" y="2479"/>
                </a:lnTo>
                <a:lnTo>
                  <a:pt x="428122" y="6544"/>
                </a:lnTo>
                <a:lnTo>
                  <a:pt x="484493" y="8350"/>
                </a:lnTo>
                <a:lnTo>
                  <a:pt x="594708" y="9605"/>
                </a:lnTo>
                <a:lnTo>
                  <a:pt x="609831" y="9669"/>
                </a:lnTo>
                <a:lnTo>
                  <a:pt x="624995" y="10981"/>
                </a:lnTo>
                <a:lnTo>
                  <a:pt x="640182" y="13126"/>
                </a:lnTo>
                <a:lnTo>
                  <a:pt x="655388" y="15826"/>
                </a:lnTo>
                <a:lnTo>
                  <a:pt x="666795" y="17626"/>
                </a:lnTo>
                <a:lnTo>
                  <a:pt x="675671" y="18826"/>
                </a:lnTo>
                <a:lnTo>
                  <a:pt x="682856" y="19626"/>
                </a:lnTo>
                <a:lnTo>
                  <a:pt x="688918" y="21429"/>
                </a:lnTo>
                <a:lnTo>
                  <a:pt x="694228" y="23901"/>
                </a:lnTo>
                <a:lnTo>
                  <a:pt x="708660" y="3265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28"/>
          <p:cNvSpPr/>
          <p:nvPr/>
        </p:nvSpPr>
        <p:spPr>
          <a:xfrm>
            <a:off x="7754311" y="2390598"/>
            <a:ext cx="406709" cy="340276"/>
          </a:xfrm>
          <a:custGeom>
            <a:avLst/>
            <a:gdLst/>
            <a:ahLst/>
            <a:cxnLst/>
            <a:rect l="0" t="0" r="0" b="0"/>
            <a:pathLst>
              <a:path w="406709" h="340276">
                <a:moveTo>
                  <a:pt x="52379" y="21131"/>
                </a:moveTo>
                <a:lnTo>
                  <a:pt x="70581" y="15064"/>
                </a:lnTo>
                <a:lnTo>
                  <a:pt x="78484" y="13276"/>
                </a:lnTo>
                <a:lnTo>
                  <a:pt x="86292" y="12085"/>
                </a:lnTo>
                <a:lnTo>
                  <a:pt x="94037" y="11290"/>
                </a:lnTo>
                <a:lnTo>
                  <a:pt x="104282" y="9491"/>
                </a:lnTo>
                <a:lnTo>
                  <a:pt x="116190" y="7021"/>
                </a:lnTo>
                <a:lnTo>
                  <a:pt x="129210" y="4105"/>
                </a:lnTo>
                <a:lnTo>
                  <a:pt x="139159" y="2160"/>
                </a:lnTo>
                <a:lnTo>
                  <a:pt x="147062" y="864"/>
                </a:lnTo>
                <a:lnTo>
                  <a:pt x="153601" y="0"/>
                </a:lnTo>
                <a:lnTo>
                  <a:pt x="160500" y="694"/>
                </a:lnTo>
                <a:lnTo>
                  <a:pt x="167640" y="2426"/>
                </a:lnTo>
                <a:lnTo>
                  <a:pt x="174939" y="4851"/>
                </a:lnTo>
                <a:lnTo>
                  <a:pt x="182346" y="6468"/>
                </a:lnTo>
                <a:lnTo>
                  <a:pt x="189823" y="7546"/>
                </a:lnTo>
                <a:lnTo>
                  <a:pt x="197348" y="8265"/>
                </a:lnTo>
                <a:lnTo>
                  <a:pt x="203635" y="10013"/>
                </a:lnTo>
                <a:lnTo>
                  <a:pt x="214007" y="15344"/>
                </a:lnTo>
                <a:lnTo>
                  <a:pt x="222850" y="21946"/>
                </a:lnTo>
                <a:lnTo>
                  <a:pt x="231013" y="29113"/>
                </a:lnTo>
                <a:lnTo>
                  <a:pt x="238876" y="36532"/>
                </a:lnTo>
                <a:lnTo>
                  <a:pt x="250442" y="47849"/>
                </a:lnTo>
                <a:lnTo>
                  <a:pt x="253001" y="51643"/>
                </a:lnTo>
                <a:lnTo>
                  <a:pt x="255844" y="59246"/>
                </a:lnTo>
                <a:lnTo>
                  <a:pt x="256602" y="64321"/>
                </a:lnTo>
                <a:lnTo>
                  <a:pt x="257107" y="70244"/>
                </a:lnTo>
                <a:lnTo>
                  <a:pt x="257444" y="76733"/>
                </a:lnTo>
                <a:lnTo>
                  <a:pt x="256400" y="83600"/>
                </a:lnTo>
                <a:lnTo>
                  <a:pt x="254432" y="90717"/>
                </a:lnTo>
                <a:lnTo>
                  <a:pt x="251851" y="98002"/>
                </a:lnTo>
                <a:lnTo>
                  <a:pt x="248860" y="105398"/>
                </a:lnTo>
                <a:lnTo>
                  <a:pt x="245596" y="112869"/>
                </a:lnTo>
                <a:lnTo>
                  <a:pt x="242150" y="120390"/>
                </a:lnTo>
                <a:lnTo>
                  <a:pt x="237313" y="127944"/>
                </a:lnTo>
                <a:lnTo>
                  <a:pt x="231548" y="135520"/>
                </a:lnTo>
                <a:lnTo>
                  <a:pt x="225165" y="143110"/>
                </a:lnTo>
                <a:lnTo>
                  <a:pt x="218369" y="151981"/>
                </a:lnTo>
                <a:lnTo>
                  <a:pt x="211299" y="161704"/>
                </a:lnTo>
                <a:lnTo>
                  <a:pt x="204045" y="171997"/>
                </a:lnTo>
                <a:lnTo>
                  <a:pt x="191590" y="185208"/>
                </a:lnTo>
                <a:lnTo>
                  <a:pt x="175666" y="200366"/>
                </a:lnTo>
                <a:lnTo>
                  <a:pt x="157430" y="216821"/>
                </a:lnTo>
                <a:lnTo>
                  <a:pt x="140193" y="231601"/>
                </a:lnTo>
                <a:lnTo>
                  <a:pt x="48389" y="306705"/>
                </a:lnTo>
                <a:lnTo>
                  <a:pt x="33209" y="318194"/>
                </a:lnTo>
                <a:lnTo>
                  <a:pt x="21819" y="325853"/>
                </a:lnTo>
                <a:lnTo>
                  <a:pt x="481" y="338146"/>
                </a:lnTo>
                <a:lnTo>
                  <a:pt x="0" y="339154"/>
                </a:lnTo>
                <a:lnTo>
                  <a:pt x="950" y="339827"/>
                </a:lnTo>
                <a:lnTo>
                  <a:pt x="2853" y="340275"/>
                </a:lnTo>
                <a:lnTo>
                  <a:pt x="15127" y="337386"/>
                </a:lnTo>
                <a:lnTo>
                  <a:pt x="23735" y="334838"/>
                </a:lnTo>
                <a:lnTo>
                  <a:pt x="32012" y="331869"/>
                </a:lnTo>
                <a:lnTo>
                  <a:pt x="40071" y="328620"/>
                </a:lnTo>
                <a:lnTo>
                  <a:pt x="47984" y="325184"/>
                </a:lnTo>
                <a:lnTo>
                  <a:pt x="89459" y="308212"/>
                </a:lnTo>
                <a:lnTo>
                  <a:pt x="102498" y="303959"/>
                </a:lnTo>
                <a:lnTo>
                  <a:pt x="113731" y="301123"/>
                </a:lnTo>
                <a:lnTo>
                  <a:pt x="123761" y="299233"/>
                </a:lnTo>
                <a:lnTo>
                  <a:pt x="161998" y="293745"/>
                </a:lnTo>
                <a:lnTo>
                  <a:pt x="186418" y="290504"/>
                </a:lnTo>
                <a:lnTo>
                  <a:pt x="207778" y="288343"/>
                </a:lnTo>
                <a:lnTo>
                  <a:pt x="227098" y="286903"/>
                </a:lnTo>
                <a:lnTo>
                  <a:pt x="245058" y="285942"/>
                </a:lnTo>
                <a:lnTo>
                  <a:pt x="278560" y="284875"/>
                </a:lnTo>
                <a:lnTo>
                  <a:pt x="341461" y="284190"/>
                </a:lnTo>
                <a:lnTo>
                  <a:pt x="355590" y="285404"/>
                </a:lnTo>
                <a:lnTo>
                  <a:pt x="368819" y="287483"/>
                </a:lnTo>
                <a:lnTo>
                  <a:pt x="406708" y="29545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29"/>
          <p:cNvSpPr/>
          <p:nvPr/>
        </p:nvSpPr>
        <p:spPr>
          <a:xfrm>
            <a:off x="7320174" y="1440179"/>
            <a:ext cx="315067" cy="1417322"/>
          </a:xfrm>
          <a:custGeom>
            <a:avLst/>
            <a:gdLst/>
            <a:ahLst/>
            <a:cxnLst/>
            <a:rect l="0" t="0" r="0" b="0"/>
            <a:pathLst>
              <a:path w="315067" h="1417322">
                <a:moveTo>
                  <a:pt x="63606" y="0"/>
                </a:moveTo>
                <a:lnTo>
                  <a:pt x="57538" y="6068"/>
                </a:lnTo>
                <a:lnTo>
                  <a:pt x="55750" y="10396"/>
                </a:lnTo>
                <a:lnTo>
                  <a:pt x="51965" y="27352"/>
                </a:lnTo>
                <a:lnTo>
                  <a:pt x="44634" y="42253"/>
                </a:lnTo>
                <a:lnTo>
                  <a:pt x="40627" y="69811"/>
                </a:lnTo>
                <a:lnTo>
                  <a:pt x="35190" y="113154"/>
                </a:lnTo>
                <a:lnTo>
                  <a:pt x="28540" y="152738"/>
                </a:lnTo>
                <a:lnTo>
                  <a:pt x="21350" y="185994"/>
                </a:lnTo>
                <a:lnTo>
                  <a:pt x="13922" y="213474"/>
                </a:lnTo>
                <a:lnTo>
                  <a:pt x="8667" y="256433"/>
                </a:lnTo>
                <a:lnTo>
                  <a:pt x="7439" y="289654"/>
                </a:lnTo>
                <a:lnTo>
                  <a:pt x="5623" y="329395"/>
                </a:lnTo>
                <a:lnTo>
                  <a:pt x="582" y="380925"/>
                </a:lnTo>
                <a:lnTo>
                  <a:pt x="0" y="416510"/>
                </a:lnTo>
                <a:lnTo>
                  <a:pt x="882" y="458014"/>
                </a:lnTo>
                <a:lnTo>
                  <a:pt x="3978" y="545192"/>
                </a:lnTo>
                <a:lnTo>
                  <a:pt x="5354" y="622038"/>
                </a:lnTo>
                <a:lnTo>
                  <a:pt x="6991" y="658532"/>
                </a:lnTo>
                <a:lnTo>
                  <a:pt x="9353" y="694292"/>
                </a:lnTo>
                <a:lnTo>
                  <a:pt x="12197" y="729561"/>
                </a:lnTo>
                <a:lnTo>
                  <a:pt x="16633" y="769584"/>
                </a:lnTo>
                <a:lnTo>
                  <a:pt x="28336" y="858081"/>
                </a:lnTo>
                <a:lnTo>
                  <a:pt x="35012" y="893364"/>
                </a:lnTo>
                <a:lnTo>
                  <a:pt x="42003" y="921966"/>
                </a:lnTo>
                <a:lnTo>
                  <a:pt x="49204" y="946114"/>
                </a:lnTo>
                <a:lnTo>
                  <a:pt x="70752" y="1010199"/>
                </a:lnTo>
                <a:lnTo>
                  <a:pt x="83609" y="1046846"/>
                </a:lnTo>
                <a:lnTo>
                  <a:pt x="95991" y="1078898"/>
                </a:lnTo>
                <a:lnTo>
                  <a:pt x="108057" y="1107885"/>
                </a:lnTo>
                <a:lnTo>
                  <a:pt x="119909" y="1134830"/>
                </a:lnTo>
                <a:lnTo>
                  <a:pt x="129081" y="1156604"/>
                </a:lnTo>
                <a:lnTo>
                  <a:pt x="136466" y="1174929"/>
                </a:lnTo>
                <a:lnTo>
                  <a:pt x="142659" y="1190956"/>
                </a:lnTo>
                <a:lnTo>
                  <a:pt x="150598" y="1209261"/>
                </a:lnTo>
                <a:lnTo>
                  <a:pt x="169579" y="1249920"/>
                </a:lnTo>
                <a:lnTo>
                  <a:pt x="178704" y="1266350"/>
                </a:lnTo>
                <a:lnTo>
                  <a:pt x="187328" y="1279843"/>
                </a:lnTo>
                <a:lnTo>
                  <a:pt x="195618" y="1291379"/>
                </a:lnTo>
                <a:lnTo>
                  <a:pt x="203683" y="1301610"/>
                </a:lnTo>
                <a:lnTo>
                  <a:pt x="211601" y="1310970"/>
                </a:lnTo>
                <a:lnTo>
                  <a:pt x="219419" y="1319750"/>
                </a:lnTo>
                <a:lnTo>
                  <a:pt x="225901" y="1328144"/>
                </a:lnTo>
                <a:lnTo>
                  <a:pt x="231492" y="1336279"/>
                </a:lnTo>
                <a:lnTo>
                  <a:pt x="236491" y="1344243"/>
                </a:lnTo>
                <a:lnTo>
                  <a:pt x="242362" y="1352092"/>
                </a:lnTo>
                <a:lnTo>
                  <a:pt x="248817" y="1359865"/>
                </a:lnTo>
                <a:lnTo>
                  <a:pt x="255659" y="1367587"/>
                </a:lnTo>
                <a:lnTo>
                  <a:pt x="270036" y="1382940"/>
                </a:lnTo>
                <a:lnTo>
                  <a:pt x="293894" y="1407425"/>
                </a:lnTo>
                <a:lnTo>
                  <a:pt x="298412" y="1410723"/>
                </a:lnTo>
                <a:lnTo>
                  <a:pt x="302693" y="1412922"/>
                </a:lnTo>
                <a:lnTo>
                  <a:pt x="315066" y="141732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30"/>
          <p:cNvSpPr/>
          <p:nvPr/>
        </p:nvSpPr>
        <p:spPr>
          <a:xfrm>
            <a:off x="8286750" y="1360169"/>
            <a:ext cx="224605" cy="1368355"/>
          </a:xfrm>
          <a:custGeom>
            <a:avLst/>
            <a:gdLst/>
            <a:ahLst/>
            <a:cxnLst/>
            <a:rect l="0" t="0" r="0" b="0"/>
            <a:pathLst>
              <a:path w="224605" h="1368355">
                <a:moveTo>
                  <a:pt x="22859" y="0"/>
                </a:moveTo>
                <a:lnTo>
                  <a:pt x="120738" y="195758"/>
                </a:lnTo>
                <a:lnTo>
                  <a:pt x="130022" y="216865"/>
                </a:lnTo>
                <a:lnTo>
                  <a:pt x="150497" y="267411"/>
                </a:lnTo>
                <a:lnTo>
                  <a:pt x="160022" y="295114"/>
                </a:lnTo>
                <a:lnTo>
                  <a:pt x="168911" y="323743"/>
                </a:lnTo>
                <a:lnTo>
                  <a:pt x="177377" y="352989"/>
                </a:lnTo>
                <a:lnTo>
                  <a:pt x="184291" y="378836"/>
                </a:lnTo>
                <a:lnTo>
                  <a:pt x="195360" y="424488"/>
                </a:lnTo>
                <a:lnTo>
                  <a:pt x="214800" y="516229"/>
                </a:lnTo>
                <a:lnTo>
                  <a:pt x="219400" y="546083"/>
                </a:lnTo>
                <a:lnTo>
                  <a:pt x="222467" y="573605"/>
                </a:lnTo>
                <a:lnTo>
                  <a:pt x="224511" y="599574"/>
                </a:lnTo>
                <a:lnTo>
                  <a:pt x="224604" y="629586"/>
                </a:lnTo>
                <a:lnTo>
                  <a:pt x="223396" y="662294"/>
                </a:lnTo>
                <a:lnTo>
                  <a:pt x="221320" y="696800"/>
                </a:lnTo>
                <a:lnTo>
                  <a:pt x="215627" y="765619"/>
                </a:lnTo>
                <a:lnTo>
                  <a:pt x="212332" y="799973"/>
                </a:lnTo>
                <a:lnTo>
                  <a:pt x="208864" y="829225"/>
                </a:lnTo>
                <a:lnTo>
                  <a:pt x="205282" y="855077"/>
                </a:lnTo>
                <a:lnTo>
                  <a:pt x="201625" y="878662"/>
                </a:lnTo>
                <a:lnTo>
                  <a:pt x="194106" y="909625"/>
                </a:lnTo>
                <a:lnTo>
                  <a:pt x="184015" y="945506"/>
                </a:lnTo>
                <a:lnTo>
                  <a:pt x="172206" y="984668"/>
                </a:lnTo>
                <a:lnTo>
                  <a:pt x="148925" y="1055274"/>
                </a:lnTo>
                <a:lnTo>
                  <a:pt x="137383" y="1088326"/>
                </a:lnTo>
                <a:lnTo>
                  <a:pt x="117785" y="1148757"/>
                </a:lnTo>
                <a:lnTo>
                  <a:pt x="109004" y="1177318"/>
                </a:lnTo>
                <a:lnTo>
                  <a:pt x="100609" y="1200169"/>
                </a:lnTo>
                <a:lnTo>
                  <a:pt x="92473" y="1219213"/>
                </a:lnTo>
                <a:lnTo>
                  <a:pt x="48001" y="1309786"/>
                </a:lnTo>
                <a:lnTo>
                  <a:pt x="40890" y="1321501"/>
                </a:lnTo>
                <a:lnTo>
                  <a:pt x="33610" y="1331851"/>
                </a:lnTo>
                <a:lnTo>
                  <a:pt x="26217" y="1341291"/>
                </a:lnTo>
                <a:lnTo>
                  <a:pt x="20018" y="1348854"/>
                </a:lnTo>
                <a:lnTo>
                  <a:pt x="14615" y="1355166"/>
                </a:lnTo>
                <a:lnTo>
                  <a:pt x="2887" y="1368354"/>
                </a:lnTo>
                <a:lnTo>
                  <a:pt x="1924" y="1368166"/>
                </a:lnTo>
                <a:lnTo>
                  <a:pt x="1283" y="1366771"/>
                </a:lnTo>
                <a:lnTo>
                  <a:pt x="0" y="13601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31"/>
          <p:cNvSpPr/>
          <p:nvPr/>
        </p:nvSpPr>
        <p:spPr>
          <a:xfrm>
            <a:off x="8702091" y="1565909"/>
            <a:ext cx="233907" cy="662942"/>
          </a:xfrm>
          <a:custGeom>
            <a:avLst/>
            <a:gdLst/>
            <a:ahLst/>
            <a:cxnLst/>
            <a:rect l="0" t="0" r="0" b="0"/>
            <a:pathLst>
              <a:path w="233907" h="662942">
                <a:moveTo>
                  <a:pt x="87578" y="0"/>
                </a:moveTo>
                <a:lnTo>
                  <a:pt x="87578" y="18204"/>
                </a:lnTo>
                <a:lnTo>
                  <a:pt x="86309" y="36266"/>
                </a:lnTo>
                <a:lnTo>
                  <a:pt x="81511" y="90202"/>
                </a:lnTo>
                <a:lnTo>
                  <a:pt x="78453" y="117285"/>
                </a:lnTo>
                <a:lnTo>
                  <a:pt x="71670" y="167697"/>
                </a:lnTo>
                <a:lnTo>
                  <a:pt x="66813" y="193078"/>
                </a:lnTo>
                <a:lnTo>
                  <a:pt x="61035" y="218889"/>
                </a:lnTo>
                <a:lnTo>
                  <a:pt x="39579" y="305987"/>
                </a:lnTo>
                <a:lnTo>
                  <a:pt x="35259" y="327181"/>
                </a:lnTo>
                <a:lnTo>
                  <a:pt x="9255" y="475294"/>
                </a:lnTo>
                <a:lnTo>
                  <a:pt x="4883" y="502283"/>
                </a:lnTo>
                <a:lnTo>
                  <a:pt x="1969" y="522815"/>
                </a:lnTo>
                <a:lnTo>
                  <a:pt x="25" y="539044"/>
                </a:lnTo>
                <a:lnTo>
                  <a:pt x="0" y="548593"/>
                </a:lnTo>
                <a:lnTo>
                  <a:pt x="1252" y="553688"/>
                </a:lnTo>
                <a:lnTo>
                  <a:pt x="3359" y="555816"/>
                </a:lnTo>
                <a:lnTo>
                  <a:pt x="6031" y="555964"/>
                </a:lnTo>
                <a:lnTo>
                  <a:pt x="9084" y="554793"/>
                </a:lnTo>
                <a:lnTo>
                  <a:pt x="12389" y="552742"/>
                </a:lnTo>
                <a:lnTo>
                  <a:pt x="17132" y="546295"/>
                </a:lnTo>
                <a:lnTo>
                  <a:pt x="22834" y="536917"/>
                </a:lnTo>
                <a:lnTo>
                  <a:pt x="29176" y="525585"/>
                </a:lnTo>
                <a:lnTo>
                  <a:pt x="34674" y="516760"/>
                </a:lnTo>
                <a:lnTo>
                  <a:pt x="39608" y="509607"/>
                </a:lnTo>
                <a:lnTo>
                  <a:pt x="44169" y="503568"/>
                </a:lnTo>
                <a:lnTo>
                  <a:pt x="49749" y="497002"/>
                </a:lnTo>
                <a:lnTo>
                  <a:pt x="56009" y="490085"/>
                </a:lnTo>
                <a:lnTo>
                  <a:pt x="62722" y="482933"/>
                </a:lnTo>
                <a:lnTo>
                  <a:pt x="69737" y="476896"/>
                </a:lnTo>
                <a:lnTo>
                  <a:pt x="76954" y="471601"/>
                </a:lnTo>
                <a:lnTo>
                  <a:pt x="84306" y="466801"/>
                </a:lnTo>
                <a:lnTo>
                  <a:pt x="91747" y="462330"/>
                </a:lnTo>
                <a:lnTo>
                  <a:pt x="99248" y="458081"/>
                </a:lnTo>
                <a:lnTo>
                  <a:pt x="114355" y="449972"/>
                </a:lnTo>
                <a:lnTo>
                  <a:pt x="129535" y="442134"/>
                </a:lnTo>
                <a:lnTo>
                  <a:pt x="135870" y="438266"/>
                </a:lnTo>
                <a:lnTo>
                  <a:pt x="141363" y="434418"/>
                </a:lnTo>
                <a:lnTo>
                  <a:pt x="146295" y="430582"/>
                </a:lnTo>
                <a:lnTo>
                  <a:pt x="152122" y="428025"/>
                </a:lnTo>
                <a:lnTo>
                  <a:pt x="158548" y="426320"/>
                </a:lnTo>
                <a:lnTo>
                  <a:pt x="165371" y="425184"/>
                </a:lnTo>
                <a:lnTo>
                  <a:pt x="171190" y="424426"/>
                </a:lnTo>
                <a:lnTo>
                  <a:pt x="176339" y="423921"/>
                </a:lnTo>
                <a:lnTo>
                  <a:pt x="181042" y="423584"/>
                </a:lnTo>
                <a:lnTo>
                  <a:pt x="185447" y="424629"/>
                </a:lnTo>
                <a:lnTo>
                  <a:pt x="189654" y="426597"/>
                </a:lnTo>
                <a:lnTo>
                  <a:pt x="193729" y="429178"/>
                </a:lnTo>
                <a:lnTo>
                  <a:pt x="197716" y="432169"/>
                </a:lnTo>
                <a:lnTo>
                  <a:pt x="201643" y="435433"/>
                </a:lnTo>
                <a:lnTo>
                  <a:pt x="205532" y="438879"/>
                </a:lnTo>
                <a:lnTo>
                  <a:pt x="213239" y="446094"/>
                </a:lnTo>
                <a:lnTo>
                  <a:pt x="217072" y="449796"/>
                </a:lnTo>
                <a:lnTo>
                  <a:pt x="220898" y="456074"/>
                </a:lnTo>
                <a:lnTo>
                  <a:pt x="224718" y="464070"/>
                </a:lnTo>
                <a:lnTo>
                  <a:pt x="231080" y="481843"/>
                </a:lnTo>
                <a:lnTo>
                  <a:pt x="233906" y="498209"/>
                </a:lnTo>
                <a:lnTo>
                  <a:pt x="233390" y="508670"/>
                </a:lnTo>
                <a:lnTo>
                  <a:pt x="231777" y="520723"/>
                </a:lnTo>
                <a:lnTo>
                  <a:pt x="229431" y="533839"/>
                </a:lnTo>
                <a:lnTo>
                  <a:pt x="226597" y="547663"/>
                </a:lnTo>
                <a:lnTo>
                  <a:pt x="220062" y="576569"/>
                </a:lnTo>
                <a:lnTo>
                  <a:pt x="217811" y="591390"/>
                </a:lnTo>
                <a:lnTo>
                  <a:pt x="216310" y="606350"/>
                </a:lnTo>
                <a:lnTo>
                  <a:pt x="201878" y="66294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32"/>
          <p:cNvSpPr/>
          <p:nvPr/>
        </p:nvSpPr>
        <p:spPr>
          <a:xfrm>
            <a:off x="7147194" y="1006371"/>
            <a:ext cx="1459577" cy="2136672"/>
          </a:xfrm>
          <a:custGeom>
            <a:avLst/>
            <a:gdLst/>
            <a:ahLst/>
            <a:cxnLst/>
            <a:rect l="0" t="0" r="0" b="0"/>
            <a:pathLst>
              <a:path w="1459577" h="2136672">
                <a:moveTo>
                  <a:pt x="1299575" y="228068"/>
                </a:moveTo>
                <a:lnTo>
                  <a:pt x="1282595" y="209818"/>
                </a:lnTo>
                <a:lnTo>
                  <a:pt x="1268438" y="185267"/>
                </a:lnTo>
                <a:lnTo>
                  <a:pt x="1248722" y="144549"/>
                </a:lnTo>
                <a:lnTo>
                  <a:pt x="1211770" y="105937"/>
                </a:lnTo>
                <a:lnTo>
                  <a:pt x="1189034" y="89294"/>
                </a:lnTo>
                <a:lnTo>
                  <a:pt x="1149470" y="72292"/>
                </a:lnTo>
                <a:lnTo>
                  <a:pt x="1104966" y="56704"/>
                </a:lnTo>
                <a:lnTo>
                  <a:pt x="1060726" y="45214"/>
                </a:lnTo>
                <a:lnTo>
                  <a:pt x="1019430" y="37580"/>
                </a:lnTo>
                <a:lnTo>
                  <a:pt x="971443" y="29954"/>
                </a:lnTo>
                <a:lnTo>
                  <a:pt x="927255" y="25717"/>
                </a:lnTo>
                <a:lnTo>
                  <a:pt x="906583" y="24588"/>
                </a:lnTo>
                <a:lnTo>
                  <a:pt x="881370" y="25105"/>
                </a:lnTo>
                <a:lnTo>
                  <a:pt x="853132" y="26719"/>
                </a:lnTo>
                <a:lnTo>
                  <a:pt x="822876" y="29066"/>
                </a:lnTo>
                <a:lnTo>
                  <a:pt x="797626" y="31900"/>
                </a:lnTo>
                <a:lnTo>
                  <a:pt x="756024" y="38436"/>
                </a:lnTo>
                <a:lnTo>
                  <a:pt x="703667" y="48961"/>
                </a:lnTo>
                <a:lnTo>
                  <a:pt x="673703" y="55323"/>
                </a:lnTo>
                <a:lnTo>
                  <a:pt x="648647" y="62105"/>
                </a:lnTo>
                <a:lnTo>
                  <a:pt x="607261" y="76414"/>
                </a:lnTo>
                <a:lnTo>
                  <a:pt x="571934" y="91240"/>
                </a:lnTo>
                <a:lnTo>
                  <a:pt x="539299" y="106296"/>
                </a:lnTo>
                <a:lnTo>
                  <a:pt x="507861" y="121454"/>
                </a:lnTo>
                <a:lnTo>
                  <a:pt x="467670" y="144268"/>
                </a:lnTo>
                <a:lnTo>
                  <a:pt x="425563" y="173182"/>
                </a:lnTo>
                <a:lnTo>
                  <a:pt x="386982" y="205879"/>
                </a:lnTo>
                <a:lnTo>
                  <a:pt x="331958" y="251061"/>
                </a:lnTo>
                <a:lnTo>
                  <a:pt x="294901" y="286528"/>
                </a:lnTo>
                <a:lnTo>
                  <a:pt x="259791" y="327375"/>
                </a:lnTo>
                <a:lnTo>
                  <a:pt x="225258" y="365443"/>
                </a:lnTo>
                <a:lnTo>
                  <a:pt x="182843" y="423173"/>
                </a:lnTo>
                <a:lnTo>
                  <a:pt x="143561" y="489563"/>
                </a:lnTo>
                <a:lnTo>
                  <a:pt x="116454" y="545014"/>
                </a:lnTo>
                <a:lnTo>
                  <a:pt x="98404" y="601660"/>
                </a:lnTo>
                <a:lnTo>
                  <a:pt x="79074" y="656576"/>
                </a:lnTo>
                <a:lnTo>
                  <a:pt x="57360" y="718236"/>
                </a:lnTo>
                <a:lnTo>
                  <a:pt x="43477" y="771041"/>
                </a:lnTo>
                <a:lnTo>
                  <a:pt x="28520" y="837541"/>
                </a:lnTo>
                <a:lnTo>
                  <a:pt x="20076" y="898149"/>
                </a:lnTo>
                <a:lnTo>
                  <a:pt x="12089" y="965302"/>
                </a:lnTo>
                <a:lnTo>
                  <a:pt x="4305" y="1020548"/>
                </a:lnTo>
                <a:lnTo>
                  <a:pt x="0" y="1067115"/>
                </a:lnTo>
                <a:lnTo>
                  <a:pt x="963" y="1132418"/>
                </a:lnTo>
                <a:lnTo>
                  <a:pt x="9291" y="1196641"/>
                </a:lnTo>
                <a:lnTo>
                  <a:pt x="16416" y="1259273"/>
                </a:lnTo>
                <a:lnTo>
                  <a:pt x="19353" y="1303601"/>
                </a:lnTo>
                <a:lnTo>
                  <a:pt x="24890" y="1348703"/>
                </a:lnTo>
                <a:lnTo>
                  <a:pt x="31956" y="1384098"/>
                </a:lnTo>
                <a:lnTo>
                  <a:pt x="75755" y="1577756"/>
                </a:lnTo>
                <a:lnTo>
                  <a:pt x="89329" y="1625913"/>
                </a:lnTo>
                <a:lnTo>
                  <a:pt x="111250" y="1685338"/>
                </a:lnTo>
                <a:lnTo>
                  <a:pt x="133832" y="1738505"/>
                </a:lnTo>
                <a:lnTo>
                  <a:pt x="152817" y="1778214"/>
                </a:lnTo>
                <a:lnTo>
                  <a:pt x="195397" y="1846740"/>
                </a:lnTo>
                <a:lnTo>
                  <a:pt x="227063" y="1899640"/>
                </a:lnTo>
                <a:lnTo>
                  <a:pt x="271252" y="1952292"/>
                </a:lnTo>
                <a:lnTo>
                  <a:pt x="305277" y="1984396"/>
                </a:lnTo>
                <a:lnTo>
                  <a:pt x="350907" y="2024068"/>
                </a:lnTo>
                <a:lnTo>
                  <a:pt x="385182" y="2051242"/>
                </a:lnTo>
                <a:lnTo>
                  <a:pt x="418199" y="2070878"/>
                </a:lnTo>
                <a:lnTo>
                  <a:pt x="454462" y="2089765"/>
                </a:lnTo>
                <a:lnTo>
                  <a:pt x="497568" y="2107538"/>
                </a:lnTo>
                <a:lnTo>
                  <a:pt x="566049" y="2128907"/>
                </a:lnTo>
                <a:lnTo>
                  <a:pt x="601751" y="2134517"/>
                </a:lnTo>
                <a:lnTo>
                  <a:pt x="636460" y="2136179"/>
                </a:lnTo>
                <a:lnTo>
                  <a:pt x="670873" y="2136671"/>
                </a:lnTo>
                <a:lnTo>
                  <a:pt x="711268" y="2130749"/>
                </a:lnTo>
                <a:lnTo>
                  <a:pt x="786138" y="2117371"/>
                </a:lnTo>
                <a:lnTo>
                  <a:pt x="820345" y="2110005"/>
                </a:lnTo>
                <a:lnTo>
                  <a:pt x="862095" y="2092650"/>
                </a:lnTo>
                <a:lnTo>
                  <a:pt x="904663" y="2071422"/>
                </a:lnTo>
                <a:lnTo>
                  <a:pt x="949448" y="2042977"/>
                </a:lnTo>
                <a:lnTo>
                  <a:pt x="1013096" y="1998284"/>
                </a:lnTo>
                <a:lnTo>
                  <a:pt x="1052448" y="1966484"/>
                </a:lnTo>
                <a:lnTo>
                  <a:pt x="1157106" y="1874927"/>
                </a:lnTo>
                <a:lnTo>
                  <a:pt x="1189266" y="1845196"/>
                </a:lnTo>
                <a:lnTo>
                  <a:pt x="1228791" y="1807037"/>
                </a:lnTo>
                <a:lnTo>
                  <a:pt x="1289541" y="1736972"/>
                </a:lnTo>
                <a:lnTo>
                  <a:pt x="1304852" y="1710645"/>
                </a:lnTo>
                <a:lnTo>
                  <a:pt x="1331098" y="1658420"/>
                </a:lnTo>
                <a:lnTo>
                  <a:pt x="1364906" y="1599879"/>
                </a:lnTo>
                <a:lnTo>
                  <a:pt x="1386778" y="1534691"/>
                </a:lnTo>
                <a:lnTo>
                  <a:pt x="1401049" y="1482626"/>
                </a:lnTo>
                <a:lnTo>
                  <a:pt x="1418335" y="1401600"/>
                </a:lnTo>
                <a:lnTo>
                  <a:pt x="1425738" y="1358402"/>
                </a:lnTo>
                <a:lnTo>
                  <a:pt x="1431944" y="1315634"/>
                </a:lnTo>
                <a:lnTo>
                  <a:pt x="1451030" y="1170889"/>
                </a:lnTo>
                <a:lnTo>
                  <a:pt x="1455788" y="1122503"/>
                </a:lnTo>
                <a:lnTo>
                  <a:pt x="1458467" y="1066703"/>
                </a:lnTo>
                <a:lnTo>
                  <a:pt x="1459373" y="1008405"/>
                </a:lnTo>
                <a:lnTo>
                  <a:pt x="1459576" y="881727"/>
                </a:lnTo>
                <a:lnTo>
                  <a:pt x="1453522" y="831814"/>
                </a:lnTo>
                <a:lnTo>
                  <a:pt x="1449753" y="766648"/>
                </a:lnTo>
                <a:lnTo>
                  <a:pt x="1445484" y="713394"/>
                </a:lnTo>
                <a:lnTo>
                  <a:pt x="1439353" y="662209"/>
                </a:lnTo>
                <a:lnTo>
                  <a:pt x="1430032" y="610703"/>
                </a:lnTo>
                <a:lnTo>
                  <a:pt x="1422852" y="551818"/>
                </a:lnTo>
                <a:lnTo>
                  <a:pt x="1409762" y="501371"/>
                </a:lnTo>
                <a:lnTo>
                  <a:pt x="1395538" y="456216"/>
                </a:lnTo>
                <a:lnTo>
                  <a:pt x="1362134" y="375299"/>
                </a:lnTo>
                <a:lnTo>
                  <a:pt x="1338388" y="309405"/>
                </a:lnTo>
                <a:lnTo>
                  <a:pt x="1325187" y="274181"/>
                </a:lnTo>
                <a:lnTo>
                  <a:pt x="1295227" y="221373"/>
                </a:lnTo>
                <a:lnTo>
                  <a:pt x="1252997" y="156614"/>
                </a:lnTo>
                <a:lnTo>
                  <a:pt x="1215821" y="111884"/>
                </a:lnTo>
                <a:lnTo>
                  <a:pt x="1176493" y="71063"/>
                </a:lnTo>
                <a:lnTo>
                  <a:pt x="1159782" y="55418"/>
                </a:lnTo>
                <a:lnTo>
                  <a:pt x="1120661" y="30794"/>
                </a:lnTo>
                <a:lnTo>
                  <a:pt x="1097691" y="18769"/>
                </a:lnTo>
                <a:lnTo>
                  <a:pt x="1082426" y="14397"/>
                </a:lnTo>
                <a:lnTo>
                  <a:pt x="1074799" y="13231"/>
                </a:lnTo>
                <a:lnTo>
                  <a:pt x="1062938" y="8548"/>
                </a:lnTo>
                <a:lnTo>
                  <a:pt x="1057998" y="5522"/>
                </a:lnTo>
                <a:lnTo>
                  <a:pt x="1045734" y="2159"/>
                </a:lnTo>
                <a:lnTo>
                  <a:pt x="1011097" y="0"/>
                </a:lnTo>
                <a:lnTo>
                  <a:pt x="1004386" y="1093"/>
                </a:lnTo>
                <a:lnTo>
                  <a:pt x="999913" y="3091"/>
                </a:lnTo>
                <a:lnTo>
                  <a:pt x="996931" y="5694"/>
                </a:lnTo>
                <a:lnTo>
                  <a:pt x="993672" y="7429"/>
                </a:lnTo>
                <a:lnTo>
                  <a:pt x="979535" y="1089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33"/>
          <p:cNvSpPr/>
          <p:nvPr/>
        </p:nvSpPr>
        <p:spPr>
          <a:xfrm>
            <a:off x="7886700" y="520794"/>
            <a:ext cx="614916" cy="422560"/>
          </a:xfrm>
          <a:custGeom>
            <a:avLst/>
            <a:gdLst/>
            <a:ahLst/>
            <a:cxnLst/>
            <a:rect l="0" t="0" r="0" b="0"/>
            <a:pathLst>
              <a:path w="614916" h="422560">
                <a:moveTo>
                  <a:pt x="0" y="199295"/>
                </a:moveTo>
                <a:lnTo>
                  <a:pt x="6067" y="193228"/>
                </a:lnTo>
                <a:lnTo>
                  <a:pt x="9125" y="191440"/>
                </a:lnTo>
                <a:lnTo>
                  <a:pt x="15908" y="189454"/>
                </a:lnTo>
                <a:lnTo>
                  <a:pt x="33152" y="188179"/>
                </a:lnTo>
                <a:lnTo>
                  <a:pt x="50294" y="188005"/>
                </a:lnTo>
                <a:lnTo>
                  <a:pt x="57660" y="189228"/>
                </a:lnTo>
                <a:lnTo>
                  <a:pt x="69229" y="193975"/>
                </a:lnTo>
                <a:lnTo>
                  <a:pt x="72822" y="197018"/>
                </a:lnTo>
                <a:lnTo>
                  <a:pt x="75218" y="200317"/>
                </a:lnTo>
                <a:lnTo>
                  <a:pt x="79150" y="207370"/>
                </a:lnTo>
                <a:lnTo>
                  <a:pt x="89773" y="219750"/>
                </a:lnTo>
                <a:lnTo>
                  <a:pt x="101706" y="232093"/>
                </a:lnTo>
                <a:lnTo>
                  <a:pt x="113524" y="246561"/>
                </a:lnTo>
                <a:lnTo>
                  <a:pt x="146974" y="289729"/>
                </a:lnTo>
                <a:lnTo>
                  <a:pt x="164023" y="314194"/>
                </a:lnTo>
                <a:lnTo>
                  <a:pt x="180468" y="339395"/>
                </a:lnTo>
                <a:lnTo>
                  <a:pt x="196512" y="365085"/>
                </a:lnTo>
                <a:lnTo>
                  <a:pt x="208477" y="383482"/>
                </a:lnTo>
                <a:lnTo>
                  <a:pt x="217726" y="397016"/>
                </a:lnTo>
                <a:lnTo>
                  <a:pt x="235624" y="421796"/>
                </a:lnTo>
                <a:lnTo>
                  <a:pt x="237092" y="422559"/>
                </a:lnTo>
                <a:lnTo>
                  <a:pt x="238071" y="421798"/>
                </a:lnTo>
                <a:lnTo>
                  <a:pt x="239642" y="417519"/>
                </a:lnTo>
                <a:lnTo>
                  <a:pt x="237232" y="412088"/>
                </a:lnTo>
                <a:lnTo>
                  <a:pt x="227779" y="392506"/>
                </a:lnTo>
                <a:lnTo>
                  <a:pt x="222973" y="380173"/>
                </a:lnTo>
                <a:lnTo>
                  <a:pt x="218499" y="366870"/>
                </a:lnTo>
                <a:lnTo>
                  <a:pt x="214245" y="352922"/>
                </a:lnTo>
                <a:lnTo>
                  <a:pt x="211410" y="338543"/>
                </a:lnTo>
                <a:lnTo>
                  <a:pt x="209520" y="323877"/>
                </a:lnTo>
                <a:lnTo>
                  <a:pt x="208260" y="309020"/>
                </a:lnTo>
                <a:lnTo>
                  <a:pt x="206150" y="295305"/>
                </a:lnTo>
                <a:lnTo>
                  <a:pt x="203473" y="282352"/>
                </a:lnTo>
                <a:lnTo>
                  <a:pt x="190051" y="228119"/>
                </a:lnTo>
                <a:lnTo>
                  <a:pt x="187661" y="214701"/>
                </a:lnTo>
                <a:lnTo>
                  <a:pt x="186067" y="201946"/>
                </a:lnTo>
                <a:lnTo>
                  <a:pt x="185005" y="189633"/>
                </a:lnTo>
                <a:lnTo>
                  <a:pt x="184296" y="177614"/>
                </a:lnTo>
                <a:lnTo>
                  <a:pt x="183509" y="154099"/>
                </a:lnTo>
                <a:lnTo>
                  <a:pt x="183066" y="131576"/>
                </a:lnTo>
                <a:lnTo>
                  <a:pt x="184274" y="127479"/>
                </a:lnTo>
                <a:lnTo>
                  <a:pt x="186349" y="124748"/>
                </a:lnTo>
                <a:lnTo>
                  <a:pt x="192737" y="120365"/>
                </a:lnTo>
                <a:lnTo>
                  <a:pt x="199911" y="119605"/>
                </a:lnTo>
                <a:lnTo>
                  <a:pt x="203124" y="120769"/>
                </a:lnTo>
                <a:lnTo>
                  <a:pt x="210080" y="125448"/>
                </a:lnTo>
                <a:lnTo>
                  <a:pt x="212444" y="128474"/>
                </a:lnTo>
                <a:lnTo>
                  <a:pt x="214019" y="131761"/>
                </a:lnTo>
                <a:lnTo>
                  <a:pt x="217040" y="140070"/>
                </a:lnTo>
                <a:lnTo>
                  <a:pt x="222615" y="152230"/>
                </a:lnTo>
                <a:lnTo>
                  <a:pt x="232713" y="176261"/>
                </a:lnTo>
                <a:lnTo>
                  <a:pt x="238962" y="191559"/>
                </a:lnTo>
                <a:lnTo>
                  <a:pt x="244398" y="203028"/>
                </a:lnTo>
                <a:lnTo>
                  <a:pt x="249292" y="211944"/>
                </a:lnTo>
                <a:lnTo>
                  <a:pt x="253824" y="219158"/>
                </a:lnTo>
                <a:lnTo>
                  <a:pt x="258116" y="227777"/>
                </a:lnTo>
                <a:lnTo>
                  <a:pt x="262247" y="237333"/>
                </a:lnTo>
                <a:lnTo>
                  <a:pt x="266271" y="247514"/>
                </a:lnTo>
                <a:lnTo>
                  <a:pt x="270223" y="255571"/>
                </a:lnTo>
                <a:lnTo>
                  <a:pt x="278002" y="267910"/>
                </a:lnTo>
                <a:lnTo>
                  <a:pt x="289080" y="277628"/>
                </a:lnTo>
                <a:lnTo>
                  <a:pt x="306209" y="290238"/>
                </a:lnTo>
                <a:lnTo>
                  <a:pt x="310819" y="294214"/>
                </a:lnTo>
                <a:lnTo>
                  <a:pt x="313893" y="294325"/>
                </a:lnTo>
                <a:lnTo>
                  <a:pt x="315941" y="291858"/>
                </a:lnTo>
                <a:lnTo>
                  <a:pt x="317307" y="287674"/>
                </a:lnTo>
                <a:lnTo>
                  <a:pt x="316948" y="281074"/>
                </a:lnTo>
                <a:lnTo>
                  <a:pt x="315438" y="272865"/>
                </a:lnTo>
                <a:lnTo>
                  <a:pt x="313162" y="263582"/>
                </a:lnTo>
                <a:lnTo>
                  <a:pt x="310374" y="249773"/>
                </a:lnTo>
                <a:lnTo>
                  <a:pt x="303890" y="214110"/>
                </a:lnTo>
                <a:lnTo>
                  <a:pt x="301654" y="195202"/>
                </a:lnTo>
                <a:lnTo>
                  <a:pt x="300163" y="176246"/>
                </a:lnTo>
                <a:lnTo>
                  <a:pt x="299167" y="157259"/>
                </a:lnTo>
                <a:lnTo>
                  <a:pt x="298063" y="122616"/>
                </a:lnTo>
                <a:lnTo>
                  <a:pt x="297353" y="71119"/>
                </a:lnTo>
                <a:lnTo>
                  <a:pt x="298566" y="63044"/>
                </a:lnTo>
                <a:lnTo>
                  <a:pt x="303299" y="50686"/>
                </a:lnTo>
                <a:lnTo>
                  <a:pt x="306249" y="37574"/>
                </a:lnTo>
                <a:lnTo>
                  <a:pt x="307560" y="27089"/>
                </a:lnTo>
                <a:lnTo>
                  <a:pt x="307910" y="26071"/>
                </a:lnTo>
                <a:lnTo>
                  <a:pt x="311789" y="37480"/>
                </a:lnTo>
                <a:lnTo>
                  <a:pt x="314539" y="45698"/>
                </a:lnTo>
                <a:lnTo>
                  <a:pt x="318913" y="54987"/>
                </a:lnTo>
                <a:lnTo>
                  <a:pt x="324368" y="64990"/>
                </a:lnTo>
                <a:lnTo>
                  <a:pt x="330546" y="75469"/>
                </a:lnTo>
                <a:lnTo>
                  <a:pt x="335933" y="86264"/>
                </a:lnTo>
                <a:lnTo>
                  <a:pt x="340795" y="97271"/>
                </a:lnTo>
                <a:lnTo>
                  <a:pt x="345307" y="108419"/>
                </a:lnTo>
                <a:lnTo>
                  <a:pt x="352125" y="119661"/>
                </a:lnTo>
                <a:lnTo>
                  <a:pt x="360480" y="130966"/>
                </a:lnTo>
                <a:lnTo>
                  <a:pt x="369859" y="142313"/>
                </a:lnTo>
                <a:lnTo>
                  <a:pt x="377383" y="152417"/>
                </a:lnTo>
                <a:lnTo>
                  <a:pt x="383668" y="161693"/>
                </a:lnTo>
                <a:lnTo>
                  <a:pt x="389128" y="170417"/>
                </a:lnTo>
                <a:lnTo>
                  <a:pt x="398582" y="183497"/>
                </a:lnTo>
                <a:lnTo>
                  <a:pt x="402881" y="188763"/>
                </a:lnTo>
                <a:lnTo>
                  <a:pt x="414432" y="198001"/>
                </a:lnTo>
                <a:lnTo>
                  <a:pt x="426761" y="205070"/>
                </a:lnTo>
                <a:lnTo>
                  <a:pt x="436475" y="208212"/>
                </a:lnTo>
                <a:lnTo>
                  <a:pt x="455151" y="209981"/>
                </a:lnTo>
                <a:lnTo>
                  <a:pt x="470703" y="210505"/>
                </a:lnTo>
                <a:lnTo>
                  <a:pt x="482675" y="207241"/>
                </a:lnTo>
                <a:lnTo>
                  <a:pt x="489423" y="204592"/>
                </a:lnTo>
                <a:lnTo>
                  <a:pt x="503694" y="194876"/>
                </a:lnTo>
                <a:lnTo>
                  <a:pt x="518504" y="183361"/>
                </a:lnTo>
                <a:lnTo>
                  <a:pt x="533552" y="174010"/>
                </a:lnTo>
                <a:lnTo>
                  <a:pt x="550237" y="161606"/>
                </a:lnTo>
                <a:lnTo>
                  <a:pt x="562473" y="150371"/>
                </a:lnTo>
                <a:lnTo>
                  <a:pt x="584957" y="128530"/>
                </a:lnTo>
                <a:lnTo>
                  <a:pt x="589361" y="121639"/>
                </a:lnTo>
                <a:lnTo>
                  <a:pt x="593567" y="113234"/>
                </a:lnTo>
                <a:lnTo>
                  <a:pt x="597641" y="103821"/>
                </a:lnTo>
                <a:lnTo>
                  <a:pt x="601627" y="96276"/>
                </a:lnTo>
                <a:lnTo>
                  <a:pt x="609443" y="84506"/>
                </a:lnTo>
                <a:lnTo>
                  <a:pt x="613764" y="75041"/>
                </a:lnTo>
                <a:lnTo>
                  <a:pt x="614915" y="70739"/>
                </a:lnTo>
                <a:lnTo>
                  <a:pt x="614413" y="66601"/>
                </a:lnTo>
                <a:lnTo>
                  <a:pt x="612809" y="62573"/>
                </a:lnTo>
                <a:lnTo>
                  <a:pt x="610469" y="58617"/>
                </a:lnTo>
                <a:lnTo>
                  <a:pt x="607869" y="47448"/>
                </a:lnTo>
                <a:lnTo>
                  <a:pt x="607176" y="40914"/>
                </a:lnTo>
                <a:lnTo>
                  <a:pt x="605444" y="35288"/>
                </a:lnTo>
                <a:lnTo>
                  <a:pt x="600133" y="25650"/>
                </a:lnTo>
                <a:lnTo>
                  <a:pt x="596925" y="17133"/>
                </a:lnTo>
                <a:lnTo>
                  <a:pt x="596070" y="13084"/>
                </a:lnTo>
                <a:lnTo>
                  <a:pt x="591733" y="5198"/>
                </a:lnTo>
                <a:lnTo>
                  <a:pt x="588798" y="1317"/>
                </a:lnTo>
                <a:lnTo>
                  <a:pt x="585572" y="0"/>
                </a:lnTo>
                <a:lnTo>
                  <a:pt x="582152" y="392"/>
                </a:lnTo>
                <a:lnTo>
                  <a:pt x="571500" y="498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34"/>
          <p:cNvSpPr/>
          <p:nvPr/>
        </p:nvSpPr>
        <p:spPr>
          <a:xfrm>
            <a:off x="4994909" y="2343150"/>
            <a:ext cx="68582" cy="365760"/>
          </a:xfrm>
          <a:custGeom>
            <a:avLst/>
            <a:gdLst/>
            <a:ahLst/>
            <a:cxnLst/>
            <a:rect l="0" t="0" r="0" b="0"/>
            <a:pathLst>
              <a:path w="68582" h="365760">
                <a:moveTo>
                  <a:pt x="0" y="0"/>
                </a:moveTo>
                <a:lnTo>
                  <a:pt x="6069" y="18203"/>
                </a:lnTo>
                <a:lnTo>
                  <a:pt x="7856" y="27375"/>
                </a:lnTo>
                <a:lnTo>
                  <a:pt x="9047" y="37300"/>
                </a:lnTo>
                <a:lnTo>
                  <a:pt x="9842" y="47726"/>
                </a:lnTo>
                <a:lnTo>
                  <a:pt x="10371" y="57218"/>
                </a:lnTo>
                <a:lnTo>
                  <a:pt x="10960" y="74536"/>
                </a:lnTo>
                <a:lnTo>
                  <a:pt x="12386" y="85251"/>
                </a:lnTo>
                <a:lnTo>
                  <a:pt x="14608" y="97474"/>
                </a:lnTo>
                <a:lnTo>
                  <a:pt x="17359" y="110702"/>
                </a:lnTo>
                <a:lnTo>
                  <a:pt x="19193" y="122061"/>
                </a:lnTo>
                <a:lnTo>
                  <a:pt x="20415" y="132174"/>
                </a:lnTo>
                <a:lnTo>
                  <a:pt x="21230" y="141456"/>
                </a:lnTo>
                <a:lnTo>
                  <a:pt x="21774" y="150184"/>
                </a:lnTo>
                <a:lnTo>
                  <a:pt x="22378" y="166655"/>
                </a:lnTo>
                <a:lnTo>
                  <a:pt x="22765" y="196655"/>
                </a:lnTo>
                <a:lnTo>
                  <a:pt x="22848" y="232420"/>
                </a:lnTo>
                <a:lnTo>
                  <a:pt x="24122" y="241307"/>
                </a:lnTo>
                <a:lnTo>
                  <a:pt x="26241" y="249771"/>
                </a:lnTo>
                <a:lnTo>
                  <a:pt x="28925" y="257954"/>
                </a:lnTo>
                <a:lnTo>
                  <a:pt x="30713" y="264679"/>
                </a:lnTo>
                <a:lnTo>
                  <a:pt x="32701" y="275538"/>
                </a:lnTo>
                <a:lnTo>
                  <a:pt x="33584" y="284598"/>
                </a:lnTo>
                <a:lnTo>
                  <a:pt x="33820" y="288792"/>
                </a:lnTo>
                <a:lnTo>
                  <a:pt x="35247" y="294128"/>
                </a:lnTo>
                <a:lnTo>
                  <a:pt x="37468" y="300225"/>
                </a:lnTo>
                <a:lnTo>
                  <a:pt x="40219" y="306830"/>
                </a:lnTo>
                <a:lnTo>
                  <a:pt x="42053" y="313773"/>
                </a:lnTo>
                <a:lnTo>
                  <a:pt x="43275" y="320942"/>
                </a:lnTo>
                <a:lnTo>
                  <a:pt x="44090" y="328261"/>
                </a:lnTo>
                <a:lnTo>
                  <a:pt x="45904" y="335681"/>
                </a:lnTo>
                <a:lnTo>
                  <a:pt x="48383" y="343167"/>
                </a:lnTo>
                <a:lnTo>
                  <a:pt x="55419" y="361297"/>
                </a:lnTo>
                <a:lnTo>
                  <a:pt x="57266" y="362784"/>
                </a:lnTo>
                <a:lnTo>
                  <a:pt x="59767" y="363776"/>
                </a:lnTo>
                <a:lnTo>
                  <a:pt x="68581" y="36575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35"/>
          <p:cNvSpPr/>
          <p:nvPr/>
        </p:nvSpPr>
        <p:spPr>
          <a:xfrm>
            <a:off x="5087938" y="2345881"/>
            <a:ext cx="375603" cy="350754"/>
          </a:xfrm>
          <a:custGeom>
            <a:avLst/>
            <a:gdLst/>
            <a:ahLst/>
            <a:cxnLst/>
            <a:rect l="0" t="0" r="0" b="0"/>
            <a:pathLst>
              <a:path w="375603" h="350754">
                <a:moveTo>
                  <a:pt x="9841" y="111569"/>
                </a:moveTo>
                <a:lnTo>
                  <a:pt x="0" y="91886"/>
                </a:lnTo>
                <a:lnTo>
                  <a:pt x="2505" y="83348"/>
                </a:lnTo>
                <a:lnTo>
                  <a:pt x="4950" y="77514"/>
                </a:lnTo>
                <a:lnTo>
                  <a:pt x="11054" y="67647"/>
                </a:lnTo>
                <a:lnTo>
                  <a:pt x="18001" y="59028"/>
                </a:lnTo>
                <a:lnTo>
                  <a:pt x="25321" y="50964"/>
                </a:lnTo>
                <a:lnTo>
                  <a:pt x="36195" y="43146"/>
                </a:lnTo>
                <a:lnTo>
                  <a:pt x="42650" y="39284"/>
                </a:lnTo>
                <a:lnTo>
                  <a:pt x="59983" y="28219"/>
                </a:lnTo>
                <a:lnTo>
                  <a:pt x="69939" y="21712"/>
                </a:lnTo>
                <a:lnTo>
                  <a:pt x="79117" y="16104"/>
                </a:lnTo>
                <a:lnTo>
                  <a:pt x="87775" y="11096"/>
                </a:lnTo>
                <a:lnTo>
                  <a:pt x="96087" y="6486"/>
                </a:lnTo>
                <a:lnTo>
                  <a:pt x="104169" y="3414"/>
                </a:lnTo>
                <a:lnTo>
                  <a:pt x="112096" y="1366"/>
                </a:lnTo>
                <a:lnTo>
                  <a:pt x="119922" y="0"/>
                </a:lnTo>
                <a:lnTo>
                  <a:pt x="126408" y="359"/>
                </a:lnTo>
                <a:lnTo>
                  <a:pt x="132003" y="1869"/>
                </a:lnTo>
                <a:lnTo>
                  <a:pt x="144039" y="7349"/>
                </a:lnTo>
                <a:lnTo>
                  <a:pt x="145027" y="9069"/>
                </a:lnTo>
                <a:lnTo>
                  <a:pt x="146124" y="14366"/>
                </a:lnTo>
                <a:lnTo>
                  <a:pt x="149998" y="20954"/>
                </a:lnTo>
                <a:lnTo>
                  <a:pt x="152809" y="24489"/>
                </a:lnTo>
                <a:lnTo>
                  <a:pt x="154683" y="28115"/>
                </a:lnTo>
                <a:lnTo>
                  <a:pt x="156765" y="35532"/>
                </a:lnTo>
                <a:lnTo>
                  <a:pt x="157691" y="43061"/>
                </a:lnTo>
                <a:lnTo>
                  <a:pt x="157938" y="46847"/>
                </a:lnTo>
                <a:lnTo>
                  <a:pt x="156832" y="50641"/>
                </a:lnTo>
                <a:lnTo>
                  <a:pt x="152218" y="58243"/>
                </a:lnTo>
                <a:lnTo>
                  <a:pt x="149209" y="64588"/>
                </a:lnTo>
                <a:lnTo>
                  <a:pt x="145933" y="72628"/>
                </a:lnTo>
                <a:lnTo>
                  <a:pt x="142479" y="81798"/>
                </a:lnTo>
                <a:lnTo>
                  <a:pt x="140176" y="89182"/>
                </a:lnTo>
                <a:lnTo>
                  <a:pt x="138642" y="95374"/>
                </a:lnTo>
                <a:lnTo>
                  <a:pt x="137619" y="100772"/>
                </a:lnTo>
                <a:lnTo>
                  <a:pt x="133094" y="110157"/>
                </a:lnTo>
                <a:lnTo>
                  <a:pt x="126851" y="119831"/>
                </a:lnTo>
                <a:lnTo>
                  <a:pt x="123408" y="125967"/>
                </a:lnTo>
                <a:lnTo>
                  <a:pt x="119842" y="132597"/>
                </a:lnTo>
                <a:lnTo>
                  <a:pt x="115881" y="143351"/>
                </a:lnTo>
                <a:lnTo>
                  <a:pt x="114120" y="152364"/>
                </a:lnTo>
                <a:lnTo>
                  <a:pt x="113337" y="160603"/>
                </a:lnTo>
                <a:lnTo>
                  <a:pt x="111859" y="164578"/>
                </a:lnTo>
                <a:lnTo>
                  <a:pt x="106829" y="172382"/>
                </a:lnTo>
                <a:lnTo>
                  <a:pt x="103710" y="180051"/>
                </a:lnTo>
                <a:lnTo>
                  <a:pt x="100361" y="190243"/>
                </a:lnTo>
                <a:lnTo>
                  <a:pt x="96857" y="202118"/>
                </a:lnTo>
                <a:lnTo>
                  <a:pt x="93252" y="211305"/>
                </a:lnTo>
                <a:lnTo>
                  <a:pt x="89579" y="218700"/>
                </a:lnTo>
                <a:lnTo>
                  <a:pt x="85860" y="224899"/>
                </a:lnTo>
                <a:lnTo>
                  <a:pt x="81727" y="235174"/>
                </a:lnTo>
                <a:lnTo>
                  <a:pt x="79891" y="243974"/>
                </a:lnTo>
                <a:lnTo>
                  <a:pt x="79074" y="252119"/>
                </a:lnTo>
                <a:lnTo>
                  <a:pt x="77587" y="259879"/>
                </a:lnTo>
                <a:lnTo>
                  <a:pt x="72547" y="282047"/>
                </a:lnTo>
                <a:lnTo>
                  <a:pt x="69425" y="291261"/>
                </a:lnTo>
                <a:lnTo>
                  <a:pt x="66074" y="298674"/>
                </a:lnTo>
                <a:lnTo>
                  <a:pt x="62570" y="304885"/>
                </a:lnTo>
                <a:lnTo>
                  <a:pt x="61504" y="311566"/>
                </a:lnTo>
                <a:lnTo>
                  <a:pt x="62063" y="318560"/>
                </a:lnTo>
                <a:lnTo>
                  <a:pt x="63706" y="325763"/>
                </a:lnTo>
                <a:lnTo>
                  <a:pt x="64801" y="331835"/>
                </a:lnTo>
                <a:lnTo>
                  <a:pt x="66018" y="341968"/>
                </a:lnTo>
                <a:lnTo>
                  <a:pt x="67612" y="345178"/>
                </a:lnTo>
                <a:lnTo>
                  <a:pt x="69946" y="347318"/>
                </a:lnTo>
                <a:lnTo>
                  <a:pt x="72771" y="348745"/>
                </a:lnTo>
                <a:lnTo>
                  <a:pt x="79296" y="350330"/>
                </a:lnTo>
                <a:lnTo>
                  <a:pt x="82815" y="350753"/>
                </a:lnTo>
                <a:lnTo>
                  <a:pt x="93498" y="347836"/>
                </a:lnTo>
                <a:lnTo>
                  <a:pt x="99902" y="345280"/>
                </a:lnTo>
                <a:lnTo>
                  <a:pt x="110405" y="342440"/>
                </a:lnTo>
                <a:lnTo>
                  <a:pt x="121847" y="339908"/>
                </a:lnTo>
                <a:lnTo>
                  <a:pt x="130231" y="337455"/>
                </a:lnTo>
                <a:lnTo>
                  <a:pt x="139632" y="334549"/>
                </a:lnTo>
                <a:lnTo>
                  <a:pt x="147168" y="331342"/>
                </a:lnTo>
                <a:lnTo>
                  <a:pt x="153463" y="327934"/>
                </a:lnTo>
                <a:lnTo>
                  <a:pt x="158929" y="324393"/>
                </a:lnTo>
                <a:lnTo>
                  <a:pt x="167653" y="320761"/>
                </a:lnTo>
                <a:lnTo>
                  <a:pt x="178549" y="317070"/>
                </a:lnTo>
                <a:lnTo>
                  <a:pt x="190893" y="313340"/>
                </a:lnTo>
                <a:lnTo>
                  <a:pt x="200393" y="309583"/>
                </a:lnTo>
                <a:lnTo>
                  <a:pt x="207996" y="305808"/>
                </a:lnTo>
                <a:lnTo>
                  <a:pt x="214334" y="302022"/>
                </a:lnTo>
                <a:lnTo>
                  <a:pt x="224910" y="298227"/>
                </a:lnTo>
                <a:lnTo>
                  <a:pt x="238311" y="294428"/>
                </a:lnTo>
                <a:lnTo>
                  <a:pt x="253594" y="290625"/>
                </a:lnTo>
                <a:lnTo>
                  <a:pt x="265053" y="286819"/>
                </a:lnTo>
                <a:lnTo>
                  <a:pt x="273963" y="283012"/>
                </a:lnTo>
                <a:lnTo>
                  <a:pt x="281173" y="279204"/>
                </a:lnTo>
                <a:lnTo>
                  <a:pt x="292329" y="275396"/>
                </a:lnTo>
                <a:lnTo>
                  <a:pt x="306116" y="271587"/>
                </a:lnTo>
                <a:lnTo>
                  <a:pt x="321658" y="267777"/>
                </a:lnTo>
                <a:lnTo>
                  <a:pt x="333290" y="263968"/>
                </a:lnTo>
                <a:lnTo>
                  <a:pt x="342314" y="260158"/>
                </a:lnTo>
                <a:lnTo>
                  <a:pt x="349600" y="256348"/>
                </a:lnTo>
                <a:lnTo>
                  <a:pt x="361082" y="252115"/>
                </a:lnTo>
                <a:lnTo>
                  <a:pt x="365922" y="250986"/>
                </a:lnTo>
                <a:lnTo>
                  <a:pt x="369149" y="251504"/>
                </a:lnTo>
                <a:lnTo>
                  <a:pt x="371300" y="253118"/>
                </a:lnTo>
                <a:lnTo>
                  <a:pt x="375602" y="26015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36"/>
          <p:cNvSpPr/>
          <p:nvPr/>
        </p:nvSpPr>
        <p:spPr>
          <a:xfrm>
            <a:off x="630470" y="3874955"/>
            <a:ext cx="443951" cy="397932"/>
          </a:xfrm>
          <a:custGeom>
            <a:avLst/>
            <a:gdLst/>
            <a:ahLst/>
            <a:cxnLst/>
            <a:rect l="0" t="0" r="0" b="0"/>
            <a:pathLst>
              <a:path w="443951" h="397932">
                <a:moveTo>
                  <a:pt x="32470" y="79824"/>
                </a:moveTo>
                <a:lnTo>
                  <a:pt x="32470" y="52956"/>
                </a:lnTo>
                <a:lnTo>
                  <a:pt x="33740" y="50482"/>
                </a:lnTo>
                <a:lnTo>
                  <a:pt x="35856" y="48833"/>
                </a:lnTo>
                <a:lnTo>
                  <a:pt x="45380" y="44699"/>
                </a:lnTo>
                <a:lnTo>
                  <a:pt x="75578" y="29683"/>
                </a:lnTo>
                <a:lnTo>
                  <a:pt x="86766" y="25789"/>
                </a:lnTo>
                <a:lnTo>
                  <a:pt x="97241" y="22789"/>
                </a:lnTo>
                <a:lnTo>
                  <a:pt x="110364" y="17222"/>
                </a:lnTo>
                <a:lnTo>
                  <a:pt x="119959" y="13959"/>
                </a:lnTo>
                <a:lnTo>
                  <a:pt x="131436" y="10514"/>
                </a:lnTo>
                <a:lnTo>
                  <a:pt x="144167" y="6948"/>
                </a:lnTo>
                <a:lnTo>
                  <a:pt x="155195" y="4570"/>
                </a:lnTo>
                <a:lnTo>
                  <a:pt x="165086" y="2985"/>
                </a:lnTo>
                <a:lnTo>
                  <a:pt x="174221" y="1928"/>
                </a:lnTo>
                <a:lnTo>
                  <a:pt x="185390" y="1224"/>
                </a:lnTo>
                <a:lnTo>
                  <a:pt x="197917" y="754"/>
                </a:lnTo>
                <a:lnTo>
                  <a:pt x="242386" y="0"/>
                </a:lnTo>
                <a:lnTo>
                  <a:pt x="251154" y="1208"/>
                </a:lnTo>
                <a:lnTo>
                  <a:pt x="259539" y="3284"/>
                </a:lnTo>
                <a:lnTo>
                  <a:pt x="267669" y="5937"/>
                </a:lnTo>
                <a:lnTo>
                  <a:pt x="275629" y="7706"/>
                </a:lnTo>
                <a:lnTo>
                  <a:pt x="283476" y="8886"/>
                </a:lnTo>
                <a:lnTo>
                  <a:pt x="291247" y="9672"/>
                </a:lnTo>
                <a:lnTo>
                  <a:pt x="300238" y="12736"/>
                </a:lnTo>
                <a:lnTo>
                  <a:pt x="310042" y="17319"/>
                </a:lnTo>
                <a:lnTo>
                  <a:pt x="320388" y="22914"/>
                </a:lnTo>
                <a:lnTo>
                  <a:pt x="328555" y="27914"/>
                </a:lnTo>
                <a:lnTo>
                  <a:pt x="341016" y="36857"/>
                </a:lnTo>
                <a:lnTo>
                  <a:pt x="354175" y="48451"/>
                </a:lnTo>
                <a:lnTo>
                  <a:pt x="372476" y="65872"/>
                </a:lnTo>
                <a:lnTo>
                  <a:pt x="382974" y="77433"/>
                </a:lnTo>
                <a:lnTo>
                  <a:pt x="389329" y="85850"/>
                </a:lnTo>
                <a:lnTo>
                  <a:pt x="396106" y="95272"/>
                </a:lnTo>
                <a:lnTo>
                  <a:pt x="399354" y="104093"/>
                </a:lnTo>
                <a:lnTo>
                  <a:pt x="400249" y="112514"/>
                </a:lnTo>
                <a:lnTo>
                  <a:pt x="399576" y="120667"/>
                </a:lnTo>
                <a:lnTo>
                  <a:pt x="399127" y="131183"/>
                </a:lnTo>
                <a:lnTo>
                  <a:pt x="398629" y="156414"/>
                </a:lnTo>
                <a:lnTo>
                  <a:pt x="395956" y="168984"/>
                </a:lnTo>
                <a:lnTo>
                  <a:pt x="391634" y="181174"/>
                </a:lnTo>
                <a:lnTo>
                  <a:pt x="381328" y="203609"/>
                </a:lnTo>
                <a:lnTo>
                  <a:pt x="364364" y="238708"/>
                </a:lnTo>
                <a:lnTo>
                  <a:pt x="348783" y="270100"/>
                </a:lnTo>
                <a:lnTo>
                  <a:pt x="343675" y="276525"/>
                </a:lnTo>
                <a:lnTo>
                  <a:pt x="331227" y="287051"/>
                </a:lnTo>
                <a:lnTo>
                  <a:pt x="324351" y="291635"/>
                </a:lnTo>
                <a:lnTo>
                  <a:pt x="317227" y="295962"/>
                </a:lnTo>
                <a:lnTo>
                  <a:pt x="309938" y="300116"/>
                </a:lnTo>
                <a:lnTo>
                  <a:pt x="299998" y="306695"/>
                </a:lnTo>
                <a:lnTo>
                  <a:pt x="275408" y="324166"/>
                </a:lnTo>
                <a:lnTo>
                  <a:pt x="264279" y="331619"/>
                </a:lnTo>
                <a:lnTo>
                  <a:pt x="254319" y="337858"/>
                </a:lnTo>
                <a:lnTo>
                  <a:pt x="245139" y="343287"/>
                </a:lnTo>
                <a:lnTo>
                  <a:pt x="236479" y="348176"/>
                </a:lnTo>
                <a:lnTo>
                  <a:pt x="220084" y="356995"/>
                </a:lnTo>
                <a:lnTo>
                  <a:pt x="184438" y="375168"/>
                </a:lnTo>
                <a:lnTo>
                  <a:pt x="171882" y="379590"/>
                </a:lnTo>
                <a:lnTo>
                  <a:pt x="159701" y="382539"/>
                </a:lnTo>
                <a:lnTo>
                  <a:pt x="147771" y="384503"/>
                </a:lnTo>
                <a:lnTo>
                  <a:pt x="137277" y="387084"/>
                </a:lnTo>
                <a:lnTo>
                  <a:pt x="127741" y="390074"/>
                </a:lnTo>
                <a:lnTo>
                  <a:pt x="118844" y="393337"/>
                </a:lnTo>
                <a:lnTo>
                  <a:pt x="109103" y="395513"/>
                </a:lnTo>
                <a:lnTo>
                  <a:pt x="98798" y="396964"/>
                </a:lnTo>
                <a:lnTo>
                  <a:pt x="88119" y="397931"/>
                </a:lnTo>
                <a:lnTo>
                  <a:pt x="77189" y="397305"/>
                </a:lnTo>
                <a:lnTo>
                  <a:pt x="66093" y="395618"/>
                </a:lnTo>
                <a:lnTo>
                  <a:pt x="54885" y="393224"/>
                </a:lnTo>
                <a:lnTo>
                  <a:pt x="46143" y="391627"/>
                </a:lnTo>
                <a:lnTo>
                  <a:pt x="33043" y="389854"/>
                </a:lnTo>
                <a:lnTo>
                  <a:pt x="27772" y="388110"/>
                </a:lnTo>
                <a:lnTo>
                  <a:pt x="18529" y="382787"/>
                </a:lnTo>
                <a:lnTo>
                  <a:pt x="15556" y="379589"/>
                </a:lnTo>
                <a:lnTo>
                  <a:pt x="13574" y="376188"/>
                </a:lnTo>
                <a:lnTo>
                  <a:pt x="10101" y="366482"/>
                </a:lnTo>
                <a:lnTo>
                  <a:pt x="4325" y="349468"/>
                </a:lnTo>
                <a:lnTo>
                  <a:pt x="2276" y="340867"/>
                </a:lnTo>
                <a:lnTo>
                  <a:pt x="911" y="332592"/>
                </a:lnTo>
                <a:lnTo>
                  <a:pt x="0" y="324537"/>
                </a:lnTo>
                <a:lnTo>
                  <a:pt x="663" y="317896"/>
                </a:lnTo>
                <a:lnTo>
                  <a:pt x="2376" y="312199"/>
                </a:lnTo>
                <a:lnTo>
                  <a:pt x="8181" y="299998"/>
                </a:lnTo>
                <a:lnTo>
                  <a:pt x="15254" y="291817"/>
                </a:lnTo>
                <a:lnTo>
                  <a:pt x="28628" y="284956"/>
                </a:lnTo>
                <a:lnTo>
                  <a:pt x="37529" y="281349"/>
                </a:lnTo>
                <a:lnTo>
                  <a:pt x="47272" y="278944"/>
                </a:lnTo>
                <a:lnTo>
                  <a:pt x="57578" y="277341"/>
                </a:lnTo>
                <a:lnTo>
                  <a:pt x="68259" y="276272"/>
                </a:lnTo>
                <a:lnTo>
                  <a:pt x="79189" y="275560"/>
                </a:lnTo>
                <a:lnTo>
                  <a:pt x="90286" y="275085"/>
                </a:lnTo>
                <a:lnTo>
                  <a:pt x="112776" y="274557"/>
                </a:lnTo>
                <a:lnTo>
                  <a:pt x="135471" y="274322"/>
                </a:lnTo>
                <a:lnTo>
                  <a:pt x="148127" y="276800"/>
                </a:lnTo>
                <a:lnTo>
                  <a:pt x="161645" y="280991"/>
                </a:lnTo>
                <a:lnTo>
                  <a:pt x="244111" y="312037"/>
                </a:lnTo>
                <a:lnTo>
                  <a:pt x="263734" y="318452"/>
                </a:lnTo>
                <a:lnTo>
                  <a:pt x="279356" y="322730"/>
                </a:lnTo>
                <a:lnTo>
                  <a:pt x="292310" y="325581"/>
                </a:lnTo>
                <a:lnTo>
                  <a:pt x="304757" y="330022"/>
                </a:lnTo>
                <a:lnTo>
                  <a:pt x="316864" y="335523"/>
                </a:lnTo>
                <a:lnTo>
                  <a:pt x="328746" y="341731"/>
                </a:lnTo>
                <a:lnTo>
                  <a:pt x="339207" y="345868"/>
                </a:lnTo>
                <a:lnTo>
                  <a:pt x="348721" y="348627"/>
                </a:lnTo>
                <a:lnTo>
                  <a:pt x="357604" y="350466"/>
                </a:lnTo>
                <a:lnTo>
                  <a:pt x="370861" y="355896"/>
                </a:lnTo>
                <a:lnTo>
                  <a:pt x="376173" y="359122"/>
                </a:lnTo>
                <a:lnTo>
                  <a:pt x="379716" y="362543"/>
                </a:lnTo>
                <a:lnTo>
                  <a:pt x="382077" y="366093"/>
                </a:lnTo>
                <a:lnTo>
                  <a:pt x="383651" y="369730"/>
                </a:lnTo>
                <a:lnTo>
                  <a:pt x="385971" y="372155"/>
                </a:lnTo>
                <a:lnTo>
                  <a:pt x="388787" y="373772"/>
                </a:lnTo>
                <a:lnTo>
                  <a:pt x="395303" y="375568"/>
                </a:lnTo>
                <a:lnTo>
                  <a:pt x="406111" y="376579"/>
                </a:lnTo>
                <a:lnTo>
                  <a:pt x="417357" y="376878"/>
                </a:lnTo>
                <a:lnTo>
                  <a:pt x="430272" y="376988"/>
                </a:lnTo>
                <a:lnTo>
                  <a:pt x="431021" y="375723"/>
                </a:lnTo>
                <a:lnTo>
                  <a:pt x="431521" y="373610"/>
                </a:lnTo>
                <a:lnTo>
                  <a:pt x="443950" y="36557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37"/>
          <p:cNvSpPr/>
          <p:nvPr/>
        </p:nvSpPr>
        <p:spPr>
          <a:xfrm>
            <a:off x="1143346" y="3920507"/>
            <a:ext cx="387594" cy="319977"/>
          </a:xfrm>
          <a:custGeom>
            <a:avLst/>
            <a:gdLst/>
            <a:ahLst/>
            <a:cxnLst/>
            <a:rect l="0" t="0" r="0" b="0"/>
            <a:pathLst>
              <a:path w="387594" h="319977">
                <a:moveTo>
                  <a:pt x="68234" y="57132"/>
                </a:moveTo>
                <a:lnTo>
                  <a:pt x="89034" y="15532"/>
                </a:lnTo>
                <a:lnTo>
                  <a:pt x="90178" y="9857"/>
                </a:lnTo>
                <a:lnTo>
                  <a:pt x="90687" y="5641"/>
                </a:lnTo>
                <a:lnTo>
                  <a:pt x="90822" y="6295"/>
                </a:lnTo>
                <a:lnTo>
                  <a:pt x="90913" y="8001"/>
                </a:lnTo>
                <a:lnTo>
                  <a:pt x="89703" y="9138"/>
                </a:lnTo>
                <a:lnTo>
                  <a:pt x="87627" y="9896"/>
                </a:lnTo>
                <a:lnTo>
                  <a:pt x="84972" y="10401"/>
                </a:lnTo>
                <a:lnTo>
                  <a:pt x="78636" y="14350"/>
                </a:lnTo>
                <a:lnTo>
                  <a:pt x="67929" y="23713"/>
                </a:lnTo>
                <a:lnTo>
                  <a:pt x="64221" y="27233"/>
                </a:lnTo>
                <a:lnTo>
                  <a:pt x="61748" y="30849"/>
                </a:lnTo>
                <a:lnTo>
                  <a:pt x="59001" y="38254"/>
                </a:lnTo>
                <a:lnTo>
                  <a:pt x="55729" y="44547"/>
                </a:lnTo>
                <a:lnTo>
                  <a:pt x="51007" y="52552"/>
                </a:lnTo>
                <a:lnTo>
                  <a:pt x="45319" y="61699"/>
                </a:lnTo>
                <a:lnTo>
                  <a:pt x="40257" y="70337"/>
                </a:lnTo>
                <a:lnTo>
                  <a:pt x="35613" y="78636"/>
                </a:lnTo>
                <a:lnTo>
                  <a:pt x="31246" y="86708"/>
                </a:lnTo>
                <a:lnTo>
                  <a:pt x="25795" y="98439"/>
                </a:lnTo>
                <a:lnTo>
                  <a:pt x="12966" y="128408"/>
                </a:lnTo>
                <a:lnTo>
                  <a:pt x="8528" y="141479"/>
                </a:lnTo>
                <a:lnTo>
                  <a:pt x="5570" y="152734"/>
                </a:lnTo>
                <a:lnTo>
                  <a:pt x="3598" y="162777"/>
                </a:lnTo>
                <a:lnTo>
                  <a:pt x="2283" y="170742"/>
                </a:lnTo>
                <a:lnTo>
                  <a:pt x="1407" y="177322"/>
                </a:lnTo>
                <a:lnTo>
                  <a:pt x="822" y="182979"/>
                </a:lnTo>
                <a:lnTo>
                  <a:pt x="433" y="189290"/>
                </a:lnTo>
                <a:lnTo>
                  <a:pt x="0" y="203076"/>
                </a:lnTo>
                <a:lnTo>
                  <a:pt x="1154" y="209038"/>
                </a:lnTo>
                <a:lnTo>
                  <a:pt x="3194" y="214283"/>
                </a:lnTo>
                <a:lnTo>
                  <a:pt x="5824" y="219049"/>
                </a:lnTo>
                <a:lnTo>
                  <a:pt x="7577" y="224767"/>
                </a:lnTo>
                <a:lnTo>
                  <a:pt x="8746" y="231119"/>
                </a:lnTo>
                <a:lnTo>
                  <a:pt x="9525" y="237893"/>
                </a:lnTo>
                <a:lnTo>
                  <a:pt x="11315" y="243680"/>
                </a:lnTo>
                <a:lnTo>
                  <a:pt x="16690" y="253495"/>
                </a:lnTo>
                <a:lnTo>
                  <a:pt x="23312" y="262092"/>
                </a:lnTo>
                <a:lnTo>
                  <a:pt x="30488" y="270146"/>
                </a:lnTo>
                <a:lnTo>
                  <a:pt x="37911" y="277958"/>
                </a:lnTo>
                <a:lnTo>
                  <a:pt x="49230" y="289497"/>
                </a:lnTo>
                <a:lnTo>
                  <a:pt x="60211" y="297142"/>
                </a:lnTo>
                <a:lnTo>
                  <a:pt x="66695" y="300959"/>
                </a:lnTo>
                <a:lnTo>
                  <a:pt x="73558" y="303504"/>
                </a:lnTo>
                <a:lnTo>
                  <a:pt x="80673" y="305200"/>
                </a:lnTo>
                <a:lnTo>
                  <a:pt x="87957" y="306331"/>
                </a:lnTo>
                <a:lnTo>
                  <a:pt x="95352" y="308355"/>
                </a:lnTo>
                <a:lnTo>
                  <a:pt x="102823" y="310974"/>
                </a:lnTo>
                <a:lnTo>
                  <a:pt x="110343" y="313990"/>
                </a:lnTo>
                <a:lnTo>
                  <a:pt x="117896" y="316001"/>
                </a:lnTo>
                <a:lnTo>
                  <a:pt x="125472" y="317342"/>
                </a:lnTo>
                <a:lnTo>
                  <a:pt x="133063" y="318235"/>
                </a:lnTo>
                <a:lnTo>
                  <a:pt x="140663" y="318831"/>
                </a:lnTo>
                <a:lnTo>
                  <a:pt x="148270" y="319228"/>
                </a:lnTo>
                <a:lnTo>
                  <a:pt x="155881" y="319493"/>
                </a:lnTo>
                <a:lnTo>
                  <a:pt x="184797" y="319865"/>
                </a:lnTo>
                <a:lnTo>
                  <a:pt x="211426" y="319976"/>
                </a:lnTo>
                <a:lnTo>
                  <a:pt x="219575" y="318721"/>
                </a:lnTo>
                <a:lnTo>
                  <a:pt x="227548" y="316615"/>
                </a:lnTo>
                <a:lnTo>
                  <a:pt x="264662" y="304109"/>
                </a:lnTo>
                <a:lnTo>
                  <a:pt x="272846" y="300524"/>
                </a:lnTo>
                <a:lnTo>
                  <a:pt x="279572" y="296863"/>
                </a:lnTo>
                <a:lnTo>
                  <a:pt x="285326" y="293153"/>
                </a:lnTo>
                <a:lnTo>
                  <a:pt x="294242" y="288139"/>
                </a:lnTo>
                <a:lnTo>
                  <a:pt x="317695" y="275796"/>
                </a:lnTo>
                <a:lnTo>
                  <a:pt x="327251" y="268948"/>
                </a:lnTo>
                <a:lnTo>
                  <a:pt x="334892" y="261843"/>
                </a:lnTo>
                <a:lnTo>
                  <a:pt x="341256" y="254566"/>
                </a:lnTo>
                <a:lnTo>
                  <a:pt x="351714" y="243094"/>
                </a:lnTo>
                <a:lnTo>
                  <a:pt x="356280" y="238257"/>
                </a:lnTo>
                <a:lnTo>
                  <a:pt x="360595" y="232492"/>
                </a:lnTo>
                <a:lnTo>
                  <a:pt x="364741" y="226109"/>
                </a:lnTo>
                <a:lnTo>
                  <a:pt x="368775" y="219313"/>
                </a:lnTo>
                <a:lnTo>
                  <a:pt x="372735" y="213513"/>
                </a:lnTo>
                <a:lnTo>
                  <a:pt x="380521" y="203681"/>
                </a:lnTo>
                <a:lnTo>
                  <a:pt x="383105" y="198012"/>
                </a:lnTo>
                <a:lnTo>
                  <a:pt x="384828" y="191692"/>
                </a:lnTo>
                <a:lnTo>
                  <a:pt x="385976" y="184939"/>
                </a:lnTo>
                <a:lnTo>
                  <a:pt x="386742" y="179167"/>
                </a:lnTo>
                <a:lnTo>
                  <a:pt x="387593" y="169367"/>
                </a:lnTo>
                <a:lnTo>
                  <a:pt x="386550" y="161165"/>
                </a:lnTo>
                <a:lnTo>
                  <a:pt x="384584" y="150618"/>
                </a:lnTo>
                <a:lnTo>
                  <a:pt x="382004" y="138506"/>
                </a:lnTo>
                <a:lnTo>
                  <a:pt x="379014" y="127892"/>
                </a:lnTo>
                <a:lnTo>
                  <a:pt x="375751" y="118275"/>
                </a:lnTo>
                <a:lnTo>
                  <a:pt x="372305" y="109324"/>
                </a:lnTo>
                <a:lnTo>
                  <a:pt x="370008" y="100817"/>
                </a:lnTo>
                <a:lnTo>
                  <a:pt x="368476" y="92606"/>
                </a:lnTo>
                <a:lnTo>
                  <a:pt x="367455" y="84591"/>
                </a:lnTo>
                <a:lnTo>
                  <a:pt x="364235" y="77978"/>
                </a:lnTo>
                <a:lnTo>
                  <a:pt x="359548" y="72300"/>
                </a:lnTo>
                <a:lnTo>
                  <a:pt x="353883" y="67244"/>
                </a:lnTo>
                <a:lnTo>
                  <a:pt x="346297" y="61334"/>
                </a:lnTo>
                <a:lnTo>
                  <a:pt x="337429" y="54853"/>
                </a:lnTo>
                <a:lnTo>
                  <a:pt x="327707" y="47993"/>
                </a:lnTo>
                <a:lnTo>
                  <a:pt x="318686" y="42149"/>
                </a:lnTo>
                <a:lnTo>
                  <a:pt x="310132" y="36984"/>
                </a:lnTo>
                <a:lnTo>
                  <a:pt x="301889" y="32270"/>
                </a:lnTo>
                <a:lnTo>
                  <a:pt x="285957" y="23646"/>
                </a:lnTo>
                <a:lnTo>
                  <a:pt x="278153" y="19568"/>
                </a:lnTo>
                <a:lnTo>
                  <a:pt x="269140" y="15579"/>
                </a:lnTo>
                <a:lnTo>
                  <a:pt x="259321" y="11651"/>
                </a:lnTo>
                <a:lnTo>
                  <a:pt x="248965" y="7761"/>
                </a:lnTo>
                <a:lnTo>
                  <a:pt x="239521" y="5168"/>
                </a:lnTo>
                <a:lnTo>
                  <a:pt x="230685" y="3439"/>
                </a:lnTo>
                <a:lnTo>
                  <a:pt x="222255" y="2287"/>
                </a:lnTo>
                <a:lnTo>
                  <a:pt x="214094" y="1519"/>
                </a:lnTo>
                <a:lnTo>
                  <a:pt x="206114" y="1007"/>
                </a:lnTo>
                <a:lnTo>
                  <a:pt x="198254" y="666"/>
                </a:lnTo>
                <a:lnTo>
                  <a:pt x="182747" y="286"/>
                </a:lnTo>
                <a:lnTo>
                  <a:pt x="117071" y="0"/>
                </a:lnTo>
                <a:lnTo>
                  <a:pt x="107142" y="1264"/>
                </a:lnTo>
                <a:lnTo>
                  <a:pt x="99252" y="3377"/>
                </a:lnTo>
                <a:lnTo>
                  <a:pt x="92723" y="6055"/>
                </a:lnTo>
                <a:lnTo>
                  <a:pt x="82081" y="12418"/>
                </a:lnTo>
                <a:lnTo>
                  <a:pt x="77465" y="15893"/>
                </a:lnTo>
                <a:lnTo>
                  <a:pt x="68950" y="19754"/>
                </a:lnTo>
                <a:lnTo>
                  <a:pt x="64901" y="20783"/>
                </a:lnTo>
                <a:lnTo>
                  <a:pt x="62202" y="22740"/>
                </a:lnTo>
                <a:lnTo>
                  <a:pt x="60403" y="25314"/>
                </a:lnTo>
                <a:lnTo>
                  <a:pt x="58403" y="31561"/>
                </a:lnTo>
                <a:lnTo>
                  <a:pt x="57870" y="35005"/>
                </a:lnTo>
                <a:lnTo>
                  <a:pt x="56804" y="4570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38"/>
          <p:cNvSpPr/>
          <p:nvPr/>
        </p:nvSpPr>
        <p:spPr>
          <a:xfrm>
            <a:off x="1600716" y="3841009"/>
            <a:ext cx="365000" cy="363452"/>
          </a:xfrm>
          <a:custGeom>
            <a:avLst/>
            <a:gdLst/>
            <a:ahLst/>
            <a:cxnLst/>
            <a:rect l="0" t="0" r="0" b="0"/>
            <a:pathLst>
              <a:path w="365000" h="363452">
                <a:moveTo>
                  <a:pt x="33774" y="68050"/>
                </a:moveTo>
                <a:lnTo>
                  <a:pt x="39842" y="80186"/>
                </a:lnTo>
                <a:lnTo>
                  <a:pt x="40359" y="85031"/>
                </a:lnTo>
                <a:lnTo>
                  <a:pt x="39434" y="89531"/>
                </a:lnTo>
                <a:lnTo>
                  <a:pt x="35019" y="99187"/>
                </a:lnTo>
                <a:lnTo>
                  <a:pt x="28824" y="111946"/>
                </a:lnTo>
                <a:lnTo>
                  <a:pt x="25224" y="122696"/>
                </a:lnTo>
                <a:lnTo>
                  <a:pt x="22354" y="132977"/>
                </a:lnTo>
                <a:lnTo>
                  <a:pt x="19810" y="139275"/>
                </a:lnTo>
                <a:lnTo>
                  <a:pt x="16845" y="146013"/>
                </a:lnTo>
                <a:lnTo>
                  <a:pt x="14868" y="153046"/>
                </a:lnTo>
                <a:lnTo>
                  <a:pt x="13550" y="160274"/>
                </a:lnTo>
                <a:lnTo>
                  <a:pt x="12671" y="167633"/>
                </a:lnTo>
                <a:lnTo>
                  <a:pt x="10815" y="177619"/>
                </a:lnTo>
                <a:lnTo>
                  <a:pt x="5367" y="202261"/>
                </a:lnTo>
                <a:lnTo>
                  <a:pt x="3405" y="212134"/>
                </a:lnTo>
                <a:lnTo>
                  <a:pt x="2098" y="219986"/>
                </a:lnTo>
                <a:lnTo>
                  <a:pt x="1227" y="226491"/>
                </a:lnTo>
                <a:lnTo>
                  <a:pt x="646" y="233367"/>
                </a:lnTo>
                <a:lnTo>
                  <a:pt x="258" y="240492"/>
                </a:lnTo>
                <a:lnTo>
                  <a:pt x="0" y="247781"/>
                </a:lnTo>
                <a:lnTo>
                  <a:pt x="1098" y="256451"/>
                </a:lnTo>
                <a:lnTo>
                  <a:pt x="3100" y="266041"/>
                </a:lnTo>
                <a:lnTo>
                  <a:pt x="5704" y="276244"/>
                </a:lnTo>
                <a:lnTo>
                  <a:pt x="8711" y="284316"/>
                </a:lnTo>
                <a:lnTo>
                  <a:pt x="11985" y="290967"/>
                </a:lnTo>
                <a:lnTo>
                  <a:pt x="15438" y="296672"/>
                </a:lnTo>
                <a:lnTo>
                  <a:pt x="20280" y="303015"/>
                </a:lnTo>
                <a:lnTo>
                  <a:pt x="26048" y="309783"/>
                </a:lnTo>
                <a:lnTo>
                  <a:pt x="32433" y="316836"/>
                </a:lnTo>
                <a:lnTo>
                  <a:pt x="42915" y="324672"/>
                </a:lnTo>
                <a:lnTo>
                  <a:pt x="53076" y="329424"/>
                </a:lnTo>
                <a:lnTo>
                  <a:pt x="66059" y="335770"/>
                </a:lnTo>
                <a:lnTo>
                  <a:pt x="74347" y="339240"/>
                </a:lnTo>
                <a:lnTo>
                  <a:pt x="83683" y="342823"/>
                </a:lnTo>
                <a:lnTo>
                  <a:pt x="93716" y="346483"/>
                </a:lnTo>
                <a:lnTo>
                  <a:pt x="102946" y="348922"/>
                </a:lnTo>
                <a:lnTo>
                  <a:pt x="111638" y="350548"/>
                </a:lnTo>
                <a:lnTo>
                  <a:pt x="119973" y="351632"/>
                </a:lnTo>
                <a:lnTo>
                  <a:pt x="128070" y="353625"/>
                </a:lnTo>
                <a:lnTo>
                  <a:pt x="136008" y="356223"/>
                </a:lnTo>
                <a:lnTo>
                  <a:pt x="143840" y="359226"/>
                </a:lnTo>
                <a:lnTo>
                  <a:pt x="152871" y="361227"/>
                </a:lnTo>
                <a:lnTo>
                  <a:pt x="162702" y="362561"/>
                </a:lnTo>
                <a:lnTo>
                  <a:pt x="173066" y="363451"/>
                </a:lnTo>
                <a:lnTo>
                  <a:pt x="182515" y="362774"/>
                </a:lnTo>
                <a:lnTo>
                  <a:pt x="191355" y="361053"/>
                </a:lnTo>
                <a:lnTo>
                  <a:pt x="199788" y="358635"/>
                </a:lnTo>
                <a:lnTo>
                  <a:pt x="209220" y="357024"/>
                </a:lnTo>
                <a:lnTo>
                  <a:pt x="219318" y="355949"/>
                </a:lnTo>
                <a:lnTo>
                  <a:pt x="229860" y="355233"/>
                </a:lnTo>
                <a:lnTo>
                  <a:pt x="239428" y="353485"/>
                </a:lnTo>
                <a:lnTo>
                  <a:pt x="248346" y="351051"/>
                </a:lnTo>
                <a:lnTo>
                  <a:pt x="256832" y="348157"/>
                </a:lnTo>
                <a:lnTo>
                  <a:pt x="265029" y="344958"/>
                </a:lnTo>
                <a:lnTo>
                  <a:pt x="273034" y="341556"/>
                </a:lnTo>
                <a:lnTo>
                  <a:pt x="288702" y="334388"/>
                </a:lnTo>
                <a:lnTo>
                  <a:pt x="304132" y="326969"/>
                </a:lnTo>
                <a:lnTo>
                  <a:pt x="310532" y="321943"/>
                </a:lnTo>
                <a:lnTo>
                  <a:pt x="316069" y="316052"/>
                </a:lnTo>
                <a:lnTo>
                  <a:pt x="321031" y="309585"/>
                </a:lnTo>
                <a:lnTo>
                  <a:pt x="326878" y="304003"/>
                </a:lnTo>
                <a:lnTo>
                  <a:pt x="333317" y="299013"/>
                </a:lnTo>
                <a:lnTo>
                  <a:pt x="340149" y="294415"/>
                </a:lnTo>
                <a:lnTo>
                  <a:pt x="345974" y="288810"/>
                </a:lnTo>
                <a:lnTo>
                  <a:pt x="351127" y="282534"/>
                </a:lnTo>
                <a:lnTo>
                  <a:pt x="355833" y="275809"/>
                </a:lnTo>
                <a:lnTo>
                  <a:pt x="358970" y="268786"/>
                </a:lnTo>
                <a:lnTo>
                  <a:pt x="361061" y="261565"/>
                </a:lnTo>
                <a:lnTo>
                  <a:pt x="362455" y="254210"/>
                </a:lnTo>
                <a:lnTo>
                  <a:pt x="363385" y="246767"/>
                </a:lnTo>
                <a:lnTo>
                  <a:pt x="364004" y="239265"/>
                </a:lnTo>
                <a:lnTo>
                  <a:pt x="364417" y="231723"/>
                </a:lnTo>
                <a:lnTo>
                  <a:pt x="364877" y="216571"/>
                </a:lnTo>
                <a:lnTo>
                  <a:pt x="364999" y="208974"/>
                </a:lnTo>
                <a:lnTo>
                  <a:pt x="363810" y="201370"/>
                </a:lnTo>
                <a:lnTo>
                  <a:pt x="361748" y="193760"/>
                </a:lnTo>
                <a:lnTo>
                  <a:pt x="359103" y="186147"/>
                </a:lnTo>
                <a:lnTo>
                  <a:pt x="356070" y="178531"/>
                </a:lnTo>
                <a:lnTo>
                  <a:pt x="352778" y="170915"/>
                </a:lnTo>
                <a:lnTo>
                  <a:pt x="349313" y="163296"/>
                </a:lnTo>
                <a:lnTo>
                  <a:pt x="344463" y="155678"/>
                </a:lnTo>
                <a:lnTo>
                  <a:pt x="338690" y="148059"/>
                </a:lnTo>
                <a:lnTo>
                  <a:pt x="332301" y="140439"/>
                </a:lnTo>
                <a:lnTo>
                  <a:pt x="326772" y="132820"/>
                </a:lnTo>
                <a:lnTo>
                  <a:pt x="321816" y="125200"/>
                </a:lnTo>
                <a:lnTo>
                  <a:pt x="317242" y="117580"/>
                </a:lnTo>
                <a:lnTo>
                  <a:pt x="310382" y="109960"/>
                </a:lnTo>
                <a:lnTo>
                  <a:pt x="301999" y="102341"/>
                </a:lnTo>
                <a:lnTo>
                  <a:pt x="292601" y="94720"/>
                </a:lnTo>
                <a:lnTo>
                  <a:pt x="283795" y="87100"/>
                </a:lnTo>
                <a:lnTo>
                  <a:pt x="275384" y="79480"/>
                </a:lnTo>
                <a:lnTo>
                  <a:pt x="267238" y="71861"/>
                </a:lnTo>
                <a:lnTo>
                  <a:pt x="257996" y="65510"/>
                </a:lnTo>
                <a:lnTo>
                  <a:pt x="248025" y="60007"/>
                </a:lnTo>
                <a:lnTo>
                  <a:pt x="237568" y="55068"/>
                </a:lnTo>
                <a:lnTo>
                  <a:pt x="226786" y="50506"/>
                </a:lnTo>
                <a:lnTo>
                  <a:pt x="215789" y="46194"/>
                </a:lnTo>
                <a:lnTo>
                  <a:pt x="204647" y="42050"/>
                </a:lnTo>
                <a:lnTo>
                  <a:pt x="194679" y="38017"/>
                </a:lnTo>
                <a:lnTo>
                  <a:pt x="185494" y="34058"/>
                </a:lnTo>
                <a:lnTo>
                  <a:pt x="176831" y="30149"/>
                </a:lnTo>
                <a:lnTo>
                  <a:pt x="167245" y="26273"/>
                </a:lnTo>
                <a:lnTo>
                  <a:pt x="146434" y="18579"/>
                </a:lnTo>
                <a:lnTo>
                  <a:pt x="135551" y="16020"/>
                </a:lnTo>
                <a:lnTo>
                  <a:pt x="124485" y="14313"/>
                </a:lnTo>
                <a:lnTo>
                  <a:pt x="113298" y="13176"/>
                </a:lnTo>
                <a:lnTo>
                  <a:pt x="100760" y="11147"/>
                </a:lnTo>
                <a:lnTo>
                  <a:pt x="87321" y="8525"/>
                </a:lnTo>
                <a:lnTo>
                  <a:pt x="73282" y="5507"/>
                </a:lnTo>
                <a:lnTo>
                  <a:pt x="62652" y="3495"/>
                </a:lnTo>
                <a:lnTo>
                  <a:pt x="54296" y="2153"/>
                </a:lnTo>
                <a:lnTo>
                  <a:pt x="47455" y="1259"/>
                </a:lnTo>
                <a:lnTo>
                  <a:pt x="36468" y="265"/>
                </a:lnTo>
                <a:lnTo>
                  <a:pt x="31760" y="0"/>
                </a:lnTo>
                <a:lnTo>
                  <a:pt x="28621" y="1094"/>
                </a:lnTo>
                <a:lnTo>
                  <a:pt x="26529" y="3093"/>
                </a:lnTo>
                <a:lnTo>
                  <a:pt x="23170" y="9358"/>
                </a:lnTo>
                <a:lnTo>
                  <a:pt x="22711" y="13602"/>
                </a:lnTo>
                <a:lnTo>
                  <a:pt x="22344" y="223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39"/>
          <p:cNvSpPr/>
          <p:nvPr/>
        </p:nvSpPr>
        <p:spPr>
          <a:xfrm>
            <a:off x="2103120" y="3989070"/>
            <a:ext cx="251461" cy="22860"/>
          </a:xfrm>
          <a:custGeom>
            <a:avLst/>
            <a:gdLst/>
            <a:ahLst/>
            <a:cxnLst/>
            <a:rect l="0" t="0" r="0" b="0"/>
            <a:pathLst>
              <a:path w="251461" h="22860">
                <a:moveTo>
                  <a:pt x="0" y="22859"/>
                </a:moveTo>
                <a:lnTo>
                  <a:pt x="12135" y="16792"/>
                </a:lnTo>
                <a:lnTo>
                  <a:pt x="18250" y="15004"/>
                </a:lnTo>
                <a:lnTo>
                  <a:pt x="24866" y="13813"/>
                </a:lnTo>
                <a:lnTo>
                  <a:pt x="31818" y="13018"/>
                </a:lnTo>
                <a:lnTo>
                  <a:pt x="40262" y="12489"/>
                </a:lnTo>
                <a:lnTo>
                  <a:pt x="59804" y="11900"/>
                </a:lnTo>
                <a:lnTo>
                  <a:pt x="69079" y="10473"/>
                </a:lnTo>
                <a:lnTo>
                  <a:pt x="77803" y="8252"/>
                </a:lnTo>
                <a:lnTo>
                  <a:pt x="86158" y="5501"/>
                </a:lnTo>
                <a:lnTo>
                  <a:pt x="100619" y="3667"/>
                </a:lnTo>
                <a:lnTo>
                  <a:pt x="119149" y="2445"/>
                </a:lnTo>
                <a:lnTo>
                  <a:pt x="162175" y="1086"/>
                </a:lnTo>
                <a:lnTo>
                  <a:pt x="25146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40"/>
          <p:cNvSpPr/>
          <p:nvPr/>
        </p:nvSpPr>
        <p:spPr>
          <a:xfrm>
            <a:off x="2080260" y="4069079"/>
            <a:ext cx="274321" cy="22861"/>
          </a:xfrm>
          <a:custGeom>
            <a:avLst/>
            <a:gdLst/>
            <a:ahLst/>
            <a:cxnLst/>
            <a:rect l="0" t="0" r="0" b="0"/>
            <a:pathLst>
              <a:path w="274321" h="22861">
                <a:moveTo>
                  <a:pt x="0" y="22860"/>
                </a:moveTo>
                <a:lnTo>
                  <a:pt x="190345" y="22860"/>
                </a:lnTo>
                <a:lnTo>
                  <a:pt x="198017" y="21590"/>
                </a:lnTo>
                <a:lnTo>
                  <a:pt x="205671" y="19474"/>
                </a:lnTo>
                <a:lnTo>
                  <a:pt x="213314" y="16793"/>
                </a:lnTo>
                <a:lnTo>
                  <a:pt x="219679" y="15005"/>
                </a:lnTo>
                <a:lnTo>
                  <a:pt x="225193" y="13814"/>
                </a:lnTo>
                <a:lnTo>
                  <a:pt x="230138" y="13019"/>
                </a:lnTo>
                <a:lnTo>
                  <a:pt x="235975" y="12490"/>
                </a:lnTo>
                <a:lnTo>
                  <a:pt x="242407" y="12137"/>
                </a:lnTo>
                <a:lnTo>
                  <a:pt x="258844" y="11570"/>
                </a:lnTo>
                <a:lnTo>
                  <a:pt x="261462" y="10254"/>
                </a:lnTo>
                <a:lnTo>
                  <a:pt x="264478" y="8106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41"/>
          <p:cNvSpPr/>
          <p:nvPr/>
        </p:nvSpPr>
        <p:spPr>
          <a:xfrm>
            <a:off x="2526072" y="3657600"/>
            <a:ext cx="228559" cy="834390"/>
          </a:xfrm>
          <a:custGeom>
            <a:avLst/>
            <a:gdLst/>
            <a:ahLst/>
            <a:cxnLst/>
            <a:rect l="0" t="0" r="0" b="0"/>
            <a:pathLst>
              <a:path w="228559" h="834390">
                <a:moveTo>
                  <a:pt x="205698" y="0"/>
                </a:moveTo>
                <a:lnTo>
                  <a:pt x="193562" y="6067"/>
                </a:lnTo>
                <a:lnTo>
                  <a:pt x="188717" y="9125"/>
                </a:lnTo>
                <a:lnTo>
                  <a:pt x="184217" y="12433"/>
                </a:lnTo>
                <a:lnTo>
                  <a:pt x="179947" y="15909"/>
                </a:lnTo>
                <a:lnTo>
                  <a:pt x="175831" y="19496"/>
                </a:lnTo>
                <a:lnTo>
                  <a:pt x="171816" y="23157"/>
                </a:lnTo>
                <a:lnTo>
                  <a:pt x="163969" y="30612"/>
                </a:lnTo>
                <a:lnTo>
                  <a:pt x="156248" y="38158"/>
                </a:lnTo>
                <a:lnTo>
                  <a:pt x="151142" y="44488"/>
                </a:lnTo>
                <a:lnTo>
                  <a:pt x="145197" y="52519"/>
                </a:lnTo>
                <a:lnTo>
                  <a:pt x="131818" y="71602"/>
                </a:lnTo>
                <a:lnTo>
                  <a:pt x="117406" y="92783"/>
                </a:lnTo>
                <a:lnTo>
                  <a:pt x="112546" y="101225"/>
                </a:lnTo>
                <a:lnTo>
                  <a:pt x="107147" y="113992"/>
                </a:lnTo>
                <a:lnTo>
                  <a:pt x="101361" y="123900"/>
                </a:lnTo>
                <a:lnTo>
                  <a:pt x="98040" y="128319"/>
                </a:lnTo>
                <a:lnTo>
                  <a:pt x="93286" y="136346"/>
                </a:lnTo>
                <a:lnTo>
                  <a:pt x="87576" y="146777"/>
                </a:lnTo>
                <a:lnTo>
                  <a:pt x="81230" y="158811"/>
                </a:lnTo>
                <a:lnTo>
                  <a:pt x="74459" y="173184"/>
                </a:lnTo>
                <a:lnTo>
                  <a:pt x="48729" y="231718"/>
                </a:lnTo>
                <a:lnTo>
                  <a:pt x="43902" y="242108"/>
                </a:lnTo>
                <a:lnTo>
                  <a:pt x="39414" y="256655"/>
                </a:lnTo>
                <a:lnTo>
                  <a:pt x="35152" y="273973"/>
                </a:lnTo>
                <a:lnTo>
                  <a:pt x="31040" y="293139"/>
                </a:lnTo>
                <a:lnTo>
                  <a:pt x="27029" y="309726"/>
                </a:lnTo>
                <a:lnTo>
                  <a:pt x="23085" y="324594"/>
                </a:lnTo>
                <a:lnTo>
                  <a:pt x="16587" y="350003"/>
                </a:lnTo>
                <a:lnTo>
                  <a:pt x="13698" y="369763"/>
                </a:lnTo>
                <a:lnTo>
                  <a:pt x="12414" y="393786"/>
                </a:lnTo>
                <a:lnTo>
                  <a:pt x="12072" y="407304"/>
                </a:lnTo>
                <a:lnTo>
                  <a:pt x="8305" y="432483"/>
                </a:lnTo>
                <a:lnTo>
                  <a:pt x="3667" y="455104"/>
                </a:lnTo>
                <a:lnTo>
                  <a:pt x="1606" y="473625"/>
                </a:lnTo>
                <a:lnTo>
                  <a:pt x="1057" y="485930"/>
                </a:lnTo>
                <a:lnTo>
                  <a:pt x="283" y="529776"/>
                </a:lnTo>
                <a:lnTo>
                  <a:pt x="0" y="577639"/>
                </a:lnTo>
                <a:lnTo>
                  <a:pt x="3363" y="593702"/>
                </a:lnTo>
                <a:lnTo>
                  <a:pt x="10361" y="613117"/>
                </a:lnTo>
                <a:lnTo>
                  <a:pt x="21938" y="642913"/>
                </a:lnTo>
                <a:lnTo>
                  <a:pt x="28777" y="663776"/>
                </a:lnTo>
                <a:lnTo>
                  <a:pt x="33086" y="678551"/>
                </a:lnTo>
                <a:lnTo>
                  <a:pt x="39234" y="693585"/>
                </a:lnTo>
                <a:lnTo>
                  <a:pt x="45675" y="714807"/>
                </a:lnTo>
                <a:lnTo>
                  <a:pt x="51180" y="723245"/>
                </a:lnTo>
                <a:lnTo>
                  <a:pt x="57860" y="734615"/>
                </a:lnTo>
                <a:lnTo>
                  <a:pt x="61419" y="741203"/>
                </a:lnTo>
                <a:lnTo>
                  <a:pt x="65062" y="746866"/>
                </a:lnTo>
                <a:lnTo>
                  <a:pt x="68760" y="751910"/>
                </a:lnTo>
                <a:lnTo>
                  <a:pt x="72496" y="756543"/>
                </a:lnTo>
                <a:lnTo>
                  <a:pt x="76256" y="760902"/>
                </a:lnTo>
                <a:lnTo>
                  <a:pt x="80034" y="765078"/>
                </a:lnTo>
                <a:lnTo>
                  <a:pt x="87617" y="773104"/>
                </a:lnTo>
                <a:lnTo>
                  <a:pt x="95221" y="780905"/>
                </a:lnTo>
                <a:lnTo>
                  <a:pt x="104106" y="787303"/>
                </a:lnTo>
                <a:lnTo>
                  <a:pt x="116380" y="795378"/>
                </a:lnTo>
                <a:lnTo>
                  <a:pt x="130912" y="804572"/>
                </a:lnTo>
                <a:lnTo>
                  <a:pt x="143141" y="811971"/>
                </a:lnTo>
                <a:lnTo>
                  <a:pt x="153833" y="818174"/>
                </a:lnTo>
                <a:lnTo>
                  <a:pt x="163501" y="823579"/>
                </a:lnTo>
                <a:lnTo>
                  <a:pt x="171217" y="827182"/>
                </a:lnTo>
                <a:lnTo>
                  <a:pt x="177630" y="829585"/>
                </a:lnTo>
                <a:lnTo>
                  <a:pt x="183176" y="831186"/>
                </a:lnTo>
                <a:lnTo>
                  <a:pt x="188143" y="832254"/>
                </a:lnTo>
                <a:lnTo>
                  <a:pt x="192725" y="832966"/>
                </a:lnTo>
                <a:lnTo>
                  <a:pt x="197049" y="833440"/>
                </a:lnTo>
                <a:lnTo>
                  <a:pt x="201202" y="833757"/>
                </a:lnTo>
                <a:lnTo>
                  <a:pt x="205240" y="833968"/>
                </a:lnTo>
                <a:lnTo>
                  <a:pt x="228558" y="83438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42"/>
          <p:cNvSpPr/>
          <p:nvPr/>
        </p:nvSpPr>
        <p:spPr>
          <a:xfrm>
            <a:off x="2914650" y="3671155"/>
            <a:ext cx="182735" cy="226475"/>
          </a:xfrm>
          <a:custGeom>
            <a:avLst/>
            <a:gdLst/>
            <a:ahLst/>
            <a:cxnLst/>
            <a:rect l="0" t="0" r="0" b="0"/>
            <a:pathLst>
              <a:path w="182735" h="226475">
                <a:moveTo>
                  <a:pt x="0" y="55024"/>
                </a:moveTo>
                <a:lnTo>
                  <a:pt x="6067" y="42889"/>
                </a:lnTo>
                <a:lnTo>
                  <a:pt x="9125" y="38044"/>
                </a:lnTo>
                <a:lnTo>
                  <a:pt x="12433" y="33544"/>
                </a:lnTo>
                <a:lnTo>
                  <a:pt x="20800" y="23265"/>
                </a:lnTo>
                <a:lnTo>
                  <a:pt x="25331" y="18472"/>
                </a:lnTo>
                <a:lnTo>
                  <a:pt x="28317" y="15416"/>
                </a:lnTo>
                <a:lnTo>
                  <a:pt x="32848" y="12109"/>
                </a:lnTo>
                <a:lnTo>
                  <a:pt x="38409" y="8634"/>
                </a:lnTo>
                <a:lnTo>
                  <a:pt x="44656" y="5048"/>
                </a:lnTo>
                <a:lnTo>
                  <a:pt x="51360" y="2657"/>
                </a:lnTo>
                <a:lnTo>
                  <a:pt x="58370" y="1063"/>
                </a:lnTo>
                <a:lnTo>
                  <a:pt x="65583" y="0"/>
                </a:lnTo>
                <a:lnTo>
                  <a:pt x="74202" y="561"/>
                </a:lnTo>
                <a:lnTo>
                  <a:pt x="83758" y="2206"/>
                </a:lnTo>
                <a:lnTo>
                  <a:pt x="132538" y="13970"/>
                </a:lnTo>
                <a:lnTo>
                  <a:pt x="144238" y="17495"/>
                </a:lnTo>
                <a:lnTo>
                  <a:pt x="154579" y="21114"/>
                </a:lnTo>
                <a:lnTo>
                  <a:pt x="164012" y="24798"/>
                </a:lnTo>
                <a:lnTo>
                  <a:pt x="170302" y="28523"/>
                </a:lnTo>
                <a:lnTo>
                  <a:pt x="174494" y="32277"/>
                </a:lnTo>
                <a:lnTo>
                  <a:pt x="181223" y="41359"/>
                </a:lnTo>
                <a:lnTo>
                  <a:pt x="182144" y="45988"/>
                </a:lnTo>
                <a:lnTo>
                  <a:pt x="182734" y="53239"/>
                </a:lnTo>
                <a:lnTo>
                  <a:pt x="179428" y="57618"/>
                </a:lnTo>
                <a:lnTo>
                  <a:pt x="176769" y="60563"/>
                </a:lnTo>
                <a:lnTo>
                  <a:pt x="172455" y="63797"/>
                </a:lnTo>
                <a:lnTo>
                  <a:pt x="167040" y="67223"/>
                </a:lnTo>
                <a:lnTo>
                  <a:pt x="160890" y="70777"/>
                </a:lnTo>
                <a:lnTo>
                  <a:pt x="155520" y="74416"/>
                </a:lnTo>
                <a:lnTo>
                  <a:pt x="150670" y="78112"/>
                </a:lnTo>
                <a:lnTo>
                  <a:pt x="146166" y="81846"/>
                </a:lnTo>
                <a:lnTo>
                  <a:pt x="140624" y="85606"/>
                </a:lnTo>
                <a:lnTo>
                  <a:pt x="134389" y="89382"/>
                </a:lnTo>
                <a:lnTo>
                  <a:pt x="127693" y="93169"/>
                </a:lnTo>
                <a:lnTo>
                  <a:pt x="121958" y="96964"/>
                </a:lnTo>
                <a:lnTo>
                  <a:pt x="116865" y="100765"/>
                </a:lnTo>
                <a:lnTo>
                  <a:pt x="112200" y="104568"/>
                </a:lnTo>
                <a:lnTo>
                  <a:pt x="106550" y="108373"/>
                </a:lnTo>
                <a:lnTo>
                  <a:pt x="100243" y="112180"/>
                </a:lnTo>
                <a:lnTo>
                  <a:pt x="93499" y="115989"/>
                </a:lnTo>
                <a:lnTo>
                  <a:pt x="87732" y="118527"/>
                </a:lnTo>
                <a:lnTo>
                  <a:pt x="82618" y="120220"/>
                </a:lnTo>
                <a:lnTo>
                  <a:pt x="77939" y="121348"/>
                </a:lnTo>
                <a:lnTo>
                  <a:pt x="73549" y="123370"/>
                </a:lnTo>
                <a:lnTo>
                  <a:pt x="69352" y="125988"/>
                </a:lnTo>
                <a:lnTo>
                  <a:pt x="65285" y="129004"/>
                </a:lnTo>
                <a:lnTo>
                  <a:pt x="50605" y="139127"/>
                </a:lnTo>
                <a:lnTo>
                  <a:pt x="41356" y="145383"/>
                </a:lnTo>
                <a:lnTo>
                  <a:pt x="33921" y="152094"/>
                </a:lnTo>
                <a:lnTo>
                  <a:pt x="27694" y="159107"/>
                </a:lnTo>
                <a:lnTo>
                  <a:pt x="22273" y="166323"/>
                </a:lnTo>
                <a:lnTo>
                  <a:pt x="19928" y="173673"/>
                </a:lnTo>
                <a:lnTo>
                  <a:pt x="19635" y="181114"/>
                </a:lnTo>
                <a:lnTo>
                  <a:pt x="20710" y="188614"/>
                </a:lnTo>
                <a:lnTo>
                  <a:pt x="21427" y="194884"/>
                </a:lnTo>
                <a:lnTo>
                  <a:pt x="21904" y="200334"/>
                </a:lnTo>
                <a:lnTo>
                  <a:pt x="22577" y="210686"/>
                </a:lnTo>
                <a:lnTo>
                  <a:pt x="22860" y="22647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43"/>
          <p:cNvSpPr/>
          <p:nvPr/>
        </p:nvSpPr>
        <p:spPr>
          <a:xfrm>
            <a:off x="2914650" y="3989070"/>
            <a:ext cx="39934" cy="11431"/>
          </a:xfrm>
          <a:custGeom>
            <a:avLst/>
            <a:gdLst/>
            <a:ahLst/>
            <a:cxnLst/>
            <a:rect l="0" t="0" r="0" b="0"/>
            <a:pathLst>
              <a:path w="39934" h="11431">
                <a:moveTo>
                  <a:pt x="0" y="11430"/>
                </a:moveTo>
                <a:lnTo>
                  <a:pt x="29523" y="1588"/>
                </a:lnTo>
                <a:lnTo>
                  <a:pt x="32382" y="1059"/>
                </a:lnTo>
                <a:lnTo>
                  <a:pt x="35558" y="705"/>
                </a:lnTo>
                <a:lnTo>
                  <a:pt x="38945" y="470"/>
                </a:lnTo>
                <a:lnTo>
                  <a:pt x="39933" y="314"/>
                </a:lnTo>
                <a:lnTo>
                  <a:pt x="39322" y="209"/>
                </a:lnTo>
                <a:lnTo>
                  <a:pt x="3428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44"/>
          <p:cNvSpPr/>
          <p:nvPr/>
        </p:nvSpPr>
        <p:spPr>
          <a:xfrm>
            <a:off x="3188970" y="3863339"/>
            <a:ext cx="274321" cy="34291"/>
          </a:xfrm>
          <a:custGeom>
            <a:avLst/>
            <a:gdLst/>
            <a:ahLst/>
            <a:cxnLst/>
            <a:rect l="0" t="0" r="0" b="0"/>
            <a:pathLst>
              <a:path w="274321" h="34291">
                <a:moveTo>
                  <a:pt x="0" y="34290"/>
                </a:moveTo>
                <a:lnTo>
                  <a:pt x="18203" y="28223"/>
                </a:lnTo>
                <a:lnTo>
                  <a:pt x="26105" y="26435"/>
                </a:lnTo>
                <a:lnTo>
                  <a:pt x="33913" y="25244"/>
                </a:lnTo>
                <a:lnTo>
                  <a:pt x="41659" y="24449"/>
                </a:lnTo>
                <a:lnTo>
                  <a:pt x="70585" y="20180"/>
                </a:lnTo>
                <a:lnTo>
                  <a:pt x="88966" y="17263"/>
                </a:lnTo>
                <a:lnTo>
                  <a:pt x="103761" y="15319"/>
                </a:lnTo>
                <a:lnTo>
                  <a:pt x="116163" y="14023"/>
                </a:lnTo>
                <a:lnTo>
                  <a:pt x="126972" y="13159"/>
                </a:lnTo>
                <a:lnTo>
                  <a:pt x="139258" y="12582"/>
                </a:lnTo>
                <a:lnTo>
                  <a:pt x="166456" y="11943"/>
                </a:lnTo>
                <a:lnTo>
                  <a:pt x="180820" y="10502"/>
                </a:lnTo>
                <a:lnTo>
                  <a:pt x="195477" y="8271"/>
                </a:lnTo>
                <a:lnTo>
                  <a:pt x="210327" y="5514"/>
                </a:lnTo>
                <a:lnTo>
                  <a:pt x="221498" y="3676"/>
                </a:lnTo>
                <a:lnTo>
                  <a:pt x="230215" y="2451"/>
                </a:lnTo>
                <a:lnTo>
                  <a:pt x="237297" y="1634"/>
                </a:lnTo>
                <a:lnTo>
                  <a:pt x="243288" y="1090"/>
                </a:lnTo>
                <a:lnTo>
                  <a:pt x="248552" y="727"/>
                </a:lnTo>
                <a:lnTo>
                  <a:pt x="253331" y="485"/>
                </a:lnTo>
                <a:lnTo>
                  <a:pt x="262028" y="216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45"/>
          <p:cNvSpPr/>
          <p:nvPr/>
        </p:nvSpPr>
        <p:spPr>
          <a:xfrm>
            <a:off x="3350718" y="3783329"/>
            <a:ext cx="21133" cy="240031"/>
          </a:xfrm>
          <a:custGeom>
            <a:avLst/>
            <a:gdLst/>
            <a:ahLst/>
            <a:cxnLst/>
            <a:rect l="0" t="0" r="0" b="0"/>
            <a:pathLst>
              <a:path w="21133" h="240031">
                <a:moveTo>
                  <a:pt x="21132" y="0"/>
                </a:moveTo>
                <a:lnTo>
                  <a:pt x="21132" y="6068"/>
                </a:lnTo>
                <a:lnTo>
                  <a:pt x="19861" y="11666"/>
                </a:lnTo>
                <a:lnTo>
                  <a:pt x="17745" y="19207"/>
                </a:lnTo>
                <a:lnTo>
                  <a:pt x="15064" y="28045"/>
                </a:lnTo>
                <a:lnTo>
                  <a:pt x="13276" y="37747"/>
                </a:lnTo>
                <a:lnTo>
                  <a:pt x="12085" y="48025"/>
                </a:lnTo>
                <a:lnTo>
                  <a:pt x="11290" y="58687"/>
                </a:lnTo>
                <a:lnTo>
                  <a:pt x="9491" y="70874"/>
                </a:lnTo>
                <a:lnTo>
                  <a:pt x="7021" y="84080"/>
                </a:lnTo>
                <a:lnTo>
                  <a:pt x="4104" y="97963"/>
                </a:lnTo>
                <a:lnTo>
                  <a:pt x="2160" y="114839"/>
                </a:lnTo>
                <a:lnTo>
                  <a:pt x="864" y="133710"/>
                </a:lnTo>
                <a:lnTo>
                  <a:pt x="0" y="153910"/>
                </a:lnTo>
                <a:lnTo>
                  <a:pt x="694" y="169917"/>
                </a:lnTo>
                <a:lnTo>
                  <a:pt x="2426" y="183128"/>
                </a:lnTo>
                <a:lnTo>
                  <a:pt x="8264" y="210446"/>
                </a:lnTo>
                <a:lnTo>
                  <a:pt x="8743" y="215228"/>
                </a:lnTo>
                <a:lnTo>
                  <a:pt x="9063" y="220955"/>
                </a:lnTo>
                <a:lnTo>
                  <a:pt x="9702" y="2400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46"/>
          <p:cNvSpPr/>
          <p:nvPr/>
        </p:nvSpPr>
        <p:spPr>
          <a:xfrm>
            <a:off x="3623310" y="3703320"/>
            <a:ext cx="45720" cy="285751"/>
          </a:xfrm>
          <a:custGeom>
            <a:avLst/>
            <a:gdLst/>
            <a:ahLst/>
            <a:cxnLst/>
            <a:rect l="0" t="0" r="0" b="0"/>
            <a:pathLst>
              <a:path w="45720" h="285751">
                <a:moveTo>
                  <a:pt x="45719" y="0"/>
                </a:moveTo>
                <a:lnTo>
                  <a:pt x="39652" y="0"/>
                </a:lnTo>
                <a:lnTo>
                  <a:pt x="37864" y="1269"/>
                </a:lnTo>
                <a:lnTo>
                  <a:pt x="36673" y="3386"/>
                </a:lnTo>
                <a:lnTo>
                  <a:pt x="35879" y="6067"/>
                </a:lnTo>
                <a:lnTo>
                  <a:pt x="34079" y="9125"/>
                </a:lnTo>
                <a:lnTo>
                  <a:pt x="31609" y="12433"/>
                </a:lnTo>
                <a:lnTo>
                  <a:pt x="28693" y="15909"/>
                </a:lnTo>
                <a:lnTo>
                  <a:pt x="26748" y="19495"/>
                </a:lnTo>
                <a:lnTo>
                  <a:pt x="25452" y="23157"/>
                </a:lnTo>
                <a:lnTo>
                  <a:pt x="24588" y="26868"/>
                </a:lnTo>
                <a:lnTo>
                  <a:pt x="22742" y="33151"/>
                </a:lnTo>
                <a:lnTo>
                  <a:pt x="17304" y="50294"/>
                </a:lnTo>
                <a:lnTo>
                  <a:pt x="14076" y="58929"/>
                </a:lnTo>
                <a:lnTo>
                  <a:pt x="10654" y="67226"/>
                </a:lnTo>
                <a:lnTo>
                  <a:pt x="7102" y="75297"/>
                </a:lnTo>
                <a:lnTo>
                  <a:pt x="4735" y="83218"/>
                </a:lnTo>
                <a:lnTo>
                  <a:pt x="3156" y="91038"/>
                </a:lnTo>
                <a:lnTo>
                  <a:pt x="2104" y="98792"/>
                </a:lnTo>
                <a:lnTo>
                  <a:pt x="1402" y="106501"/>
                </a:lnTo>
                <a:lnTo>
                  <a:pt x="935" y="114181"/>
                </a:lnTo>
                <a:lnTo>
                  <a:pt x="415" y="129487"/>
                </a:lnTo>
                <a:lnTo>
                  <a:pt x="82" y="160009"/>
                </a:lnTo>
                <a:lnTo>
                  <a:pt x="0" y="261403"/>
                </a:lnTo>
                <a:lnTo>
                  <a:pt x="1270" y="265709"/>
                </a:lnTo>
                <a:lnTo>
                  <a:pt x="3386" y="268579"/>
                </a:lnTo>
                <a:lnTo>
                  <a:pt x="6068" y="270492"/>
                </a:lnTo>
                <a:lnTo>
                  <a:pt x="7855" y="273038"/>
                </a:lnTo>
                <a:lnTo>
                  <a:pt x="9046" y="276005"/>
                </a:lnTo>
                <a:lnTo>
                  <a:pt x="11430" y="2857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47"/>
          <p:cNvSpPr/>
          <p:nvPr/>
        </p:nvSpPr>
        <p:spPr>
          <a:xfrm>
            <a:off x="3726179" y="3703791"/>
            <a:ext cx="283409" cy="239031"/>
          </a:xfrm>
          <a:custGeom>
            <a:avLst/>
            <a:gdLst/>
            <a:ahLst/>
            <a:cxnLst/>
            <a:rect l="0" t="0" r="0" b="0"/>
            <a:pathLst>
              <a:path w="283409" h="239031">
                <a:moveTo>
                  <a:pt x="102871" y="22388"/>
                </a:moveTo>
                <a:lnTo>
                  <a:pt x="115006" y="16321"/>
                </a:lnTo>
                <a:lnTo>
                  <a:pt x="121121" y="14533"/>
                </a:lnTo>
                <a:lnTo>
                  <a:pt x="127738" y="13342"/>
                </a:lnTo>
                <a:lnTo>
                  <a:pt x="134688" y="12547"/>
                </a:lnTo>
                <a:lnTo>
                  <a:pt x="141863" y="12018"/>
                </a:lnTo>
                <a:lnTo>
                  <a:pt x="149185" y="11664"/>
                </a:lnTo>
                <a:lnTo>
                  <a:pt x="156607" y="11429"/>
                </a:lnTo>
                <a:lnTo>
                  <a:pt x="221648" y="11000"/>
                </a:lnTo>
                <a:lnTo>
                  <a:pt x="229045" y="9716"/>
                </a:lnTo>
                <a:lnTo>
                  <a:pt x="235247" y="7590"/>
                </a:lnTo>
                <a:lnTo>
                  <a:pt x="240652" y="4903"/>
                </a:lnTo>
                <a:lnTo>
                  <a:pt x="241715" y="3111"/>
                </a:lnTo>
                <a:lnTo>
                  <a:pt x="239883" y="1917"/>
                </a:lnTo>
                <a:lnTo>
                  <a:pt x="231075" y="590"/>
                </a:lnTo>
                <a:lnTo>
                  <a:pt x="225170" y="236"/>
                </a:lnTo>
                <a:lnTo>
                  <a:pt x="218694" y="0"/>
                </a:lnTo>
                <a:lnTo>
                  <a:pt x="210566" y="1113"/>
                </a:lnTo>
                <a:lnTo>
                  <a:pt x="201337" y="3125"/>
                </a:lnTo>
                <a:lnTo>
                  <a:pt x="191375" y="5736"/>
                </a:lnTo>
                <a:lnTo>
                  <a:pt x="182194" y="8747"/>
                </a:lnTo>
                <a:lnTo>
                  <a:pt x="173532" y="12024"/>
                </a:lnTo>
                <a:lnTo>
                  <a:pt x="165219" y="15479"/>
                </a:lnTo>
                <a:lnTo>
                  <a:pt x="157136" y="19052"/>
                </a:lnTo>
                <a:lnTo>
                  <a:pt x="141382" y="26409"/>
                </a:lnTo>
                <a:lnTo>
                  <a:pt x="95286" y="49077"/>
                </a:lnTo>
                <a:lnTo>
                  <a:pt x="86385" y="54151"/>
                </a:lnTo>
                <a:lnTo>
                  <a:pt x="76640" y="60073"/>
                </a:lnTo>
                <a:lnTo>
                  <a:pt x="66334" y="66562"/>
                </a:lnTo>
                <a:lnTo>
                  <a:pt x="56923" y="72157"/>
                </a:lnTo>
                <a:lnTo>
                  <a:pt x="48108" y="77158"/>
                </a:lnTo>
                <a:lnTo>
                  <a:pt x="39693" y="81762"/>
                </a:lnTo>
                <a:lnTo>
                  <a:pt x="34082" y="86100"/>
                </a:lnTo>
                <a:lnTo>
                  <a:pt x="30342" y="90263"/>
                </a:lnTo>
                <a:lnTo>
                  <a:pt x="27848" y="94308"/>
                </a:lnTo>
                <a:lnTo>
                  <a:pt x="24916" y="98275"/>
                </a:lnTo>
                <a:lnTo>
                  <a:pt x="21691" y="102189"/>
                </a:lnTo>
                <a:lnTo>
                  <a:pt x="13457" y="111529"/>
                </a:lnTo>
                <a:lnTo>
                  <a:pt x="14052" y="112296"/>
                </a:lnTo>
                <a:lnTo>
                  <a:pt x="15718" y="112807"/>
                </a:lnTo>
                <a:lnTo>
                  <a:pt x="18099" y="113147"/>
                </a:lnTo>
                <a:lnTo>
                  <a:pt x="22226" y="114644"/>
                </a:lnTo>
                <a:lnTo>
                  <a:pt x="27518" y="116912"/>
                </a:lnTo>
                <a:lnTo>
                  <a:pt x="33585" y="119694"/>
                </a:lnTo>
                <a:lnTo>
                  <a:pt x="42710" y="121549"/>
                </a:lnTo>
                <a:lnTo>
                  <a:pt x="53874" y="122786"/>
                </a:lnTo>
                <a:lnTo>
                  <a:pt x="66396" y="123610"/>
                </a:lnTo>
                <a:lnTo>
                  <a:pt x="78554" y="124159"/>
                </a:lnTo>
                <a:lnTo>
                  <a:pt x="102224" y="124770"/>
                </a:lnTo>
                <a:lnTo>
                  <a:pt x="113869" y="126203"/>
                </a:lnTo>
                <a:lnTo>
                  <a:pt x="125443" y="128428"/>
                </a:lnTo>
                <a:lnTo>
                  <a:pt x="136969" y="131182"/>
                </a:lnTo>
                <a:lnTo>
                  <a:pt x="147193" y="134287"/>
                </a:lnTo>
                <a:lnTo>
                  <a:pt x="156549" y="137628"/>
                </a:lnTo>
                <a:lnTo>
                  <a:pt x="165326" y="141125"/>
                </a:lnTo>
                <a:lnTo>
                  <a:pt x="176257" y="144726"/>
                </a:lnTo>
                <a:lnTo>
                  <a:pt x="188625" y="148397"/>
                </a:lnTo>
                <a:lnTo>
                  <a:pt x="201950" y="152114"/>
                </a:lnTo>
                <a:lnTo>
                  <a:pt x="213374" y="155862"/>
                </a:lnTo>
                <a:lnTo>
                  <a:pt x="223529" y="159631"/>
                </a:lnTo>
                <a:lnTo>
                  <a:pt x="232840" y="163413"/>
                </a:lnTo>
                <a:lnTo>
                  <a:pt x="240317" y="167205"/>
                </a:lnTo>
                <a:lnTo>
                  <a:pt x="246571" y="171003"/>
                </a:lnTo>
                <a:lnTo>
                  <a:pt x="252011" y="174805"/>
                </a:lnTo>
                <a:lnTo>
                  <a:pt x="256908" y="178610"/>
                </a:lnTo>
                <a:lnTo>
                  <a:pt x="261442" y="182416"/>
                </a:lnTo>
                <a:lnTo>
                  <a:pt x="265735" y="186223"/>
                </a:lnTo>
                <a:lnTo>
                  <a:pt x="269867" y="188762"/>
                </a:lnTo>
                <a:lnTo>
                  <a:pt x="277845" y="191582"/>
                </a:lnTo>
                <a:lnTo>
                  <a:pt x="280480" y="193604"/>
                </a:lnTo>
                <a:lnTo>
                  <a:pt x="282237" y="196222"/>
                </a:lnTo>
                <a:lnTo>
                  <a:pt x="283408" y="199238"/>
                </a:lnTo>
                <a:lnTo>
                  <a:pt x="282919" y="202518"/>
                </a:lnTo>
                <a:lnTo>
                  <a:pt x="278989" y="209549"/>
                </a:lnTo>
                <a:lnTo>
                  <a:pt x="276395" y="216908"/>
                </a:lnTo>
                <a:lnTo>
                  <a:pt x="275704" y="220648"/>
                </a:lnTo>
                <a:lnTo>
                  <a:pt x="273973" y="223141"/>
                </a:lnTo>
                <a:lnTo>
                  <a:pt x="271549" y="224804"/>
                </a:lnTo>
                <a:lnTo>
                  <a:pt x="264199" y="227921"/>
                </a:lnTo>
                <a:lnTo>
                  <a:pt x="252466" y="233539"/>
                </a:lnTo>
                <a:lnTo>
                  <a:pt x="245780" y="235546"/>
                </a:lnTo>
                <a:lnTo>
                  <a:pt x="238784" y="236883"/>
                </a:lnTo>
                <a:lnTo>
                  <a:pt x="231579" y="237775"/>
                </a:lnTo>
                <a:lnTo>
                  <a:pt x="221697" y="238370"/>
                </a:lnTo>
                <a:lnTo>
                  <a:pt x="197169" y="239030"/>
                </a:lnTo>
                <a:lnTo>
                  <a:pt x="179706" y="237936"/>
                </a:lnTo>
                <a:lnTo>
                  <a:pt x="159174" y="235937"/>
                </a:lnTo>
                <a:lnTo>
                  <a:pt x="136596" y="233334"/>
                </a:lnTo>
                <a:lnTo>
                  <a:pt x="119004" y="230329"/>
                </a:lnTo>
                <a:lnTo>
                  <a:pt x="104736" y="227055"/>
                </a:lnTo>
                <a:lnTo>
                  <a:pt x="92684" y="223603"/>
                </a:lnTo>
                <a:lnTo>
                  <a:pt x="79570" y="221301"/>
                </a:lnTo>
                <a:lnTo>
                  <a:pt x="65747" y="219767"/>
                </a:lnTo>
                <a:lnTo>
                  <a:pt x="0" y="21669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48"/>
          <p:cNvSpPr/>
          <p:nvPr/>
        </p:nvSpPr>
        <p:spPr>
          <a:xfrm>
            <a:off x="2880360" y="4114812"/>
            <a:ext cx="1212874" cy="45709"/>
          </a:xfrm>
          <a:custGeom>
            <a:avLst/>
            <a:gdLst/>
            <a:ahLst/>
            <a:cxnLst/>
            <a:rect l="0" t="0" r="0" b="0"/>
            <a:pathLst>
              <a:path w="1212874" h="45709">
                <a:moveTo>
                  <a:pt x="0" y="45708"/>
                </a:moveTo>
                <a:lnTo>
                  <a:pt x="31818" y="29798"/>
                </a:lnTo>
                <a:lnTo>
                  <a:pt x="41531" y="27482"/>
                </a:lnTo>
                <a:lnTo>
                  <a:pt x="53088" y="25937"/>
                </a:lnTo>
                <a:lnTo>
                  <a:pt x="65872" y="24907"/>
                </a:lnTo>
                <a:lnTo>
                  <a:pt x="79474" y="22951"/>
                </a:lnTo>
                <a:lnTo>
                  <a:pt x="93623" y="20376"/>
                </a:lnTo>
                <a:lnTo>
                  <a:pt x="108135" y="17390"/>
                </a:lnTo>
                <a:lnTo>
                  <a:pt x="126700" y="15399"/>
                </a:lnTo>
                <a:lnTo>
                  <a:pt x="147966" y="14072"/>
                </a:lnTo>
                <a:lnTo>
                  <a:pt x="191493" y="12597"/>
                </a:lnTo>
                <a:lnTo>
                  <a:pt x="260828" y="11650"/>
                </a:lnTo>
                <a:lnTo>
                  <a:pt x="276755" y="11573"/>
                </a:lnTo>
                <a:lnTo>
                  <a:pt x="338479" y="8100"/>
                </a:lnTo>
                <a:lnTo>
                  <a:pt x="409515" y="3593"/>
                </a:lnTo>
                <a:lnTo>
                  <a:pt x="458019" y="1590"/>
                </a:lnTo>
                <a:lnTo>
                  <a:pt x="569827" y="304"/>
                </a:lnTo>
                <a:lnTo>
                  <a:pt x="802677" y="0"/>
                </a:lnTo>
                <a:lnTo>
                  <a:pt x="855158" y="1266"/>
                </a:lnTo>
                <a:lnTo>
                  <a:pt x="999293" y="7845"/>
                </a:lnTo>
                <a:lnTo>
                  <a:pt x="1117212" y="10359"/>
                </a:lnTo>
                <a:lnTo>
                  <a:pt x="1207823" y="11278"/>
                </a:lnTo>
                <a:lnTo>
                  <a:pt x="1211615" y="12594"/>
                </a:lnTo>
                <a:lnTo>
                  <a:pt x="1212873" y="14742"/>
                </a:lnTo>
                <a:lnTo>
                  <a:pt x="1211580" y="2284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49"/>
          <p:cNvSpPr/>
          <p:nvPr/>
        </p:nvSpPr>
        <p:spPr>
          <a:xfrm>
            <a:off x="3280672" y="4211406"/>
            <a:ext cx="399788" cy="257724"/>
          </a:xfrm>
          <a:custGeom>
            <a:avLst/>
            <a:gdLst/>
            <a:ahLst/>
            <a:cxnLst/>
            <a:rect l="0" t="0" r="0" b="0"/>
            <a:pathLst>
              <a:path w="399788" h="257724">
                <a:moveTo>
                  <a:pt x="34028" y="29123"/>
                </a:moveTo>
                <a:lnTo>
                  <a:pt x="34028" y="23056"/>
                </a:lnTo>
                <a:lnTo>
                  <a:pt x="35298" y="21268"/>
                </a:lnTo>
                <a:lnTo>
                  <a:pt x="37414" y="20077"/>
                </a:lnTo>
                <a:lnTo>
                  <a:pt x="43869" y="18164"/>
                </a:lnTo>
                <a:lnTo>
                  <a:pt x="51055" y="11765"/>
                </a:lnTo>
                <a:lnTo>
                  <a:pt x="54269" y="9931"/>
                </a:lnTo>
                <a:lnTo>
                  <a:pt x="64861" y="6080"/>
                </a:lnTo>
                <a:lnTo>
                  <a:pt x="72284" y="679"/>
                </a:lnTo>
                <a:lnTo>
                  <a:pt x="79852" y="0"/>
                </a:lnTo>
                <a:lnTo>
                  <a:pt x="89977" y="818"/>
                </a:lnTo>
                <a:lnTo>
                  <a:pt x="101807" y="2633"/>
                </a:lnTo>
                <a:lnTo>
                  <a:pt x="112234" y="3843"/>
                </a:lnTo>
                <a:lnTo>
                  <a:pt x="121725" y="4650"/>
                </a:lnTo>
                <a:lnTo>
                  <a:pt x="130593" y="5188"/>
                </a:lnTo>
                <a:lnTo>
                  <a:pt x="137774" y="6816"/>
                </a:lnTo>
                <a:lnTo>
                  <a:pt x="149141" y="12012"/>
                </a:lnTo>
                <a:lnTo>
                  <a:pt x="158425" y="18555"/>
                </a:lnTo>
                <a:lnTo>
                  <a:pt x="162680" y="22078"/>
                </a:lnTo>
                <a:lnTo>
                  <a:pt x="170793" y="25992"/>
                </a:lnTo>
                <a:lnTo>
                  <a:pt x="174734" y="27036"/>
                </a:lnTo>
                <a:lnTo>
                  <a:pt x="177362" y="29002"/>
                </a:lnTo>
                <a:lnTo>
                  <a:pt x="179114" y="31582"/>
                </a:lnTo>
                <a:lnTo>
                  <a:pt x="180282" y="34573"/>
                </a:lnTo>
                <a:lnTo>
                  <a:pt x="181060" y="39106"/>
                </a:lnTo>
                <a:lnTo>
                  <a:pt x="181579" y="44669"/>
                </a:lnTo>
                <a:lnTo>
                  <a:pt x="182156" y="56352"/>
                </a:lnTo>
                <a:lnTo>
                  <a:pt x="182412" y="65779"/>
                </a:lnTo>
                <a:lnTo>
                  <a:pt x="182557" y="78225"/>
                </a:lnTo>
                <a:lnTo>
                  <a:pt x="180037" y="82178"/>
                </a:lnTo>
                <a:lnTo>
                  <a:pt x="170464" y="89957"/>
                </a:lnTo>
                <a:lnTo>
                  <a:pt x="165625" y="95079"/>
                </a:lnTo>
                <a:lnTo>
                  <a:pt x="161129" y="101034"/>
                </a:lnTo>
                <a:lnTo>
                  <a:pt x="156862" y="107543"/>
                </a:lnTo>
                <a:lnTo>
                  <a:pt x="151477" y="111883"/>
                </a:lnTo>
                <a:lnTo>
                  <a:pt x="145347" y="114777"/>
                </a:lnTo>
                <a:lnTo>
                  <a:pt x="133033" y="119262"/>
                </a:lnTo>
                <a:lnTo>
                  <a:pt x="123327" y="125488"/>
                </a:lnTo>
                <a:lnTo>
                  <a:pt x="114780" y="132489"/>
                </a:lnTo>
                <a:lnTo>
                  <a:pt x="110722" y="136134"/>
                </a:lnTo>
                <a:lnTo>
                  <a:pt x="102937" y="141104"/>
                </a:lnTo>
                <a:lnTo>
                  <a:pt x="92667" y="146957"/>
                </a:lnTo>
                <a:lnTo>
                  <a:pt x="60716" y="163944"/>
                </a:lnTo>
                <a:lnTo>
                  <a:pt x="27164" y="181061"/>
                </a:lnTo>
                <a:lnTo>
                  <a:pt x="14890" y="185551"/>
                </a:lnTo>
                <a:lnTo>
                  <a:pt x="2731" y="188434"/>
                </a:lnTo>
                <a:lnTo>
                  <a:pt x="1733" y="189940"/>
                </a:lnTo>
                <a:lnTo>
                  <a:pt x="329" y="196859"/>
                </a:lnTo>
                <a:lnTo>
                  <a:pt x="0" y="198922"/>
                </a:lnTo>
                <a:lnTo>
                  <a:pt x="1183" y="199473"/>
                </a:lnTo>
                <a:lnTo>
                  <a:pt x="10184" y="201517"/>
                </a:lnTo>
                <a:lnTo>
                  <a:pt x="21737" y="206496"/>
                </a:lnTo>
                <a:lnTo>
                  <a:pt x="33454" y="208332"/>
                </a:lnTo>
                <a:lnTo>
                  <a:pt x="48886" y="209556"/>
                </a:lnTo>
                <a:lnTo>
                  <a:pt x="66793" y="210372"/>
                </a:lnTo>
                <a:lnTo>
                  <a:pt x="81271" y="212186"/>
                </a:lnTo>
                <a:lnTo>
                  <a:pt x="93463" y="214665"/>
                </a:lnTo>
                <a:lnTo>
                  <a:pt x="104131" y="217588"/>
                </a:lnTo>
                <a:lnTo>
                  <a:pt x="112513" y="219536"/>
                </a:lnTo>
                <a:lnTo>
                  <a:pt x="119372" y="220835"/>
                </a:lnTo>
                <a:lnTo>
                  <a:pt x="125213" y="221702"/>
                </a:lnTo>
                <a:lnTo>
                  <a:pt x="134188" y="222279"/>
                </a:lnTo>
                <a:lnTo>
                  <a:pt x="145251" y="222664"/>
                </a:lnTo>
                <a:lnTo>
                  <a:pt x="157707" y="222920"/>
                </a:lnTo>
                <a:lnTo>
                  <a:pt x="173630" y="224361"/>
                </a:lnTo>
                <a:lnTo>
                  <a:pt x="191866" y="226592"/>
                </a:lnTo>
                <a:lnTo>
                  <a:pt x="211643" y="229349"/>
                </a:lnTo>
                <a:lnTo>
                  <a:pt x="227368" y="232457"/>
                </a:lnTo>
                <a:lnTo>
                  <a:pt x="240391" y="235799"/>
                </a:lnTo>
                <a:lnTo>
                  <a:pt x="251613" y="239297"/>
                </a:lnTo>
                <a:lnTo>
                  <a:pt x="260365" y="241629"/>
                </a:lnTo>
                <a:lnTo>
                  <a:pt x="267469" y="243184"/>
                </a:lnTo>
                <a:lnTo>
                  <a:pt x="273475" y="244221"/>
                </a:lnTo>
                <a:lnTo>
                  <a:pt x="282559" y="244911"/>
                </a:lnTo>
                <a:lnTo>
                  <a:pt x="293695" y="245372"/>
                </a:lnTo>
                <a:lnTo>
                  <a:pt x="335393" y="246172"/>
                </a:lnTo>
                <a:lnTo>
                  <a:pt x="344921" y="246239"/>
                </a:lnTo>
                <a:lnTo>
                  <a:pt x="349240" y="247528"/>
                </a:lnTo>
                <a:lnTo>
                  <a:pt x="357425" y="252345"/>
                </a:lnTo>
                <a:lnTo>
                  <a:pt x="363926" y="254138"/>
                </a:lnTo>
                <a:lnTo>
                  <a:pt x="372070" y="255333"/>
                </a:lnTo>
                <a:lnTo>
                  <a:pt x="399787" y="25772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50"/>
          <p:cNvSpPr/>
          <p:nvPr/>
        </p:nvSpPr>
        <p:spPr>
          <a:xfrm>
            <a:off x="3851909" y="3646170"/>
            <a:ext cx="456194" cy="943011"/>
          </a:xfrm>
          <a:custGeom>
            <a:avLst/>
            <a:gdLst/>
            <a:ahLst/>
            <a:cxnLst/>
            <a:rect l="0" t="0" r="0" b="0"/>
            <a:pathLst>
              <a:path w="456194" h="943011">
                <a:moveTo>
                  <a:pt x="240031" y="0"/>
                </a:moveTo>
                <a:lnTo>
                  <a:pt x="272967" y="32936"/>
                </a:lnTo>
                <a:lnTo>
                  <a:pt x="283456" y="46811"/>
                </a:lnTo>
                <a:lnTo>
                  <a:pt x="288030" y="54067"/>
                </a:lnTo>
                <a:lnTo>
                  <a:pt x="299887" y="65516"/>
                </a:lnTo>
                <a:lnTo>
                  <a:pt x="306605" y="70348"/>
                </a:lnTo>
                <a:lnTo>
                  <a:pt x="314894" y="78648"/>
                </a:lnTo>
                <a:lnTo>
                  <a:pt x="324229" y="89262"/>
                </a:lnTo>
                <a:lnTo>
                  <a:pt x="334263" y="101418"/>
                </a:lnTo>
                <a:lnTo>
                  <a:pt x="342222" y="113332"/>
                </a:lnTo>
                <a:lnTo>
                  <a:pt x="354452" y="136729"/>
                </a:lnTo>
                <a:lnTo>
                  <a:pt x="362032" y="150843"/>
                </a:lnTo>
                <a:lnTo>
                  <a:pt x="380614" y="183458"/>
                </a:lnTo>
                <a:lnTo>
                  <a:pt x="394798" y="212346"/>
                </a:lnTo>
                <a:lnTo>
                  <a:pt x="405336" y="237886"/>
                </a:lnTo>
                <a:lnTo>
                  <a:pt x="414253" y="261937"/>
                </a:lnTo>
                <a:lnTo>
                  <a:pt x="430326" y="308421"/>
                </a:lnTo>
                <a:lnTo>
                  <a:pt x="438060" y="331386"/>
                </a:lnTo>
                <a:lnTo>
                  <a:pt x="445730" y="357679"/>
                </a:lnTo>
                <a:lnTo>
                  <a:pt x="452103" y="385028"/>
                </a:lnTo>
                <a:lnTo>
                  <a:pt x="454935" y="409883"/>
                </a:lnTo>
                <a:lnTo>
                  <a:pt x="456193" y="433630"/>
                </a:lnTo>
                <a:lnTo>
                  <a:pt x="455483" y="458154"/>
                </a:lnTo>
                <a:lnTo>
                  <a:pt x="450934" y="485987"/>
                </a:lnTo>
                <a:lnTo>
                  <a:pt x="444679" y="508517"/>
                </a:lnTo>
                <a:lnTo>
                  <a:pt x="436395" y="532077"/>
                </a:lnTo>
                <a:lnTo>
                  <a:pt x="424247" y="567949"/>
                </a:lnTo>
                <a:lnTo>
                  <a:pt x="416182" y="586912"/>
                </a:lnTo>
                <a:lnTo>
                  <a:pt x="406995" y="605904"/>
                </a:lnTo>
                <a:lnTo>
                  <a:pt x="397060" y="624916"/>
                </a:lnTo>
                <a:lnTo>
                  <a:pt x="387897" y="640131"/>
                </a:lnTo>
                <a:lnTo>
                  <a:pt x="379248" y="652814"/>
                </a:lnTo>
                <a:lnTo>
                  <a:pt x="370942" y="663809"/>
                </a:lnTo>
                <a:lnTo>
                  <a:pt x="354940" y="686186"/>
                </a:lnTo>
                <a:lnTo>
                  <a:pt x="347117" y="697487"/>
                </a:lnTo>
                <a:lnTo>
                  <a:pt x="339361" y="707561"/>
                </a:lnTo>
                <a:lnTo>
                  <a:pt x="331651" y="716817"/>
                </a:lnTo>
                <a:lnTo>
                  <a:pt x="323971" y="725528"/>
                </a:lnTo>
                <a:lnTo>
                  <a:pt x="298504" y="752140"/>
                </a:lnTo>
                <a:lnTo>
                  <a:pt x="282823" y="768126"/>
                </a:lnTo>
                <a:lnTo>
                  <a:pt x="269829" y="780054"/>
                </a:lnTo>
                <a:lnTo>
                  <a:pt x="258626" y="789276"/>
                </a:lnTo>
                <a:lnTo>
                  <a:pt x="248618" y="796694"/>
                </a:lnTo>
                <a:lnTo>
                  <a:pt x="227337" y="811709"/>
                </a:lnTo>
                <a:lnTo>
                  <a:pt x="216328" y="819269"/>
                </a:lnTo>
                <a:lnTo>
                  <a:pt x="190550" y="837829"/>
                </a:lnTo>
                <a:lnTo>
                  <a:pt x="176563" y="848113"/>
                </a:lnTo>
                <a:lnTo>
                  <a:pt x="158349" y="858778"/>
                </a:lnTo>
                <a:lnTo>
                  <a:pt x="137316" y="869698"/>
                </a:lnTo>
                <a:lnTo>
                  <a:pt x="70022" y="902465"/>
                </a:lnTo>
                <a:lnTo>
                  <a:pt x="58112" y="908983"/>
                </a:lnTo>
                <a:lnTo>
                  <a:pt x="46361" y="915868"/>
                </a:lnTo>
                <a:lnTo>
                  <a:pt x="18331" y="933034"/>
                </a:lnTo>
                <a:lnTo>
                  <a:pt x="7407" y="942075"/>
                </a:lnTo>
                <a:lnTo>
                  <a:pt x="4938" y="943010"/>
                </a:lnTo>
                <a:lnTo>
                  <a:pt x="3292" y="942363"/>
                </a:lnTo>
                <a:lnTo>
                  <a:pt x="0" y="93725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51"/>
          <p:cNvSpPr/>
          <p:nvPr/>
        </p:nvSpPr>
        <p:spPr>
          <a:xfrm>
            <a:off x="4561083" y="3833894"/>
            <a:ext cx="33777" cy="300095"/>
          </a:xfrm>
          <a:custGeom>
            <a:avLst/>
            <a:gdLst/>
            <a:ahLst/>
            <a:cxnLst/>
            <a:rect l="0" t="0" r="0" b="0"/>
            <a:pathLst>
              <a:path w="33777" h="300095">
                <a:moveTo>
                  <a:pt x="33776" y="6585"/>
                </a:moveTo>
                <a:lnTo>
                  <a:pt x="33776" y="518"/>
                </a:lnTo>
                <a:lnTo>
                  <a:pt x="32506" y="0"/>
                </a:lnTo>
                <a:lnTo>
                  <a:pt x="30390" y="925"/>
                </a:lnTo>
                <a:lnTo>
                  <a:pt x="27709" y="2812"/>
                </a:lnTo>
                <a:lnTo>
                  <a:pt x="25921" y="5340"/>
                </a:lnTo>
                <a:lnTo>
                  <a:pt x="24730" y="8295"/>
                </a:lnTo>
                <a:lnTo>
                  <a:pt x="23935" y="11535"/>
                </a:lnTo>
                <a:lnTo>
                  <a:pt x="23053" y="18522"/>
                </a:lnTo>
                <a:lnTo>
                  <a:pt x="22817" y="22163"/>
                </a:lnTo>
                <a:lnTo>
                  <a:pt x="21390" y="25861"/>
                </a:lnTo>
                <a:lnTo>
                  <a:pt x="19169" y="29596"/>
                </a:lnTo>
                <a:lnTo>
                  <a:pt x="16418" y="33355"/>
                </a:lnTo>
                <a:lnTo>
                  <a:pt x="14584" y="38402"/>
                </a:lnTo>
                <a:lnTo>
                  <a:pt x="13362" y="44307"/>
                </a:lnTo>
                <a:lnTo>
                  <a:pt x="5332" y="108440"/>
                </a:lnTo>
                <a:lnTo>
                  <a:pt x="3384" y="129098"/>
                </a:lnTo>
                <a:lnTo>
                  <a:pt x="2084" y="147951"/>
                </a:lnTo>
                <a:lnTo>
                  <a:pt x="641" y="179904"/>
                </a:lnTo>
                <a:lnTo>
                  <a:pt x="0" y="202573"/>
                </a:lnTo>
                <a:lnTo>
                  <a:pt x="1099" y="210904"/>
                </a:lnTo>
                <a:lnTo>
                  <a:pt x="3101" y="217728"/>
                </a:lnTo>
                <a:lnTo>
                  <a:pt x="5706" y="223547"/>
                </a:lnTo>
                <a:lnTo>
                  <a:pt x="7443" y="229966"/>
                </a:lnTo>
                <a:lnTo>
                  <a:pt x="8601" y="236786"/>
                </a:lnTo>
                <a:lnTo>
                  <a:pt x="9373" y="243872"/>
                </a:lnTo>
                <a:lnTo>
                  <a:pt x="9887" y="251137"/>
                </a:lnTo>
                <a:lnTo>
                  <a:pt x="10230" y="258520"/>
                </a:lnTo>
                <a:lnTo>
                  <a:pt x="10459" y="265982"/>
                </a:lnTo>
                <a:lnTo>
                  <a:pt x="11882" y="272226"/>
                </a:lnTo>
                <a:lnTo>
                  <a:pt x="14100" y="277659"/>
                </a:lnTo>
                <a:lnTo>
                  <a:pt x="16849" y="282552"/>
                </a:lnTo>
                <a:lnTo>
                  <a:pt x="18682" y="287083"/>
                </a:lnTo>
                <a:lnTo>
                  <a:pt x="19903" y="291374"/>
                </a:lnTo>
                <a:lnTo>
                  <a:pt x="20717" y="295504"/>
                </a:lnTo>
                <a:lnTo>
                  <a:pt x="22531" y="298258"/>
                </a:lnTo>
                <a:lnTo>
                  <a:pt x="25009" y="300094"/>
                </a:lnTo>
                <a:lnTo>
                  <a:pt x="33776" y="2923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52"/>
          <p:cNvSpPr/>
          <p:nvPr/>
        </p:nvSpPr>
        <p:spPr>
          <a:xfrm>
            <a:off x="4686300" y="3794759"/>
            <a:ext cx="233672" cy="352542"/>
          </a:xfrm>
          <a:custGeom>
            <a:avLst/>
            <a:gdLst/>
            <a:ahLst/>
            <a:cxnLst/>
            <a:rect l="0" t="0" r="0" b="0"/>
            <a:pathLst>
              <a:path w="233672" h="352542">
                <a:moveTo>
                  <a:pt x="57150" y="22861"/>
                </a:moveTo>
                <a:lnTo>
                  <a:pt x="63217" y="28928"/>
                </a:lnTo>
                <a:lnTo>
                  <a:pt x="63735" y="31986"/>
                </a:lnTo>
                <a:lnTo>
                  <a:pt x="62810" y="35294"/>
                </a:lnTo>
                <a:lnTo>
                  <a:pt x="60923" y="38770"/>
                </a:lnTo>
                <a:lnTo>
                  <a:pt x="58827" y="46018"/>
                </a:lnTo>
                <a:lnTo>
                  <a:pt x="58267" y="49729"/>
                </a:lnTo>
                <a:lnTo>
                  <a:pt x="54260" y="60625"/>
                </a:lnTo>
                <a:lnTo>
                  <a:pt x="51413" y="67087"/>
                </a:lnTo>
                <a:lnTo>
                  <a:pt x="49515" y="73935"/>
                </a:lnTo>
                <a:lnTo>
                  <a:pt x="48250" y="81040"/>
                </a:lnTo>
                <a:lnTo>
                  <a:pt x="47406" y="88317"/>
                </a:lnTo>
                <a:lnTo>
                  <a:pt x="45574" y="95708"/>
                </a:lnTo>
                <a:lnTo>
                  <a:pt x="43083" y="103175"/>
                </a:lnTo>
                <a:lnTo>
                  <a:pt x="40152" y="110694"/>
                </a:lnTo>
                <a:lnTo>
                  <a:pt x="36927" y="124596"/>
                </a:lnTo>
                <a:lnTo>
                  <a:pt x="33508" y="142754"/>
                </a:lnTo>
                <a:lnTo>
                  <a:pt x="29959" y="163750"/>
                </a:lnTo>
                <a:lnTo>
                  <a:pt x="26322" y="181557"/>
                </a:lnTo>
                <a:lnTo>
                  <a:pt x="22628" y="197238"/>
                </a:lnTo>
                <a:lnTo>
                  <a:pt x="18895" y="211502"/>
                </a:lnTo>
                <a:lnTo>
                  <a:pt x="16407" y="224822"/>
                </a:lnTo>
                <a:lnTo>
                  <a:pt x="14747" y="237511"/>
                </a:lnTo>
                <a:lnTo>
                  <a:pt x="13641" y="249781"/>
                </a:lnTo>
                <a:lnTo>
                  <a:pt x="14174" y="260501"/>
                </a:lnTo>
                <a:lnTo>
                  <a:pt x="15799" y="270187"/>
                </a:lnTo>
                <a:lnTo>
                  <a:pt x="18153" y="279185"/>
                </a:lnTo>
                <a:lnTo>
                  <a:pt x="20992" y="286454"/>
                </a:lnTo>
                <a:lnTo>
                  <a:pt x="24154" y="292569"/>
                </a:lnTo>
                <a:lnTo>
                  <a:pt x="31055" y="302751"/>
                </a:lnTo>
                <a:lnTo>
                  <a:pt x="38355" y="311510"/>
                </a:lnTo>
                <a:lnTo>
                  <a:pt x="42080" y="315623"/>
                </a:lnTo>
                <a:lnTo>
                  <a:pt x="49605" y="323581"/>
                </a:lnTo>
                <a:lnTo>
                  <a:pt x="60982" y="335200"/>
                </a:lnTo>
                <a:lnTo>
                  <a:pt x="64784" y="337767"/>
                </a:lnTo>
                <a:lnTo>
                  <a:pt x="68589" y="339478"/>
                </a:lnTo>
                <a:lnTo>
                  <a:pt x="72396" y="340619"/>
                </a:lnTo>
                <a:lnTo>
                  <a:pt x="76204" y="342650"/>
                </a:lnTo>
                <a:lnTo>
                  <a:pt x="80012" y="345273"/>
                </a:lnTo>
                <a:lnTo>
                  <a:pt x="83822" y="348292"/>
                </a:lnTo>
                <a:lnTo>
                  <a:pt x="88901" y="350305"/>
                </a:lnTo>
                <a:lnTo>
                  <a:pt x="94827" y="351647"/>
                </a:lnTo>
                <a:lnTo>
                  <a:pt x="101318" y="352541"/>
                </a:lnTo>
                <a:lnTo>
                  <a:pt x="106915" y="351868"/>
                </a:lnTo>
                <a:lnTo>
                  <a:pt x="111917" y="350149"/>
                </a:lnTo>
                <a:lnTo>
                  <a:pt x="116521" y="347733"/>
                </a:lnTo>
                <a:lnTo>
                  <a:pt x="122130" y="346122"/>
                </a:lnTo>
                <a:lnTo>
                  <a:pt x="128410" y="345048"/>
                </a:lnTo>
                <a:lnTo>
                  <a:pt x="135137" y="344332"/>
                </a:lnTo>
                <a:lnTo>
                  <a:pt x="140891" y="342585"/>
                </a:lnTo>
                <a:lnTo>
                  <a:pt x="145997" y="340151"/>
                </a:lnTo>
                <a:lnTo>
                  <a:pt x="150671" y="337257"/>
                </a:lnTo>
                <a:lnTo>
                  <a:pt x="156327" y="334058"/>
                </a:lnTo>
                <a:lnTo>
                  <a:pt x="169385" y="327117"/>
                </a:lnTo>
                <a:lnTo>
                  <a:pt x="175153" y="322218"/>
                </a:lnTo>
                <a:lnTo>
                  <a:pt x="180269" y="316412"/>
                </a:lnTo>
                <a:lnTo>
                  <a:pt x="184949" y="310002"/>
                </a:lnTo>
                <a:lnTo>
                  <a:pt x="189339" y="304458"/>
                </a:lnTo>
                <a:lnTo>
                  <a:pt x="193536" y="299492"/>
                </a:lnTo>
                <a:lnTo>
                  <a:pt x="197604" y="294912"/>
                </a:lnTo>
                <a:lnTo>
                  <a:pt x="201586" y="289318"/>
                </a:lnTo>
                <a:lnTo>
                  <a:pt x="205510" y="283049"/>
                </a:lnTo>
                <a:lnTo>
                  <a:pt x="209397" y="276329"/>
                </a:lnTo>
                <a:lnTo>
                  <a:pt x="213257" y="268040"/>
                </a:lnTo>
                <a:lnTo>
                  <a:pt x="217102" y="258703"/>
                </a:lnTo>
                <a:lnTo>
                  <a:pt x="220934" y="248669"/>
                </a:lnTo>
                <a:lnTo>
                  <a:pt x="224759" y="236899"/>
                </a:lnTo>
                <a:lnTo>
                  <a:pt x="228580" y="223973"/>
                </a:lnTo>
                <a:lnTo>
                  <a:pt x="232396" y="210276"/>
                </a:lnTo>
                <a:lnTo>
                  <a:pt x="233671" y="198604"/>
                </a:lnTo>
                <a:lnTo>
                  <a:pt x="233250" y="188283"/>
                </a:lnTo>
                <a:lnTo>
                  <a:pt x="231700" y="178862"/>
                </a:lnTo>
                <a:lnTo>
                  <a:pt x="230666" y="170042"/>
                </a:lnTo>
                <a:lnTo>
                  <a:pt x="229978" y="161621"/>
                </a:lnTo>
                <a:lnTo>
                  <a:pt x="229518" y="153468"/>
                </a:lnTo>
                <a:lnTo>
                  <a:pt x="227942" y="145492"/>
                </a:lnTo>
                <a:lnTo>
                  <a:pt x="225621" y="137635"/>
                </a:lnTo>
                <a:lnTo>
                  <a:pt x="222804" y="129856"/>
                </a:lnTo>
                <a:lnTo>
                  <a:pt x="218386" y="122131"/>
                </a:lnTo>
                <a:lnTo>
                  <a:pt x="212900" y="114441"/>
                </a:lnTo>
                <a:lnTo>
                  <a:pt x="206703" y="106774"/>
                </a:lnTo>
                <a:lnTo>
                  <a:pt x="201302" y="100393"/>
                </a:lnTo>
                <a:lnTo>
                  <a:pt x="196431" y="94869"/>
                </a:lnTo>
                <a:lnTo>
                  <a:pt x="191914" y="89916"/>
                </a:lnTo>
                <a:lnTo>
                  <a:pt x="180121" y="77639"/>
                </a:lnTo>
                <a:lnTo>
                  <a:pt x="173421" y="70810"/>
                </a:lnTo>
                <a:lnTo>
                  <a:pt x="165144" y="63717"/>
                </a:lnTo>
                <a:lnTo>
                  <a:pt x="155816" y="56448"/>
                </a:lnTo>
                <a:lnTo>
                  <a:pt x="145787" y="49062"/>
                </a:lnTo>
                <a:lnTo>
                  <a:pt x="136561" y="42868"/>
                </a:lnTo>
                <a:lnTo>
                  <a:pt x="127870" y="37469"/>
                </a:lnTo>
                <a:lnTo>
                  <a:pt x="119537" y="32600"/>
                </a:lnTo>
                <a:lnTo>
                  <a:pt x="111441" y="28083"/>
                </a:lnTo>
                <a:lnTo>
                  <a:pt x="95672" y="19679"/>
                </a:lnTo>
                <a:lnTo>
                  <a:pt x="87912" y="16929"/>
                </a:lnTo>
                <a:lnTo>
                  <a:pt x="80197" y="15096"/>
                </a:lnTo>
                <a:lnTo>
                  <a:pt x="72515" y="13874"/>
                </a:lnTo>
                <a:lnTo>
                  <a:pt x="62313" y="11790"/>
                </a:lnTo>
                <a:lnTo>
                  <a:pt x="37431" y="6087"/>
                </a:lnTo>
                <a:lnTo>
                  <a:pt x="27494" y="4058"/>
                </a:lnTo>
                <a:lnTo>
                  <a:pt x="19599" y="2706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53"/>
          <p:cNvSpPr/>
          <p:nvPr/>
        </p:nvSpPr>
        <p:spPr>
          <a:xfrm>
            <a:off x="605790" y="4697776"/>
            <a:ext cx="617221" cy="331425"/>
          </a:xfrm>
          <a:custGeom>
            <a:avLst/>
            <a:gdLst/>
            <a:ahLst/>
            <a:cxnLst/>
            <a:rect l="0" t="0" r="0" b="0"/>
            <a:pathLst>
              <a:path w="617221" h="331425">
                <a:moveTo>
                  <a:pt x="0" y="57103"/>
                </a:moveTo>
                <a:lnTo>
                  <a:pt x="12135" y="44968"/>
                </a:lnTo>
                <a:lnTo>
                  <a:pt x="18250" y="41393"/>
                </a:lnTo>
                <a:lnTo>
                  <a:pt x="31818" y="37421"/>
                </a:lnTo>
                <a:lnTo>
                  <a:pt x="42928" y="32269"/>
                </a:lnTo>
                <a:lnTo>
                  <a:pt x="59709" y="22228"/>
                </a:lnTo>
                <a:lnTo>
                  <a:pt x="66476" y="18613"/>
                </a:lnTo>
                <a:lnTo>
                  <a:pt x="80768" y="14597"/>
                </a:lnTo>
                <a:lnTo>
                  <a:pt x="96857" y="11542"/>
                </a:lnTo>
                <a:lnTo>
                  <a:pt x="106481" y="8949"/>
                </a:lnTo>
                <a:lnTo>
                  <a:pt x="116707" y="5950"/>
                </a:lnTo>
                <a:lnTo>
                  <a:pt x="134843" y="2619"/>
                </a:lnTo>
                <a:lnTo>
                  <a:pt x="152640" y="1138"/>
                </a:lnTo>
                <a:lnTo>
                  <a:pt x="162720" y="743"/>
                </a:lnTo>
                <a:lnTo>
                  <a:pt x="184080" y="304"/>
                </a:lnTo>
                <a:lnTo>
                  <a:pt x="240188" y="0"/>
                </a:lnTo>
                <a:lnTo>
                  <a:pt x="251565" y="1254"/>
                </a:lnTo>
                <a:lnTo>
                  <a:pt x="262960" y="3361"/>
                </a:lnTo>
                <a:lnTo>
                  <a:pt x="274366" y="6035"/>
                </a:lnTo>
                <a:lnTo>
                  <a:pt x="285781" y="7818"/>
                </a:lnTo>
                <a:lnTo>
                  <a:pt x="297200" y="9006"/>
                </a:lnTo>
                <a:lnTo>
                  <a:pt x="308623" y="9799"/>
                </a:lnTo>
                <a:lnTo>
                  <a:pt x="318779" y="11597"/>
                </a:lnTo>
                <a:lnTo>
                  <a:pt x="336836" y="16981"/>
                </a:lnTo>
                <a:lnTo>
                  <a:pt x="353328" y="26995"/>
                </a:lnTo>
                <a:lnTo>
                  <a:pt x="361282" y="33221"/>
                </a:lnTo>
                <a:lnTo>
                  <a:pt x="376893" y="43526"/>
                </a:lnTo>
                <a:lnTo>
                  <a:pt x="392298" y="53609"/>
                </a:lnTo>
                <a:lnTo>
                  <a:pt x="399962" y="59854"/>
                </a:lnTo>
                <a:lnTo>
                  <a:pt x="407611" y="66557"/>
                </a:lnTo>
                <a:lnTo>
                  <a:pt x="413980" y="73566"/>
                </a:lnTo>
                <a:lnTo>
                  <a:pt x="419497" y="80778"/>
                </a:lnTo>
                <a:lnTo>
                  <a:pt x="424444" y="88127"/>
                </a:lnTo>
                <a:lnTo>
                  <a:pt x="429013" y="95565"/>
                </a:lnTo>
                <a:lnTo>
                  <a:pt x="433328" y="103065"/>
                </a:lnTo>
                <a:lnTo>
                  <a:pt x="441510" y="118171"/>
                </a:lnTo>
                <a:lnTo>
                  <a:pt x="449380" y="133351"/>
                </a:lnTo>
                <a:lnTo>
                  <a:pt x="451986" y="140955"/>
                </a:lnTo>
                <a:lnTo>
                  <a:pt x="453724" y="148565"/>
                </a:lnTo>
                <a:lnTo>
                  <a:pt x="454883" y="156178"/>
                </a:lnTo>
                <a:lnTo>
                  <a:pt x="454385" y="163793"/>
                </a:lnTo>
                <a:lnTo>
                  <a:pt x="452783" y="171410"/>
                </a:lnTo>
                <a:lnTo>
                  <a:pt x="450445" y="179028"/>
                </a:lnTo>
                <a:lnTo>
                  <a:pt x="448887" y="186646"/>
                </a:lnTo>
                <a:lnTo>
                  <a:pt x="447848" y="194266"/>
                </a:lnTo>
                <a:lnTo>
                  <a:pt x="447155" y="201885"/>
                </a:lnTo>
                <a:lnTo>
                  <a:pt x="445423" y="208234"/>
                </a:lnTo>
                <a:lnTo>
                  <a:pt x="442999" y="213737"/>
                </a:lnTo>
                <a:lnTo>
                  <a:pt x="440112" y="218676"/>
                </a:lnTo>
                <a:lnTo>
                  <a:pt x="435648" y="224508"/>
                </a:lnTo>
                <a:lnTo>
                  <a:pt x="430132" y="230937"/>
                </a:lnTo>
                <a:lnTo>
                  <a:pt x="423915" y="237763"/>
                </a:lnTo>
                <a:lnTo>
                  <a:pt x="417230" y="243583"/>
                </a:lnTo>
                <a:lnTo>
                  <a:pt x="403028" y="253436"/>
                </a:lnTo>
                <a:lnTo>
                  <a:pt x="388250" y="262049"/>
                </a:lnTo>
                <a:lnTo>
                  <a:pt x="380753" y="266124"/>
                </a:lnTo>
                <a:lnTo>
                  <a:pt x="365650" y="270652"/>
                </a:lnTo>
                <a:lnTo>
                  <a:pt x="350471" y="273934"/>
                </a:lnTo>
                <a:lnTo>
                  <a:pt x="335258" y="279626"/>
                </a:lnTo>
                <a:lnTo>
                  <a:pt x="316643" y="283002"/>
                </a:lnTo>
                <a:lnTo>
                  <a:pt x="306345" y="283902"/>
                </a:lnTo>
                <a:lnTo>
                  <a:pt x="288130" y="284903"/>
                </a:lnTo>
                <a:lnTo>
                  <a:pt x="271568" y="285348"/>
                </a:lnTo>
                <a:lnTo>
                  <a:pt x="189909" y="285689"/>
                </a:lnTo>
                <a:lnTo>
                  <a:pt x="183756" y="284424"/>
                </a:lnTo>
                <a:lnTo>
                  <a:pt x="179654" y="282311"/>
                </a:lnTo>
                <a:lnTo>
                  <a:pt x="173070" y="275861"/>
                </a:lnTo>
                <a:lnTo>
                  <a:pt x="172170" y="271592"/>
                </a:lnTo>
                <a:lnTo>
                  <a:pt x="171930" y="268676"/>
                </a:lnTo>
                <a:lnTo>
                  <a:pt x="174310" y="264192"/>
                </a:lnTo>
                <a:lnTo>
                  <a:pt x="178436" y="258662"/>
                </a:lnTo>
                <a:lnTo>
                  <a:pt x="183727" y="252436"/>
                </a:lnTo>
                <a:lnTo>
                  <a:pt x="188525" y="248285"/>
                </a:lnTo>
                <a:lnTo>
                  <a:pt x="202614" y="241173"/>
                </a:lnTo>
                <a:lnTo>
                  <a:pt x="215357" y="235009"/>
                </a:lnTo>
                <a:lnTo>
                  <a:pt x="229487" y="231422"/>
                </a:lnTo>
                <a:lnTo>
                  <a:pt x="244234" y="229829"/>
                </a:lnTo>
                <a:lnTo>
                  <a:pt x="259255" y="229120"/>
                </a:lnTo>
                <a:lnTo>
                  <a:pt x="277784" y="232192"/>
                </a:lnTo>
                <a:lnTo>
                  <a:pt x="288059" y="234789"/>
                </a:lnTo>
                <a:lnTo>
                  <a:pt x="298719" y="236521"/>
                </a:lnTo>
                <a:lnTo>
                  <a:pt x="309636" y="237675"/>
                </a:lnTo>
                <a:lnTo>
                  <a:pt x="320724" y="238444"/>
                </a:lnTo>
                <a:lnTo>
                  <a:pt x="337006" y="241497"/>
                </a:lnTo>
                <a:lnTo>
                  <a:pt x="356750" y="246073"/>
                </a:lnTo>
                <a:lnTo>
                  <a:pt x="378803" y="251663"/>
                </a:lnTo>
                <a:lnTo>
                  <a:pt x="399856" y="257930"/>
                </a:lnTo>
                <a:lnTo>
                  <a:pt x="420240" y="264648"/>
                </a:lnTo>
                <a:lnTo>
                  <a:pt x="440180" y="271666"/>
                </a:lnTo>
                <a:lnTo>
                  <a:pt x="456013" y="277616"/>
                </a:lnTo>
                <a:lnTo>
                  <a:pt x="469109" y="282851"/>
                </a:lnTo>
                <a:lnTo>
                  <a:pt x="480379" y="287612"/>
                </a:lnTo>
                <a:lnTo>
                  <a:pt x="491703" y="292056"/>
                </a:lnTo>
                <a:lnTo>
                  <a:pt x="514444" y="300380"/>
                </a:lnTo>
                <a:lnTo>
                  <a:pt x="547412" y="311700"/>
                </a:lnTo>
                <a:lnTo>
                  <a:pt x="617220" y="33142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54"/>
          <p:cNvSpPr/>
          <p:nvPr/>
        </p:nvSpPr>
        <p:spPr>
          <a:xfrm>
            <a:off x="1224144" y="4777803"/>
            <a:ext cx="312487" cy="261039"/>
          </a:xfrm>
          <a:custGeom>
            <a:avLst/>
            <a:gdLst/>
            <a:ahLst/>
            <a:cxnLst/>
            <a:rect l="0" t="0" r="0" b="0"/>
            <a:pathLst>
              <a:path w="312487" h="261039">
                <a:moveTo>
                  <a:pt x="147456" y="22797"/>
                </a:moveTo>
                <a:lnTo>
                  <a:pt x="129252" y="28864"/>
                </a:lnTo>
                <a:lnTo>
                  <a:pt x="121350" y="31922"/>
                </a:lnTo>
                <a:lnTo>
                  <a:pt x="113542" y="35230"/>
                </a:lnTo>
                <a:lnTo>
                  <a:pt x="105796" y="38706"/>
                </a:lnTo>
                <a:lnTo>
                  <a:pt x="99363" y="43562"/>
                </a:lnTo>
                <a:lnTo>
                  <a:pt x="93804" y="49341"/>
                </a:lnTo>
                <a:lnTo>
                  <a:pt x="88828" y="55732"/>
                </a:lnTo>
                <a:lnTo>
                  <a:pt x="82970" y="62534"/>
                </a:lnTo>
                <a:lnTo>
                  <a:pt x="76525" y="69608"/>
                </a:lnTo>
                <a:lnTo>
                  <a:pt x="69689" y="76864"/>
                </a:lnTo>
                <a:lnTo>
                  <a:pt x="35796" y="111348"/>
                </a:lnTo>
                <a:lnTo>
                  <a:pt x="26026" y="122471"/>
                </a:lnTo>
                <a:lnTo>
                  <a:pt x="18242" y="132426"/>
                </a:lnTo>
                <a:lnTo>
                  <a:pt x="11783" y="141603"/>
                </a:lnTo>
                <a:lnTo>
                  <a:pt x="7478" y="148991"/>
                </a:lnTo>
                <a:lnTo>
                  <a:pt x="4607" y="155186"/>
                </a:lnTo>
                <a:lnTo>
                  <a:pt x="2693" y="160586"/>
                </a:lnTo>
                <a:lnTo>
                  <a:pt x="1417" y="165456"/>
                </a:lnTo>
                <a:lnTo>
                  <a:pt x="567" y="169973"/>
                </a:lnTo>
                <a:lnTo>
                  <a:pt x="0" y="174254"/>
                </a:lnTo>
                <a:lnTo>
                  <a:pt x="892" y="179648"/>
                </a:lnTo>
                <a:lnTo>
                  <a:pt x="2756" y="185785"/>
                </a:lnTo>
                <a:lnTo>
                  <a:pt x="5269" y="192415"/>
                </a:lnTo>
                <a:lnTo>
                  <a:pt x="8215" y="198105"/>
                </a:lnTo>
                <a:lnTo>
                  <a:pt x="11448" y="203169"/>
                </a:lnTo>
                <a:lnTo>
                  <a:pt x="14874" y="207815"/>
                </a:lnTo>
                <a:lnTo>
                  <a:pt x="18428" y="212182"/>
                </a:lnTo>
                <a:lnTo>
                  <a:pt x="22067" y="216364"/>
                </a:lnTo>
                <a:lnTo>
                  <a:pt x="25763" y="220421"/>
                </a:lnTo>
                <a:lnTo>
                  <a:pt x="30767" y="224396"/>
                </a:lnTo>
                <a:lnTo>
                  <a:pt x="36643" y="228316"/>
                </a:lnTo>
                <a:lnTo>
                  <a:pt x="43101" y="232200"/>
                </a:lnTo>
                <a:lnTo>
                  <a:pt x="51216" y="236059"/>
                </a:lnTo>
                <a:lnTo>
                  <a:pt x="60436" y="239901"/>
                </a:lnTo>
                <a:lnTo>
                  <a:pt x="70392" y="243733"/>
                </a:lnTo>
                <a:lnTo>
                  <a:pt x="79570" y="246288"/>
                </a:lnTo>
                <a:lnTo>
                  <a:pt x="88229" y="247991"/>
                </a:lnTo>
                <a:lnTo>
                  <a:pt x="96541" y="249126"/>
                </a:lnTo>
                <a:lnTo>
                  <a:pt x="107163" y="251153"/>
                </a:lnTo>
                <a:lnTo>
                  <a:pt x="132511" y="256792"/>
                </a:lnTo>
                <a:lnTo>
                  <a:pt x="143842" y="258803"/>
                </a:lnTo>
                <a:lnTo>
                  <a:pt x="153937" y="260144"/>
                </a:lnTo>
                <a:lnTo>
                  <a:pt x="163206" y="261038"/>
                </a:lnTo>
                <a:lnTo>
                  <a:pt x="173196" y="260365"/>
                </a:lnTo>
                <a:lnTo>
                  <a:pt x="183666" y="258645"/>
                </a:lnTo>
                <a:lnTo>
                  <a:pt x="194456" y="256229"/>
                </a:lnTo>
                <a:lnTo>
                  <a:pt x="204189" y="254618"/>
                </a:lnTo>
                <a:lnTo>
                  <a:pt x="213218" y="253544"/>
                </a:lnTo>
                <a:lnTo>
                  <a:pt x="221777" y="252828"/>
                </a:lnTo>
                <a:lnTo>
                  <a:pt x="231293" y="251081"/>
                </a:lnTo>
                <a:lnTo>
                  <a:pt x="241447" y="248646"/>
                </a:lnTo>
                <a:lnTo>
                  <a:pt x="252027" y="245753"/>
                </a:lnTo>
                <a:lnTo>
                  <a:pt x="260350" y="241284"/>
                </a:lnTo>
                <a:lnTo>
                  <a:pt x="267168" y="235765"/>
                </a:lnTo>
                <a:lnTo>
                  <a:pt x="278131" y="224129"/>
                </a:lnTo>
                <a:lnTo>
                  <a:pt x="287237" y="214724"/>
                </a:lnTo>
                <a:lnTo>
                  <a:pt x="291443" y="209168"/>
                </a:lnTo>
                <a:lnTo>
                  <a:pt x="295517" y="202925"/>
                </a:lnTo>
                <a:lnTo>
                  <a:pt x="299503" y="196222"/>
                </a:lnTo>
                <a:lnTo>
                  <a:pt x="303431" y="190483"/>
                </a:lnTo>
                <a:lnTo>
                  <a:pt x="307319" y="185388"/>
                </a:lnTo>
                <a:lnTo>
                  <a:pt x="311181" y="180721"/>
                </a:lnTo>
                <a:lnTo>
                  <a:pt x="312486" y="173799"/>
                </a:lnTo>
                <a:lnTo>
                  <a:pt x="312086" y="165375"/>
                </a:lnTo>
                <a:lnTo>
                  <a:pt x="310549" y="155949"/>
                </a:lnTo>
                <a:lnTo>
                  <a:pt x="308255" y="147125"/>
                </a:lnTo>
                <a:lnTo>
                  <a:pt x="305455" y="138702"/>
                </a:lnTo>
                <a:lnTo>
                  <a:pt x="302319" y="130547"/>
                </a:lnTo>
                <a:lnTo>
                  <a:pt x="298957" y="122570"/>
                </a:lnTo>
                <a:lnTo>
                  <a:pt x="295447" y="114712"/>
                </a:lnTo>
                <a:lnTo>
                  <a:pt x="291836" y="106934"/>
                </a:lnTo>
                <a:lnTo>
                  <a:pt x="286890" y="99208"/>
                </a:lnTo>
                <a:lnTo>
                  <a:pt x="281052" y="91517"/>
                </a:lnTo>
                <a:lnTo>
                  <a:pt x="274620" y="83850"/>
                </a:lnTo>
                <a:lnTo>
                  <a:pt x="269062" y="76199"/>
                </a:lnTo>
                <a:lnTo>
                  <a:pt x="264086" y="68558"/>
                </a:lnTo>
                <a:lnTo>
                  <a:pt x="259499" y="60924"/>
                </a:lnTo>
                <a:lnTo>
                  <a:pt x="253901" y="53295"/>
                </a:lnTo>
                <a:lnTo>
                  <a:pt x="247630" y="45669"/>
                </a:lnTo>
                <a:lnTo>
                  <a:pt x="240908" y="38044"/>
                </a:lnTo>
                <a:lnTo>
                  <a:pt x="232617" y="31692"/>
                </a:lnTo>
                <a:lnTo>
                  <a:pt x="223280" y="26187"/>
                </a:lnTo>
                <a:lnTo>
                  <a:pt x="213245" y="21247"/>
                </a:lnTo>
                <a:lnTo>
                  <a:pt x="201475" y="16683"/>
                </a:lnTo>
                <a:lnTo>
                  <a:pt x="188549" y="12371"/>
                </a:lnTo>
                <a:lnTo>
                  <a:pt x="174851" y="8226"/>
                </a:lnTo>
                <a:lnTo>
                  <a:pt x="163179" y="5463"/>
                </a:lnTo>
                <a:lnTo>
                  <a:pt x="152858" y="3621"/>
                </a:lnTo>
                <a:lnTo>
                  <a:pt x="143437" y="2393"/>
                </a:lnTo>
                <a:lnTo>
                  <a:pt x="134617" y="1574"/>
                </a:lnTo>
                <a:lnTo>
                  <a:pt x="126196" y="1028"/>
                </a:lnTo>
                <a:lnTo>
                  <a:pt x="111337" y="422"/>
                </a:lnTo>
                <a:lnTo>
                  <a:pt x="95832" y="80"/>
                </a:lnTo>
                <a:lnTo>
                  <a:pt x="87258" y="0"/>
                </a:lnTo>
                <a:lnTo>
                  <a:pt x="83194" y="1249"/>
                </a:lnTo>
                <a:lnTo>
                  <a:pt x="75291" y="6023"/>
                </a:lnTo>
                <a:lnTo>
                  <a:pt x="67546" y="12378"/>
                </a:lnTo>
                <a:lnTo>
                  <a:pt x="59432" y="19710"/>
                </a:lnTo>
                <a:lnTo>
                  <a:pt x="56016" y="3422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55"/>
          <p:cNvSpPr/>
          <p:nvPr/>
        </p:nvSpPr>
        <p:spPr>
          <a:xfrm>
            <a:off x="1612383" y="4815895"/>
            <a:ext cx="319072" cy="281343"/>
          </a:xfrm>
          <a:custGeom>
            <a:avLst/>
            <a:gdLst/>
            <a:ahLst/>
            <a:cxnLst/>
            <a:rect l="0" t="0" r="0" b="0"/>
            <a:pathLst>
              <a:path w="319072" h="281343">
                <a:moveTo>
                  <a:pt x="79257" y="7564"/>
                </a:moveTo>
                <a:lnTo>
                  <a:pt x="89098" y="27246"/>
                </a:lnTo>
                <a:lnTo>
                  <a:pt x="87087" y="32116"/>
                </a:lnTo>
                <a:lnTo>
                  <a:pt x="83207" y="39172"/>
                </a:lnTo>
                <a:lnTo>
                  <a:pt x="78080" y="47686"/>
                </a:lnTo>
                <a:lnTo>
                  <a:pt x="73392" y="54632"/>
                </a:lnTo>
                <a:lnTo>
                  <a:pt x="68997" y="60533"/>
                </a:lnTo>
                <a:lnTo>
                  <a:pt x="64797" y="65737"/>
                </a:lnTo>
                <a:lnTo>
                  <a:pt x="58187" y="75556"/>
                </a:lnTo>
                <a:lnTo>
                  <a:pt x="40682" y="103400"/>
                </a:lnTo>
                <a:lnTo>
                  <a:pt x="33220" y="115905"/>
                </a:lnTo>
                <a:lnTo>
                  <a:pt x="26976" y="126781"/>
                </a:lnTo>
                <a:lnTo>
                  <a:pt x="21543" y="136572"/>
                </a:lnTo>
                <a:lnTo>
                  <a:pt x="16651" y="144370"/>
                </a:lnTo>
                <a:lnTo>
                  <a:pt x="12119" y="150838"/>
                </a:lnTo>
                <a:lnTo>
                  <a:pt x="7828" y="156420"/>
                </a:lnTo>
                <a:lnTo>
                  <a:pt x="4968" y="162681"/>
                </a:lnTo>
                <a:lnTo>
                  <a:pt x="3061" y="169396"/>
                </a:lnTo>
                <a:lnTo>
                  <a:pt x="1789" y="176412"/>
                </a:lnTo>
                <a:lnTo>
                  <a:pt x="942" y="183630"/>
                </a:lnTo>
                <a:lnTo>
                  <a:pt x="377" y="190981"/>
                </a:lnTo>
                <a:lnTo>
                  <a:pt x="0" y="198422"/>
                </a:lnTo>
                <a:lnTo>
                  <a:pt x="1019" y="204653"/>
                </a:lnTo>
                <a:lnTo>
                  <a:pt x="2968" y="210077"/>
                </a:lnTo>
                <a:lnTo>
                  <a:pt x="5538" y="214963"/>
                </a:lnTo>
                <a:lnTo>
                  <a:pt x="8521" y="219490"/>
                </a:lnTo>
                <a:lnTo>
                  <a:pt x="15222" y="227907"/>
                </a:lnTo>
                <a:lnTo>
                  <a:pt x="20057" y="233199"/>
                </a:lnTo>
                <a:lnTo>
                  <a:pt x="32202" y="245853"/>
                </a:lnTo>
                <a:lnTo>
                  <a:pt x="38997" y="251514"/>
                </a:lnTo>
                <a:lnTo>
                  <a:pt x="46067" y="256557"/>
                </a:lnTo>
                <a:lnTo>
                  <a:pt x="53320" y="261190"/>
                </a:lnTo>
                <a:lnTo>
                  <a:pt x="61966" y="264278"/>
                </a:lnTo>
                <a:lnTo>
                  <a:pt x="71539" y="266337"/>
                </a:lnTo>
                <a:lnTo>
                  <a:pt x="81732" y="267709"/>
                </a:lnTo>
                <a:lnTo>
                  <a:pt x="92337" y="269894"/>
                </a:lnTo>
                <a:lnTo>
                  <a:pt x="103217" y="272621"/>
                </a:lnTo>
                <a:lnTo>
                  <a:pt x="114280" y="275709"/>
                </a:lnTo>
                <a:lnTo>
                  <a:pt x="125465" y="277767"/>
                </a:lnTo>
                <a:lnTo>
                  <a:pt x="136733" y="279140"/>
                </a:lnTo>
                <a:lnTo>
                  <a:pt x="148054" y="280054"/>
                </a:lnTo>
                <a:lnTo>
                  <a:pt x="158141" y="280665"/>
                </a:lnTo>
                <a:lnTo>
                  <a:pt x="176123" y="281342"/>
                </a:lnTo>
                <a:lnTo>
                  <a:pt x="185744" y="280253"/>
                </a:lnTo>
                <a:lnTo>
                  <a:pt x="195969" y="278257"/>
                </a:lnTo>
                <a:lnTo>
                  <a:pt x="206594" y="275656"/>
                </a:lnTo>
                <a:lnTo>
                  <a:pt x="216218" y="272652"/>
                </a:lnTo>
                <a:lnTo>
                  <a:pt x="225174" y="269380"/>
                </a:lnTo>
                <a:lnTo>
                  <a:pt x="233685" y="265928"/>
                </a:lnTo>
                <a:lnTo>
                  <a:pt x="241899" y="262357"/>
                </a:lnTo>
                <a:lnTo>
                  <a:pt x="257799" y="255002"/>
                </a:lnTo>
                <a:lnTo>
                  <a:pt x="281030" y="243722"/>
                </a:lnTo>
                <a:lnTo>
                  <a:pt x="287432" y="239933"/>
                </a:lnTo>
                <a:lnTo>
                  <a:pt x="292971" y="236136"/>
                </a:lnTo>
                <a:lnTo>
                  <a:pt x="297932" y="232336"/>
                </a:lnTo>
                <a:lnTo>
                  <a:pt x="302510" y="227262"/>
                </a:lnTo>
                <a:lnTo>
                  <a:pt x="306832" y="221339"/>
                </a:lnTo>
                <a:lnTo>
                  <a:pt x="310984" y="214851"/>
                </a:lnTo>
                <a:lnTo>
                  <a:pt x="313751" y="207985"/>
                </a:lnTo>
                <a:lnTo>
                  <a:pt x="315596" y="200869"/>
                </a:lnTo>
                <a:lnTo>
                  <a:pt x="316826" y="193584"/>
                </a:lnTo>
                <a:lnTo>
                  <a:pt x="317646" y="186188"/>
                </a:lnTo>
                <a:lnTo>
                  <a:pt x="318193" y="178716"/>
                </a:lnTo>
                <a:lnTo>
                  <a:pt x="318558" y="171196"/>
                </a:lnTo>
                <a:lnTo>
                  <a:pt x="318963" y="156066"/>
                </a:lnTo>
                <a:lnTo>
                  <a:pt x="319071" y="148476"/>
                </a:lnTo>
                <a:lnTo>
                  <a:pt x="316603" y="139605"/>
                </a:lnTo>
                <a:lnTo>
                  <a:pt x="312417" y="129882"/>
                </a:lnTo>
                <a:lnTo>
                  <a:pt x="307087" y="119589"/>
                </a:lnTo>
                <a:lnTo>
                  <a:pt x="300994" y="110188"/>
                </a:lnTo>
                <a:lnTo>
                  <a:pt x="294391" y="101380"/>
                </a:lnTo>
                <a:lnTo>
                  <a:pt x="287450" y="92968"/>
                </a:lnTo>
                <a:lnTo>
                  <a:pt x="279012" y="86090"/>
                </a:lnTo>
                <a:lnTo>
                  <a:pt x="269577" y="80235"/>
                </a:lnTo>
                <a:lnTo>
                  <a:pt x="259477" y="75062"/>
                </a:lnTo>
                <a:lnTo>
                  <a:pt x="248933" y="69073"/>
                </a:lnTo>
                <a:lnTo>
                  <a:pt x="238094" y="62540"/>
                </a:lnTo>
                <a:lnTo>
                  <a:pt x="227059" y="55644"/>
                </a:lnTo>
                <a:lnTo>
                  <a:pt x="217161" y="49778"/>
                </a:lnTo>
                <a:lnTo>
                  <a:pt x="208023" y="44597"/>
                </a:lnTo>
                <a:lnTo>
                  <a:pt x="199391" y="39873"/>
                </a:lnTo>
                <a:lnTo>
                  <a:pt x="189826" y="35453"/>
                </a:lnTo>
                <a:lnTo>
                  <a:pt x="179640" y="31237"/>
                </a:lnTo>
                <a:lnTo>
                  <a:pt x="123780" y="9277"/>
                </a:lnTo>
                <a:lnTo>
                  <a:pt x="111479" y="4896"/>
                </a:lnTo>
                <a:lnTo>
                  <a:pt x="102008" y="1976"/>
                </a:lnTo>
                <a:lnTo>
                  <a:pt x="94424" y="28"/>
                </a:lnTo>
                <a:lnTo>
                  <a:pt x="88098" y="0"/>
                </a:lnTo>
                <a:lnTo>
                  <a:pt x="82611" y="1252"/>
                </a:lnTo>
                <a:lnTo>
                  <a:pt x="67827" y="756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56"/>
          <p:cNvSpPr/>
          <p:nvPr/>
        </p:nvSpPr>
        <p:spPr>
          <a:xfrm>
            <a:off x="2217420" y="4857803"/>
            <a:ext cx="240031" cy="22807"/>
          </a:xfrm>
          <a:custGeom>
            <a:avLst/>
            <a:gdLst/>
            <a:ahLst/>
            <a:cxnLst/>
            <a:rect l="0" t="0" r="0" b="0"/>
            <a:pathLst>
              <a:path w="240031" h="22807">
                <a:moveTo>
                  <a:pt x="0" y="22806"/>
                </a:moveTo>
                <a:lnTo>
                  <a:pt x="31818" y="6898"/>
                </a:lnTo>
                <a:lnTo>
                  <a:pt x="40262" y="4580"/>
                </a:lnTo>
                <a:lnTo>
                  <a:pt x="49701" y="3036"/>
                </a:lnTo>
                <a:lnTo>
                  <a:pt x="59804" y="2006"/>
                </a:lnTo>
                <a:lnTo>
                  <a:pt x="76699" y="1319"/>
                </a:lnTo>
                <a:lnTo>
                  <a:pt x="163033" y="127"/>
                </a:lnTo>
                <a:lnTo>
                  <a:pt x="195203" y="0"/>
                </a:lnTo>
                <a:lnTo>
                  <a:pt x="205065" y="1252"/>
                </a:lnTo>
                <a:lnTo>
                  <a:pt x="214180" y="3357"/>
                </a:lnTo>
                <a:lnTo>
                  <a:pt x="240030" y="1137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57"/>
          <p:cNvSpPr/>
          <p:nvPr/>
        </p:nvSpPr>
        <p:spPr>
          <a:xfrm>
            <a:off x="2137410" y="4972050"/>
            <a:ext cx="365761" cy="22860"/>
          </a:xfrm>
          <a:custGeom>
            <a:avLst/>
            <a:gdLst/>
            <a:ahLst/>
            <a:cxnLst/>
            <a:rect l="0" t="0" r="0" b="0"/>
            <a:pathLst>
              <a:path w="365761" h="22860">
                <a:moveTo>
                  <a:pt x="0" y="0"/>
                </a:moveTo>
                <a:lnTo>
                  <a:pt x="31818" y="0"/>
                </a:lnTo>
                <a:lnTo>
                  <a:pt x="42802" y="1270"/>
                </a:lnTo>
                <a:lnTo>
                  <a:pt x="56474" y="3386"/>
                </a:lnTo>
                <a:lnTo>
                  <a:pt x="71939" y="6067"/>
                </a:lnTo>
                <a:lnTo>
                  <a:pt x="86059" y="7855"/>
                </a:lnTo>
                <a:lnTo>
                  <a:pt x="99283" y="9046"/>
                </a:lnTo>
                <a:lnTo>
                  <a:pt x="111908" y="9840"/>
                </a:lnTo>
                <a:lnTo>
                  <a:pt x="136097" y="10723"/>
                </a:lnTo>
                <a:lnTo>
                  <a:pt x="165897" y="11116"/>
                </a:lnTo>
                <a:lnTo>
                  <a:pt x="213009" y="11290"/>
                </a:lnTo>
                <a:lnTo>
                  <a:pt x="233446" y="12606"/>
                </a:lnTo>
                <a:lnTo>
                  <a:pt x="250880" y="14754"/>
                </a:lnTo>
                <a:lnTo>
                  <a:pt x="266313" y="17456"/>
                </a:lnTo>
                <a:lnTo>
                  <a:pt x="279142" y="19257"/>
                </a:lnTo>
                <a:lnTo>
                  <a:pt x="290235" y="20458"/>
                </a:lnTo>
                <a:lnTo>
                  <a:pt x="300170" y="21258"/>
                </a:lnTo>
                <a:lnTo>
                  <a:pt x="309333" y="21792"/>
                </a:lnTo>
                <a:lnTo>
                  <a:pt x="317982" y="22148"/>
                </a:lnTo>
                <a:lnTo>
                  <a:pt x="365760" y="2285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58"/>
          <p:cNvSpPr/>
          <p:nvPr/>
        </p:nvSpPr>
        <p:spPr>
          <a:xfrm>
            <a:off x="2720339" y="4789169"/>
            <a:ext cx="34292" cy="320041"/>
          </a:xfrm>
          <a:custGeom>
            <a:avLst/>
            <a:gdLst/>
            <a:ahLst/>
            <a:cxnLst/>
            <a:rect l="0" t="0" r="0" b="0"/>
            <a:pathLst>
              <a:path w="34292" h="320041">
                <a:moveTo>
                  <a:pt x="0" y="0"/>
                </a:moveTo>
                <a:lnTo>
                  <a:pt x="6068" y="12136"/>
                </a:lnTo>
                <a:lnTo>
                  <a:pt x="9126" y="19521"/>
                </a:lnTo>
                <a:lnTo>
                  <a:pt x="12434" y="28254"/>
                </a:lnTo>
                <a:lnTo>
                  <a:pt x="15910" y="37886"/>
                </a:lnTo>
                <a:lnTo>
                  <a:pt x="18227" y="53198"/>
                </a:lnTo>
                <a:lnTo>
                  <a:pt x="19771" y="72295"/>
                </a:lnTo>
                <a:lnTo>
                  <a:pt x="21488" y="112141"/>
                </a:lnTo>
                <a:lnTo>
                  <a:pt x="22454" y="154724"/>
                </a:lnTo>
                <a:lnTo>
                  <a:pt x="22856" y="273295"/>
                </a:lnTo>
                <a:lnTo>
                  <a:pt x="24127" y="282527"/>
                </a:lnTo>
                <a:lnTo>
                  <a:pt x="26245" y="289951"/>
                </a:lnTo>
                <a:lnTo>
                  <a:pt x="32701" y="304925"/>
                </a:lnTo>
                <a:lnTo>
                  <a:pt x="33584" y="310359"/>
                </a:lnTo>
                <a:lnTo>
                  <a:pt x="34291" y="3200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59"/>
          <p:cNvSpPr/>
          <p:nvPr/>
        </p:nvSpPr>
        <p:spPr>
          <a:xfrm>
            <a:off x="2893701" y="4834889"/>
            <a:ext cx="270235" cy="284495"/>
          </a:xfrm>
          <a:custGeom>
            <a:avLst/>
            <a:gdLst/>
            <a:ahLst/>
            <a:cxnLst/>
            <a:rect l="0" t="0" r="0" b="0"/>
            <a:pathLst>
              <a:path w="270235" h="284495">
                <a:moveTo>
                  <a:pt x="43809" y="0"/>
                </a:moveTo>
                <a:lnTo>
                  <a:pt x="49877" y="0"/>
                </a:lnTo>
                <a:lnTo>
                  <a:pt x="50394" y="1270"/>
                </a:lnTo>
                <a:lnTo>
                  <a:pt x="49469" y="3387"/>
                </a:lnTo>
                <a:lnTo>
                  <a:pt x="47582" y="6069"/>
                </a:lnTo>
                <a:lnTo>
                  <a:pt x="45486" y="12434"/>
                </a:lnTo>
                <a:lnTo>
                  <a:pt x="44926" y="15909"/>
                </a:lnTo>
                <a:lnTo>
                  <a:pt x="40919" y="23158"/>
                </a:lnTo>
                <a:lnTo>
                  <a:pt x="38072" y="26869"/>
                </a:lnTo>
                <a:lnTo>
                  <a:pt x="28136" y="41152"/>
                </a:lnTo>
                <a:lnTo>
                  <a:pt x="21930" y="50295"/>
                </a:lnTo>
                <a:lnTo>
                  <a:pt x="17793" y="58930"/>
                </a:lnTo>
                <a:lnTo>
                  <a:pt x="15035" y="67227"/>
                </a:lnTo>
                <a:lnTo>
                  <a:pt x="13196" y="75298"/>
                </a:lnTo>
                <a:lnTo>
                  <a:pt x="7766" y="104586"/>
                </a:lnTo>
                <a:lnTo>
                  <a:pt x="4540" y="123064"/>
                </a:lnTo>
                <a:lnTo>
                  <a:pt x="2390" y="137923"/>
                </a:lnTo>
                <a:lnTo>
                  <a:pt x="956" y="150369"/>
                </a:lnTo>
                <a:lnTo>
                  <a:pt x="0" y="161206"/>
                </a:lnTo>
                <a:lnTo>
                  <a:pt x="1903" y="172241"/>
                </a:lnTo>
                <a:lnTo>
                  <a:pt x="5712" y="183407"/>
                </a:lnTo>
                <a:lnTo>
                  <a:pt x="10791" y="194662"/>
                </a:lnTo>
                <a:lnTo>
                  <a:pt x="16717" y="205975"/>
                </a:lnTo>
                <a:lnTo>
                  <a:pt x="23207" y="217327"/>
                </a:lnTo>
                <a:lnTo>
                  <a:pt x="30074" y="228705"/>
                </a:lnTo>
                <a:lnTo>
                  <a:pt x="37192" y="237560"/>
                </a:lnTo>
                <a:lnTo>
                  <a:pt x="44478" y="244733"/>
                </a:lnTo>
                <a:lnTo>
                  <a:pt x="51875" y="250786"/>
                </a:lnTo>
                <a:lnTo>
                  <a:pt x="63156" y="257361"/>
                </a:lnTo>
                <a:lnTo>
                  <a:pt x="77027" y="264284"/>
                </a:lnTo>
                <a:lnTo>
                  <a:pt x="92624" y="271440"/>
                </a:lnTo>
                <a:lnTo>
                  <a:pt x="108102" y="276209"/>
                </a:lnTo>
                <a:lnTo>
                  <a:pt x="123501" y="279390"/>
                </a:lnTo>
                <a:lnTo>
                  <a:pt x="138847" y="281510"/>
                </a:lnTo>
                <a:lnTo>
                  <a:pt x="151617" y="282924"/>
                </a:lnTo>
                <a:lnTo>
                  <a:pt x="162671" y="283866"/>
                </a:lnTo>
                <a:lnTo>
                  <a:pt x="172580" y="284494"/>
                </a:lnTo>
                <a:lnTo>
                  <a:pt x="180456" y="283643"/>
                </a:lnTo>
                <a:lnTo>
                  <a:pt x="186977" y="281805"/>
                </a:lnTo>
                <a:lnTo>
                  <a:pt x="192594" y="279310"/>
                </a:lnTo>
                <a:lnTo>
                  <a:pt x="205609" y="273151"/>
                </a:lnTo>
                <a:lnTo>
                  <a:pt x="234660" y="258850"/>
                </a:lnTo>
                <a:lnTo>
                  <a:pt x="239623" y="255116"/>
                </a:lnTo>
                <a:lnTo>
                  <a:pt x="242931" y="251358"/>
                </a:lnTo>
                <a:lnTo>
                  <a:pt x="247878" y="242525"/>
                </a:lnTo>
                <a:lnTo>
                  <a:pt x="257802" y="223272"/>
                </a:lnTo>
                <a:lnTo>
                  <a:pt x="265070" y="208876"/>
                </a:lnTo>
                <a:lnTo>
                  <a:pt x="267516" y="198940"/>
                </a:lnTo>
                <a:lnTo>
                  <a:pt x="269147" y="187237"/>
                </a:lnTo>
                <a:lnTo>
                  <a:pt x="270234" y="174355"/>
                </a:lnTo>
                <a:lnTo>
                  <a:pt x="269689" y="163227"/>
                </a:lnTo>
                <a:lnTo>
                  <a:pt x="268056" y="153268"/>
                </a:lnTo>
                <a:lnTo>
                  <a:pt x="265697" y="144089"/>
                </a:lnTo>
                <a:lnTo>
                  <a:pt x="262854" y="135429"/>
                </a:lnTo>
                <a:lnTo>
                  <a:pt x="259689" y="127116"/>
                </a:lnTo>
                <a:lnTo>
                  <a:pt x="256309" y="119034"/>
                </a:lnTo>
                <a:lnTo>
                  <a:pt x="251515" y="111106"/>
                </a:lnTo>
                <a:lnTo>
                  <a:pt x="245780" y="103281"/>
                </a:lnTo>
                <a:lnTo>
                  <a:pt x="239416" y="95524"/>
                </a:lnTo>
                <a:lnTo>
                  <a:pt x="232633" y="87813"/>
                </a:lnTo>
                <a:lnTo>
                  <a:pt x="225572" y="80132"/>
                </a:lnTo>
                <a:lnTo>
                  <a:pt x="218324" y="72472"/>
                </a:lnTo>
                <a:lnTo>
                  <a:pt x="210952" y="66095"/>
                </a:lnTo>
                <a:lnTo>
                  <a:pt x="203498" y="60573"/>
                </a:lnTo>
                <a:lnTo>
                  <a:pt x="195988" y="55622"/>
                </a:lnTo>
                <a:lnTo>
                  <a:pt x="188442" y="49782"/>
                </a:lnTo>
                <a:lnTo>
                  <a:pt x="180871" y="43348"/>
                </a:lnTo>
                <a:lnTo>
                  <a:pt x="173283" y="36519"/>
                </a:lnTo>
                <a:lnTo>
                  <a:pt x="165685" y="30696"/>
                </a:lnTo>
                <a:lnTo>
                  <a:pt x="158080" y="25544"/>
                </a:lnTo>
                <a:lnTo>
                  <a:pt x="150469" y="20840"/>
                </a:lnTo>
                <a:lnTo>
                  <a:pt x="142856" y="17703"/>
                </a:lnTo>
                <a:lnTo>
                  <a:pt x="135240" y="15612"/>
                </a:lnTo>
                <a:lnTo>
                  <a:pt x="127623" y="14218"/>
                </a:lnTo>
                <a:lnTo>
                  <a:pt x="118735" y="12019"/>
                </a:lnTo>
                <a:lnTo>
                  <a:pt x="109000" y="9283"/>
                </a:lnTo>
                <a:lnTo>
                  <a:pt x="98699" y="6189"/>
                </a:lnTo>
                <a:lnTo>
                  <a:pt x="90562" y="4126"/>
                </a:lnTo>
                <a:lnTo>
                  <a:pt x="83868" y="2751"/>
                </a:lnTo>
                <a:lnTo>
                  <a:pt x="71765" y="816"/>
                </a:lnTo>
                <a:lnTo>
                  <a:pt x="66669" y="114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60"/>
          <p:cNvSpPr/>
          <p:nvPr/>
        </p:nvSpPr>
        <p:spPr>
          <a:xfrm>
            <a:off x="3257550" y="4697729"/>
            <a:ext cx="225651" cy="171451"/>
          </a:xfrm>
          <a:custGeom>
            <a:avLst/>
            <a:gdLst/>
            <a:ahLst/>
            <a:cxnLst/>
            <a:rect l="0" t="0" r="0" b="0"/>
            <a:pathLst>
              <a:path w="225651" h="171451">
                <a:moveTo>
                  <a:pt x="22859" y="0"/>
                </a:moveTo>
                <a:lnTo>
                  <a:pt x="89667" y="0"/>
                </a:lnTo>
                <a:lnTo>
                  <a:pt x="99148" y="1271"/>
                </a:lnTo>
                <a:lnTo>
                  <a:pt x="110548" y="3387"/>
                </a:lnTo>
                <a:lnTo>
                  <a:pt x="123229" y="6068"/>
                </a:lnTo>
                <a:lnTo>
                  <a:pt x="134222" y="9126"/>
                </a:lnTo>
                <a:lnTo>
                  <a:pt x="144091" y="12434"/>
                </a:lnTo>
                <a:lnTo>
                  <a:pt x="153211" y="15910"/>
                </a:lnTo>
                <a:lnTo>
                  <a:pt x="161831" y="20767"/>
                </a:lnTo>
                <a:lnTo>
                  <a:pt x="170117" y="26545"/>
                </a:lnTo>
                <a:lnTo>
                  <a:pt x="178181" y="32937"/>
                </a:lnTo>
                <a:lnTo>
                  <a:pt x="186097" y="38468"/>
                </a:lnTo>
                <a:lnTo>
                  <a:pt x="193915" y="43426"/>
                </a:lnTo>
                <a:lnTo>
                  <a:pt x="201666" y="48000"/>
                </a:lnTo>
                <a:lnTo>
                  <a:pt x="208104" y="52320"/>
                </a:lnTo>
                <a:lnTo>
                  <a:pt x="213666" y="56471"/>
                </a:lnTo>
                <a:lnTo>
                  <a:pt x="218644" y="60507"/>
                </a:lnTo>
                <a:lnTo>
                  <a:pt x="221962" y="64468"/>
                </a:lnTo>
                <a:lnTo>
                  <a:pt x="224175" y="68379"/>
                </a:lnTo>
                <a:lnTo>
                  <a:pt x="225650" y="72256"/>
                </a:lnTo>
                <a:lnTo>
                  <a:pt x="225363" y="74841"/>
                </a:lnTo>
                <a:lnTo>
                  <a:pt x="223902" y="76564"/>
                </a:lnTo>
                <a:lnTo>
                  <a:pt x="221658" y="77713"/>
                </a:lnTo>
                <a:lnTo>
                  <a:pt x="215778" y="82376"/>
                </a:lnTo>
                <a:lnTo>
                  <a:pt x="212431" y="85398"/>
                </a:lnTo>
                <a:lnTo>
                  <a:pt x="208931" y="87411"/>
                </a:lnTo>
                <a:lnTo>
                  <a:pt x="205327" y="88754"/>
                </a:lnTo>
                <a:lnTo>
                  <a:pt x="201655" y="89650"/>
                </a:lnTo>
                <a:lnTo>
                  <a:pt x="196666" y="91517"/>
                </a:lnTo>
                <a:lnTo>
                  <a:pt x="190801" y="94032"/>
                </a:lnTo>
                <a:lnTo>
                  <a:pt x="184350" y="96977"/>
                </a:lnTo>
                <a:lnTo>
                  <a:pt x="174970" y="98942"/>
                </a:lnTo>
                <a:lnTo>
                  <a:pt x="163636" y="100251"/>
                </a:lnTo>
                <a:lnTo>
                  <a:pt x="151001" y="101124"/>
                </a:lnTo>
                <a:lnTo>
                  <a:pt x="138767" y="104246"/>
                </a:lnTo>
                <a:lnTo>
                  <a:pt x="126801" y="108868"/>
                </a:lnTo>
                <a:lnTo>
                  <a:pt x="115014" y="114489"/>
                </a:lnTo>
                <a:lnTo>
                  <a:pt x="100806" y="119506"/>
                </a:lnTo>
                <a:lnTo>
                  <a:pt x="84984" y="124121"/>
                </a:lnTo>
                <a:lnTo>
                  <a:pt x="68086" y="128467"/>
                </a:lnTo>
                <a:lnTo>
                  <a:pt x="55550" y="132635"/>
                </a:lnTo>
                <a:lnTo>
                  <a:pt x="45923" y="136684"/>
                </a:lnTo>
                <a:lnTo>
                  <a:pt x="38236" y="140652"/>
                </a:lnTo>
                <a:lnTo>
                  <a:pt x="31840" y="145838"/>
                </a:lnTo>
                <a:lnTo>
                  <a:pt x="26306" y="151836"/>
                </a:lnTo>
                <a:lnTo>
                  <a:pt x="21348" y="158374"/>
                </a:lnTo>
                <a:lnTo>
                  <a:pt x="16772" y="162733"/>
                </a:lnTo>
                <a:lnTo>
                  <a:pt x="12451" y="165639"/>
                </a:lnTo>
                <a:lnTo>
                  <a:pt x="0" y="1714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61"/>
          <p:cNvSpPr/>
          <p:nvPr/>
        </p:nvSpPr>
        <p:spPr>
          <a:xfrm>
            <a:off x="3291840" y="5068334"/>
            <a:ext cx="22861" cy="6586"/>
          </a:xfrm>
          <a:custGeom>
            <a:avLst/>
            <a:gdLst/>
            <a:ahLst/>
            <a:cxnLst/>
            <a:rect l="0" t="0" r="0" b="0"/>
            <a:pathLst>
              <a:path w="22861" h="6586">
                <a:moveTo>
                  <a:pt x="0" y="6585"/>
                </a:moveTo>
                <a:lnTo>
                  <a:pt x="0" y="518"/>
                </a:lnTo>
                <a:lnTo>
                  <a:pt x="1270" y="0"/>
                </a:lnTo>
                <a:lnTo>
                  <a:pt x="3386" y="925"/>
                </a:lnTo>
                <a:lnTo>
                  <a:pt x="9046" y="4908"/>
                </a:lnTo>
                <a:lnTo>
                  <a:pt x="22860" y="65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62"/>
          <p:cNvSpPr/>
          <p:nvPr/>
        </p:nvSpPr>
        <p:spPr>
          <a:xfrm>
            <a:off x="3611879" y="4949189"/>
            <a:ext cx="297181" cy="11431"/>
          </a:xfrm>
          <a:custGeom>
            <a:avLst/>
            <a:gdLst/>
            <a:ahLst/>
            <a:cxnLst/>
            <a:rect l="0" t="0" r="0" b="0"/>
            <a:pathLst>
              <a:path w="297181" h="11431">
                <a:moveTo>
                  <a:pt x="0" y="11430"/>
                </a:moveTo>
                <a:lnTo>
                  <a:pt x="12136" y="5363"/>
                </a:lnTo>
                <a:lnTo>
                  <a:pt x="16981" y="3575"/>
                </a:lnTo>
                <a:lnTo>
                  <a:pt x="21481" y="2383"/>
                </a:lnTo>
                <a:lnTo>
                  <a:pt x="25751" y="1589"/>
                </a:lnTo>
                <a:lnTo>
                  <a:pt x="46377" y="1060"/>
                </a:lnTo>
                <a:lnTo>
                  <a:pt x="116709" y="471"/>
                </a:lnTo>
                <a:lnTo>
                  <a:pt x="151466" y="1584"/>
                </a:lnTo>
                <a:lnTo>
                  <a:pt x="183528" y="3596"/>
                </a:lnTo>
                <a:lnTo>
                  <a:pt x="213792" y="6208"/>
                </a:lnTo>
                <a:lnTo>
                  <a:pt x="236508" y="6679"/>
                </a:lnTo>
                <a:lnTo>
                  <a:pt x="254192" y="5722"/>
                </a:lnTo>
                <a:lnTo>
                  <a:pt x="29718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63"/>
          <p:cNvSpPr/>
          <p:nvPr/>
        </p:nvSpPr>
        <p:spPr>
          <a:xfrm>
            <a:off x="3772039" y="4857750"/>
            <a:ext cx="22721" cy="262890"/>
          </a:xfrm>
          <a:custGeom>
            <a:avLst/>
            <a:gdLst/>
            <a:ahLst/>
            <a:cxnLst/>
            <a:rect l="0" t="0" r="0" b="0"/>
            <a:pathLst>
              <a:path w="22721" h="262890">
                <a:moveTo>
                  <a:pt x="11290" y="0"/>
                </a:moveTo>
                <a:lnTo>
                  <a:pt x="11290" y="74291"/>
                </a:lnTo>
                <a:lnTo>
                  <a:pt x="10020" y="93978"/>
                </a:lnTo>
                <a:lnTo>
                  <a:pt x="7904" y="109642"/>
                </a:lnTo>
                <a:lnTo>
                  <a:pt x="5223" y="122624"/>
                </a:lnTo>
                <a:lnTo>
                  <a:pt x="3435" y="135089"/>
                </a:lnTo>
                <a:lnTo>
                  <a:pt x="2244" y="147210"/>
                </a:lnTo>
                <a:lnTo>
                  <a:pt x="920" y="168296"/>
                </a:lnTo>
                <a:lnTo>
                  <a:pt x="331" y="181901"/>
                </a:lnTo>
                <a:lnTo>
                  <a:pt x="0" y="202769"/>
                </a:lnTo>
                <a:lnTo>
                  <a:pt x="1224" y="208839"/>
                </a:lnTo>
                <a:lnTo>
                  <a:pt x="3309" y="214155"/>
                </a:lnTo>
                <a:lnTo>
                  <a:pt x="5970" y="218970"/>
                </a:lnTo>
                <a:lnTo>
                  <a:pt x="7743" y="223450"/>
                </a:lnTo>
                <a:lnTo>
                  <a:pt x="8926" y="227707"/>
                </a:lnTo>
                <a:lnTo>
                  <a:pt x="9714" y="231814"/>
                </a:lnTo>
                <a:lnTo>
                  <a:pt x="10240" y="235823"/>
                </a:lnTo>
                <a:lnTo>
                  <a:pt x="10823" y="243663"/>
                </a:lnTo>
                <a:lnTo>
                  <a:pt x="11198" y="251189"/>
                </a:lnTo>
                <a:lnTo>
                  <a:pt x="11250" y="256843"/>
                </a:lnTo>
                <a:lnTo>
                  <a:pt x="12533" y="258859"/>
                </a:lnTo>
                <a:lnTo>
                  <a:pt x="14659" y="260202"/>
                </a:lnTo>
                <a:lnTo>
                  <a:pt x="22720" y="26288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64"/>
          <p:cNvSpPr/>
          <p:nvPr/>
        </p:nvSpPr>
        <p:spPr>
          <a:xfrm>
            <a:off x="4103370" y="4823459"/>
            <a:ext cx="11431" cy="297181"/>
          </a:xfrm>
          <a:custGeom>
            <a:avLst/>
            <a:gdLst/>
            <a:ahLst/>
            <a:cxnLst/>
            <a:rect l="0" t="0" r="0" b="0"/>
            <a:pathLst>
              <a:path w="11431" h="297181">
                <a:moveTo>
                  <a:pt x="0" y="0"/>
                </a:moveTo>
                <a:lnTo>
                  <a:pt x="0" y="201868"/>
                </a:lnTo>
                <a:lnTo>
                  <a:pt x="1270" y="209508"/>
                </a:lnTo>
                <a:lnTo>
                  <a:pt x="3386" y="217143"/>
                </a:lnTo>
                <a:lnTo>
                  <a:pt x="6067" y="224772"/>
                </a:lnTo>
                <a:lnTo>
                  <a:pt x="7855" y="231128"/>
                </a:lnTo>
                <a:lnTo>
                  <a:pt x="9046" y="236636"/>
                </a:lnTo>
                <a:lnTo>
                  <a:pt x="9841" y="241577"/>
                </a:lnTo>
                <a:lnTo>
                  <a:pt x="10371" y="249952"/>
                </a:lnTo>
                <a:lnTo>
                  <a:pt x="11430" y="2971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65"/>
          <p:cNvSpPr/>
          <p:nvPr/>
        </p:nvSpPr>
        <p:spPr>
          <a:xfrm>
            <a:off x="4185213" y="4836479"/>
            <a:ext cx="248790" cy="249675"/>
          </a:xfrm>
          <a:custGeom>
            <a:avLst/>
            <a:gdLst/>
            <a:ahLst/>
            <a:cxnLst/>
            <a:rect l="0" t="0" r="0" b="0"/>
            <a:pathLst>
              <a:path w="248790" h="249675">
                <a:moveTo>
                  <a:pt x="101037" y="32700"/>
                </a:moveTo>
                <a:lnTo>
                  <a:pt x="113172" y="26633"/>
                </a:lnTo>
                <a:lnTo>
                  <a:pt x="119287" y="24845"/>
                </a:lnTo>
                <a:lnTo>
                  <a:pt x="125904" y="23653"/>
                </a:lnTo>
                <a:lnTo>
                  <a:pt x="132854" y="22859"/>
                </a:lnTo>
                <a:lnTo>
                  <a:pt x="140029" y="22330"/>
                </a:lnTo>
                <a:lnTo>
                  <a:pt x="147351" y="21977"/>
                </a:lnTo>
                <a:lnTo>
                  <a:pt x="154773" y="21741"/>
                </a:lnTo>
                <a:lnTo>
                  <a:pt x="163531" y="20314"/>
                </a:lnTo>
                <a:lnTo>
                  <a:pt x="173179" y="18093"/>
                </a:lnTo>
                <a:lnTo>
                  <a:pt x="183422" y="15342"/>
                </a:lnTo>
                <a:lnTo>
                  <a:pt x="191520" y="13508"/>
                </a:lnTo>
                <a:lnTo>
                  <a:pt x="198189" y="12285"/>
                </a:lnTo>
                <a:lnTo>
                  <a:pt x="203905" y="11470"/>
                </a:lnTo>
                <a:lnTo>
                  <a:pt x="210255" y="10927"/>
                </a:lnTo>
                <a:lnTo>
                  <a:pt x="217029" y="10565"/>
                </a:lnTo>
                <a:lnTo>
                  <a:pt x="235312" y="10055"/>
                </a:lnTo>
                <a:lnTo>
                  <a:pt x="248789" y="9853"/>
                </a:lnTo>
                <a:lnTo>
                  <a:pt x="242481" y="6459"/>
                </a:lnTo>
                <a:lnTo>
                  <a:pt x="237243" y="3777"/>
                </a:lnTo>
                <a:lnTo>
                  <a:pt x="231211" y="1988"/>
                </a:lnTo>
                <a:lnTo>
                  <a:pt x="224649" y="795"/>
                </a:lnTo>
                <a:lnTo>
                  <a:pt x="217735" y="0"/>
                </a:lnTo>
                <a:lnTo>
                  <a:pt x="209316" y="740"/>
                </a:lnTo>
                <a:lnTo>
                  <a:pt x="199893" y="2504"/>
                </a:lnTo>
                <a:lnTo>
                  <a:pt x="189800" y="4949"/>
                </a:lnTo>
                <a:lnTo>
                  <a:pt x="180533" y="6580"/>
                </a:lnTo>
                <a:lnTo>
                  <a:pt x="171814" y="7667"/>
                </a:lnTo>
                <a:lnTo>
                  <a:pt x="163461" y="8391"/>
                </a:lnTo>
                <a:lnTo>
                  <a:pt x="155353" y="10144"/>
                </a:lnTo>
                <a:lnTo>
                  <a:pt x="147408" y="12583"/>
                </a:lnTo>
                <a:lnTo>
                  <a:pt x="139571" y="15479"/>
                </a:lnTo>
                <a:lnTo>
                  <a:pt x="131806" y="17409"/>
                </a:lnTo>
                <a:lnTo>
                  <a:pt x="124089" y="18697"/>
                </a:lnTo>
                <a:lnTo>
                  <a:pt x="116405" y="19554"/>
                </a:lnTo>
                <a:lnTo>
                  <a:pt x="108742" y="21396"/>
                </a:lnTo>
                <a:lnTo>
                  <a:pt x="101094" y="23894"/>
                </a:lnTo>
                <a:lnTo>
                  <a:pt x="93455" y="26830"/>
                </a:lnTo>
                <a:lnTo>
                  <a:pt x="85822" y="30057"/>
                </a:lnTo>
                <a:lnTo>
                  <a:pt x="78194" y="33478"/>
                </a:lnTo>
                <a:lnTo>
                  <a:pt x="70568" y="37029"/>
                </a:lnTo>
                <a:lnTo>
                  <a:pt x="64214" y="40666"/>
                </a:lnTo>
                <a:lnTo>
                  <a:pt x="58708" y="44361"/>
                </a:lnTo>
                <a:lnTo>
                  <a:pt x="53768" y="48094"/>
                </a:lnTo>
                <a:lnTo>
                  <a:pt x="47934" y="50583"/>
                </a:lnTo>
                <a:lnTo>
                  <a:pt x="41505" y="52242"/>
                </a:lnTo>
                <a:lnTo>
                  <a:pt x="34679" y="53348"/>
                </a:lnTo>
                <a:lnTo>
                  <a:pt x="28858" y="55356"/>
                </a:lnTo>
                <a:lnTo>
                  <a:pt x="23707" y="57964"/>
                </a:lnTo>
                <a:lnTo>
                  <a:pt x="19004" y="60973"/>
                </a:lnTo>
                <a:lnTo>
                  <a:pt x="15868" y="64248"/>
                </a:lnTo>
                <a:lnTo>
                  <a:pt x="13778" y="67703"/>
                </a:lnTo>
                <a:lnTo>
                  <a:pt x="12384" y="71275"/>
                </a:lnTo>
                <a:lnTo>
                  <a:pt x="10185" y="73657"/>
                </a:lnTo>
                <a:lnTo>
                  <a:pt x="7449" y="75245"/>
                </a:lnTo>
                <a:lnTo>
                  <a:pt x="4355" y="76304"/>
                </a:lnTo>
                <a:lnTo>
                  <a:pt x="2292" y="78279"/>
                </a:lnTo>
                <a:lnTo>
                  <a:pt x="917" y="80866"/>
                </a:lnTo>
                <a:lnTo>
                  <a:pt x="0" y="83861"/>
                </a:lnTo>
                <a:lnTo>
                  <a:pt x="659" y="85858"/>
                </a:lnTo>
                <a:lnTo>
                  <a:pt x="2368" y="87189"/>
                </a:lnTo>
                <a:lnTo>
                  <a:pt x="4778" y="88076"/>
                </a:lnTo>
                <a:lnTo>
                  <a:pt x="6384" y="89937"/>
                </a:lnTo>
                <a:lnTo>
                  <a:pt x="7455" y="92448"/>
                </a:lnTo>
                <a:lnTo>
                  <a:pt x="8169" y="95392"/>
                </a:lnTo>
                <a:lnTo>
                  <a:pt x="9915" y="97355"/>
                </a:lnTo>
                <a:lnTo>
                  <a:pt x="12349" y="98663"/>
                </a:lnTo>
                <a:lnTo>
                  <a:pt x="15241" y="99536"/>
                </a:lnTo>
                <a:lnTo>
                  <a:pt x="37516" y="106832"/>
                </a:lnTo>
                <a:lnTo>
                  <a:pt x="45989" y="110061"/>
                </a:lnTo>
                <a:lnTo>
                  <a:pt x="54179" y="113484"/>
                </a:lnTo>
                <a:lnTo>
                  <a:pt x="62178" y="117036"/>
                </a:lnTo>
                <a:lnTo>
                  <a:pt x="70050" y="119404"/>
                </a:lnTo>
                <a:lnTo>
                  <a:pt x="77839" y="120983"/>
                </a:lnTo>
                <a:lnTo>
                  <a:pt x="85572" y="122036"/>
                </a:lnTo>
                <a:lnTo>
                  <a:pt x="99616" y="125277"/>
                </a:lnTo>
                <a:lnTo>
                  <a:pt x="138929" y="135652"/>
                </a:lnTo>
                <a:lnTo>
                  <a:pt x="154238" y="140705"/>
                </a:lnTo>
                <a:lnTo>
                  <a:pt x="165714" y="145344"/>
                </a:lnTo>
                <a:lnTo>
                  <a:pt x="174635" y="149706"/>
                </a:lnTo>
                <a:lnTo>
                  <a:pt x="185662" y="156424"/>
                </a:lnTo>
                <a:lnTo>
                  <a:pt x="198093" y="164713"/>
                </a:lnTo>
                <a:lnTo>
                  <a:pt x="211461" y="174049"/>
                </a:lnTo>
                <a:lnTo>
                  <a:pt x="221643" y="182813"/>
                </a:lnTo>
                <a:lnTo>
                  <a:pt x="229701" y="191195"/>
                </a:lnTo>
                <a:lnTo>
                  <a:pt x="245691" y="210764"/>
                </a:lnTo>
                <a:lnTo>
                  <a:pt x="245733" y="213639"/>
                </a:lnTo>
                <a:lnTo>
                  <a:pt x="244491" y="216826"/>
                </a:lnTo>
                <a:lnTo>
                  <a:pt x="239724" y="223754"/>
                </a:lnTo>
                <a:lnTo>
                  <a:pt x="233372" y="231067"/>
                </a:lnTo>
                <a:lnTo>
                  <a:pt x="226316" y="238550"/>
                </a:lnTo>
                <a:lnTo>
                  <a:pt x="222656" y="242323"/>
                </a:lnTo>
                <a:lnTo>
                  <a:pt x="218946" y="244839"/>
                </a:lnTo>
                <a:lnTo>
                  <a:pt x="211438" y="247634"/>
                </a:lnTo>
                <a:lnTo>
                  <a:pt x="206387" y="248380"/>
                </a:lnTo>
                <a:lnTo>
                  <a:pt x="200480" y="248877"/>
                </a:lnTo>
                <a:lnTo>
                  <a:pt x="194003" y="249208"/>
                </a:lnTo>
                <a:lnTo>
                  <a:pt x="176645" y="249576"/>
                </a:lnTo>
                <a:lnTo>
                  <a:pt x="166682" y="249674"/>
                </a:lnTo>
                <a:lnTo>
                  <a:pt x="154960" y="248469"/>
                </a:lnTo>
                <a:lnTo>
                  <a:pt x="142066" y="246397"/>
                </a:lnTo>
                <a:lnTo>
                  <a:pt x="109141" y="240012"/>
                </a:lnTo>
                <a:lnTo>
                  <a:pt x="105170" y="239488"/>
                </a:lnTo>
                <a:lnTo>
                  <a:pt x="101252" y="239139"/>
                </a:lnTo>
                <a:lnTo>
                  <a:pt x="89607" y="2384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66"/>
          <p:cNvSpPr/>
          <p:nvPr/>
        </p:nvSpPr>
        <p:spPr>
          <a:xfrm>
            <a:off x="4515560" y="4857750"/>
            <a:ext cx="215790" cy="194117"/>
          </a:xfrm>
          <a:custGeom>
            <a:avLst/>
            <a:gdLst/>
            <a:ahLst/>
            <a:cxnLst/>
            <a:rect l="0" t="0" r="0" b="0"/>
            <a:pathLst>
              <a:path w="215790" h="194117">
                <a:moveTo>
                  <a:pt x="79299" y="34289"/>
                </a:moveTo>
                <a:lnTo>
                  <a:pt x="73232" y="40358"/>
                </a:lnTo>
                <a:lnTo>
                  <a:pt x="70174" y="42145"/>
                </a:lnTo>
                <a:lnTo>
                  <a:pt x="66866" y="43336"/>
                </a:lnTo>
                <a:lnTo>
                  <a:pt x="63391" y="44131"/>
                </a:lnTo>
                <a:lnTo>
                  <a:pt x="59804" y="45930"/>
                </a:lnTo>
                <a:lnTo>
                  <a:pt x="56142" y="48400"/>
                </a:lnTo>
                <a:lnTo>
                  <a:pt x="52431" y="51317"/>
                </a:lnTo>
                <a:lnTo>
                  <a:pt x="47418" y="57071"/>
                </a:lnTo>
                <a:lnTo>
                  <a:pt x="41535" y="64717"/>
                </a:lnTo>
                <a:lnTo>
                  <a:pt x="35073" y="73624"/>
                </a:lnTo>
                <a:lnTo>
                  <a:pt x="29495" y="80833"/>
                </a:lnTo>
                <a:lnTo>
                  <a:pt x="24507" y="86908"/>
                </a:lnTo>
                <a:lnTo>
                  <a:pt x="19911" y="92229"/>
                </a:lnTo>
                <a:lnTo>
                  <a:pt x="15577" y="97046"/>
                </a:lnTo>
                <a:lnTo>
                  <a:pt x="7375" y="105785"/>
                </a:lnTo>
                <a:lnTo>
                  <a:pt x="4680" y="109893"/>
                </a:lnTo>
                <a:lnTo>
                  <a:pt x="2883" y="113902"/>
                </a:lnTo>
                <a:lnTo>
                  <a:pt x="1685" y="117844"/>
                </a:lnTo>
                <a:lnTo>
                  <a:pt x="887" y="121743"/>
                </a:lnTo>
                <a:lnTo>
                  <a:pt x="355" y="125612"/>
                </a:lnTo>
                <a:lnTo>
                  <a:pt x="0" y="129461"/>
                </a:lnTo>
                <a:lnTo>
                  <a:pt x="1033" y="135837"/>
                </a:lnTo>
                <a:lnTo>
                  <a:pt x="2992" y="143898"/>
                </a:lnTo>
                <a:lnTo>
                  <a:pt x="5567" y="153082"/>
                </a:lnTo>
                <a:lnTo>
                  <a:pt x="8555" y="159204"/>
                </a:lnTo>
                <a:lnTo>
                  <a:pt x="11817" y="163286"/>
                </a:lnTo>
                <a:lnTo>
                  <a:pt x="15261" y="166007"/>
                </a:lnTo>
                <a:lnTo>
                  <a:pt x="18827" y="169092"/>
                </a:lnTo>
                <a:lnTo>
                  <a:pt x="22475" y="172417"/>
                </a:lnTo>
                <a:lnTo>
                  <a:pt x="26176" y="175905"/>
                </a:lnTo>
                <a:lnTo>
                  <a:pt x="31184" y="179500"/>
                </a:lnTo>
                <a:lnTo>
                  <a:pt x="37062" y="183166"/>
                </a:lnTo>
                <a:lnTo>
                  <a:pt x="43521" y="186881"/>
                </a:lnTo>
                <a:lnTo>
                  <a:pt x="50367" y="189357"/>
                </a:lnTo>
                <a:lnTo>
                  <a:pt x="57472" y="191008"/>
                </a:lnTo>
                <a:lnTo>
                  <a:pt x="64748" y="192108"/>
                </a:lnTo>
                <a:lnTo>
                  <a:pt x="72138" y="192842"/>
                </a:lnTo>
                <a:lnTo>
                  <a:pt x="79606" y="193331"/>
                </a:lnTo>
                <a:lnTo>
                  <a:pt x="87123" y="193657"/>
                </a:lnTo>
                <a:lnTo>
                  <a:pt x="102250" y="194019"/>
                </a:lnTo>
                <a:lnTo>
                  <a:pt x="109840" y="194116"/>
                </a:lnTo>
                <a:lnTo>
                  <a:pt x="116170" y="192911"/>
                </a:lnTo>
                <a:lnTo>
                  <a:pt x="121660" y="190837"/>
                </a:lnTo>
                <a:lnTo>
                  <a:pt x="126589" y="188184"/>
                </a:lnTo>
                <a:lnTo>
                  <a:pt x="132416" y="186416"/>
                </a:lnTo>
                <a:lnTo>
                  <a:pt x="138841" y="185237"/>
                </a:lnTo>
                <a:lnTo>
                  <a:pt x="145664" y="184451"/>
                </a:lnTo>
                <a:lnTo>
                  <a:pt x="151483" y="182657"/>
                </a:lnTo>
                <a:lnTo>
                  <a:pt x="156631" y="180191"/>
                </a:lnTo>
                <a:lnTo>
                  <a:pt x="161334" y="177277"/>
                </a:lnTo>
                <a:lnTo>
                  <a:pt x="165739" y="174065"/>
                </a:lnTo>
                <a:lnTo>
                  <a:pt x="169946" y="170653"/>
                </a:lnTo>
                <a:lnTo>
                  <a:pt x="174020" y="167108"/>
                </a:lnTo>
                <a:lnTo>
                  <a:pt x="178007" y="163476"/>
                </a:lnTo>
                <a:lnTo>
                  <a:pt x="185823" y="156052"/>
                </a:lnTo>
                <a:lnTo>
                  <a:pt x="189685" y="151024"/>
                </a:lnTo>
                <a:lnTo>
                  <a:pt x="193530" y="145133"/>
                </a:lnTo>
                <a:lnTo>
                  <a:pt x="197363" y="138665"/>
                </a:lnTo>
                <a:lnTo>
                  <a:pt x="201189" y="133083"/>
                </a:lnTo>
                <a:lnTo>
                  <a:pt x="205009" y="128092"/>
                </a:lnTo>
                <a:lnTo>
                  <a:pt x="208826" y="123495"/>
                </a:lnTo>
                <a:lnTo>
                  <a:pt x="211370" y="119159"/>
                </a:lnTo>
                <a:lnTo>
                  <a:pt x="213067" y="114999"/>
                </a:lnTo>
                <a:lnTo>
                  <a:pt x="214198" y="110956"/>
                </a:lnTo>
                <a:lnTo>
                  <a:pt x="214952" y="105721"/>
                </a:lnTo>
                <a:lnTo>
                  <a:pt x="215454" y="99690"/>
                </a:lnTo>
                <a:lnTo>
                  <a:pt x="215789" y="93130"/>
                </a:lnTo>
                <a:lnTo>
                  <a:pt x="214743" y="87486"/>
                </a:lnTo>
                <a:lnTo>
                  <a:pt x="212775" y="82454"/>
                </a:lnTo>
                <a:lnTo>
                  <a:pt x="210193" y="77829"/>
                </a:lnTo>
                <a:lnTo>
                  <a:pt x="208472" y="73476"/>
                </a:lnTo>
                <a:lnTo>
                  <a:pt x="207325" y="69304"/>
                </a:lnTo>
                <a:lnTo>
                  <a:pt x="206559" y="65252"/>
                </a:lnTo>
                <a:lnTo>
                  <a:pt x="203510" y="60011"/>
                </a:lnTo>
                <a:lnTo>
                  <a:pt x="198936" y="53977"/>
                </a:lnTo>
                <a:lnTo>
                  <a:pt x="193347" y="47415"/>
                </a:lnTo>
                <a:lnTo>
                  <a:pt x="188352" y="41770"/>
                </a:lnTo>
                <a:lnTo>
                  <a:pt x="179414" y="32111"/>
                </a:lnTo>
                <a:lnTo>
                  <a:pt x="173982" y="29027"/>
                </a:lnTo>
                <a:lnTo>
                  <a:pt x="167821" y="26971"/>
                </a:lnTo>
                <a:lnTo>
                  <a:pt x="161174" y="25600"/>
                </a:lnTo>
                <a:lnTo>
                  <a:pt x="155473" y="23417"/>
                </a:lnTo>
                <a:lnTo>
                  <a:pt x="150402" y="20691"/>
                </a:lnTo>
                <a:lnTo>
                  <a:pt x="145751" y="17604"/>
                </a:lnTo>
                <a:lnTo>
                  <a:pt x="140110" y="14276"/>
                </a:lnTo>
                <a:lnTo>
                  <a:pt x="133810" y="10787"/>
                </a:lnTo>
                <a:lnTo>
                  <a:pt x="127070" y="7191"/>
                </a:lnTo>
                <a:lnTo>
                  <a:pt x="120037" y="4794"/>
                </a:lnTo>
                <a:lnTo>
                  <a:pt x="112807" y="3196"/>
                </a:lnTo>
                <a:lnTo>
                  <a:pt x="105448" y="2130"/>
                </a:lnTo>
                <a:lnTo>
                  <a:pt x="99272" y="1420"/>
                </a:lnTo>
                <a:lnTo>
                  <a:pt x="93885" y="946"/>
                </a:lnTo>
                <a:lnTo>
                  <a:pt x="7929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67"/>
          <p:cNvSpPr/>
          <p:nvPr/>
        </p:nvSpPr>
        <p:spPr>
          <a:xfrm>
            <a:off x="2811780" y="5179391"/>
            <a:ext cx="1977391" cy="66979"/>
          </a:xfrm>
          <a:custGeom>
            <a:avLst/>
            <a:gdLst/>
            <a:ahLst/>
            <a:cxnLst/>
            <a:rect l="0" t="0" r="0" b="0"/>
            <a:pathLst>
              <a:path w="1977391" h="66979">
                <a:moveTo>
                  <a:pt x="0" y="66978"/>
                </a:moveTo>
                <a:lnTo>
                  <a:pt x="77949" y="66978"/>
                </a:lnTo>
                <a:lnTo>
                  <a:pt x="90066" y="65709"/>
                </a:lnTo>
                <a:lnTo>
                  <a:pt x="101954" y="63592"/>
                </a:lnTo>
                <a:lnTo>
                  <a:pt x="113689" y="60911"/>
                </a:lnTo>
                <a:lnTo>
                  <a:pt x="129133" y="59123"/>
                </a:lnTo>
                <a:lnTo>
                  <a:pt x="166612" y="57137"/>
                </a:lnTo>
                <a:lnTo>
                  <a:pt x="188545" y="55338"/>
                </a:lnTo>
                <a:lnTo>
                  <a:pt x="236621" y="49951"/>
                </a:lnTo>
                <a:lnTo>
                  <a:pt x="263157" y="48007"/>
                </a:lnTo>
                <a:lnTo>
                  <a:pt x="291008" y="46711"/>
                </a:lnTo>
                <a:lnTo>
                  <a:pt x="365201" y="44887"/>
                </a:lnTo>
                <a:lnTo>
                  <a:pt x="493009" y="44163"/>
                </a:lnTo>
                <a:lnTo>
                  <a:pt x="515363" y="42878"/>
                </a:lnTo>
                <a:lnTo>
                  <a:pt x="596353" y="36272"/>
                </a:lnTo>
                <a:lnTo>
                  <a:pt x="641812" y="34281"/>
                </a:lnTo>
                <a:lnTo>
                  <a:pt x="727376" y="33160"/>
                </a:lnTo>
                <a:lnTo>
                  <a:pt x="794780" y="32828"/>
                </a:lnTo>
                <a:lnTo>
                  <a:pt x="814333" y="31511"/>
                </a:lnTo>
                <a:lnTo>
                  <a:pt x="833718" y="29364"/>
                </a:lnTo>
                <a:lnTo>
                  <a:pt x="852992" y="26662"/>
                </a:lnTo>
                <a:lnTo>
                  <a:pt x="877271" y="24861"/>
                </a:lnTo>
                <a:lnTo>
                  <a:pt x="934728" y="22860"/>
                </a:lnTo>
                <a:lnTo>
                  <a:pt x="959702" y="21056"/>
                </a:lnTo>
                <a:lnTo>
                  <a:pt x="981431" y="18583"/>
                </a:lnTo>
                <a:lnTo>
                  <a:pt x="1000997" y="15665"/>
                </a:lnTo>
                <a:lnTo>
                  <a:pt x="1019121" y="13719"/>
                </a:lnTo>
                <a:lnTo>
                  <a:pt x="1036284" y="12423"/>
                </a:lnTo>
                <a:lnTo>
                  <a:pt x="1075250" y="10982"/>
                </a:lnTo>
                <a:lnTo>
                  <a:pt x="1201858" y="9981"/>
                </a:lnTo>
                <a:lnTo>
                  <a:pt x="1231769" y="8660"/>
                </a:lnTo>
                <a:lnTo>
                  <a:pt x="1305642" y="3806"/>
                </a:lnTo>
                <a:lnTo>
                  <a:pt x="1363188" y="2003"/>
                </a:lnTo>
                <a:lnTo>
                  <a:pt x="1511795" y="0"/>
                </a:lnTo>
                <a:lnTo>
                  <a:pt x="1663355" y="2497"/>
                </a:lnTo>
                <a:lnTo>
                  <a:pt x="1854116" y="8380"/>
                </a:lnTo>
                <a:lnTo>
                  <a:pt x="1977390" y="982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68"/>
          <p:cNvSpPr/>
          <p:nvPr/>
        </p:nvSpPr>
        <p:spPr>
          <a:xfrm>
            <a:off x="3705147" y="5303700"/>
            <a:ext cx="432513" cy="205560"/>
          </a:xfrm>
          <a:custGeom>
            <a:avLst/>
            <a:gdLst/>
            <a:ahLst/>
            <a:cxnLst/>
            <a:rect l="0" t="0" r="0" b="0"/>
            <a:pathLst>
              <a:path w="432513" h="205560">
                <a:moveTo>
                  <a:pt x="43893" y="22679"/>
                </a:moveTo>
                <a:lnTo>
                  <a:pt x="75710" y="6771"/>
                </a:lnTo>
                <a:lnTo>
                  <a:pt x="82884" y="4453"/>
                </a:lnTo>
                <a:lnTo>
                  <a:pt x="90207" y="2909"/>
                </a:lnTo>
                <a:lnTo>
                  <a:pt x="97629" y="1879"/>
                </a:lnTo>
                <a:lnTo>
                  <a:pt x="105117" y="1193"/>
                </a:lnTo>
                <a:lnTo>
                  <a:pt x="112649" y="735"/>
                </a:lnTo>
                <a:lnTo>
                  <a:pt x="120210" y="430"/>
                </a:lnTo>
                <a:lnTo>
                  <a:pt x="161191" y="0"/>
                </a:lnTo>
                <a:lnTo>
                  <a:pt x="174161" y="1210"/>
                </a:lnTo>
                <a:lnTo>
                  <a:pt x="185348" y="3286"/>
                </a:lnTo>
                <a:lnTo>
                  <a:pt x="195346" y="5941"/>
                </a:lnTo>
                <a:lnTo>
                  <a:pt x="204552" y="8980"/>
                </a:lnTo>
                <a:lnTo>
                  <a:pt x="213229" y="12277"/>
                </a:lnTo>
                <a:lnTo>
                  <a:pt x="221554" y="15745"/>
                </a:lnTo>
                <a:lnTo>
                  <a:pt x="234190" y="19597"/>
                </a:lnTo>
                <a:lnTo>
                  <a:pt x="239337" y="20625"/>
                </a:lnTo>
                <a:lnTo>
                  <a:pt x="248444" y="25153"/>
                </a:lnTo>
                <a:lnTo>
                  <a:pt x="252650" y="28138"/>
                </a:lnTo>
                <a:lnTo>
                  <a:pt x="257994" y="32669"/>
                </a:lnTo>
                <a:lnTo>
                  <a:pt x="264097" y="38229"/>
                </a:lnTo>
                <a:lnTo>
                  <a:pt x="270706" y="44476"/>
                </a:lnTo>
                <a:lnTo>
                  <a:pt x="275111" y="51180"/>
                </a:lnTo>
                <a:lnTo>
                  <a:pt x="278048" y="58190"/>
                </a:lnTo>
                <a:lnTo>
                  <a:pt x="280007" y="65403"/>
                </a:lnTo>
                <a:lnTo>
                  <a:pt x="281311" y="71482"/>
                </a:lnTo>
                <a:lnTo>
                  <a:pt x="282182" y="76804"/>
                </a:lnTo>
                <a:lnTo>
                  <a:pt x="282762" y="81623"/>
                </a:lnTo>
                <a:lnTo>
                  <a:pt x="281879" y="86105"/>
                </a:lnTo>
                <a:lnTo>
                  <a:pt x="280020" y="90363"/>
                </a:lnTo>
                <a:lnTo>
                  <a:pt x="277511" y="94472"/>
                </a:lnTo>
                <a:lnTo>
                  <a:pt x="274568" y="99751"/>
                </a:lnTo>
                <a:lnTo>
                  <a:pt x="267912" y="112390"/>
                </a:lnTo>
                <a:lnTo>
                  <a:pt x="264359" y="118047"/>
                </a:lnTo>
                <a:lnTo>
                  <a:pt x="260720" y="123087"/>
                </a:lnTo>
                <a:lnTo>
                  <a:pt x="257024" y="127718"/>
                </a:lnTo>
                <a:lnTo>
                  <a:pt x="253290" y="132075"/>
                </a:lnTo>
                <a:lnTo>
                  <a:pt x="249531" y="136250"/>
                </a:lnTo>
                <a:lnTo>
                  <a:pt x="245755" y="140303"/>
                </a:lnTo>
                <a:lnTo>
                  <a:pt x="240698" y="143005"/>
                </a:lnTo>
                <a:lnTo>
                  <a:pt x="221444" y="148078"/>
                </a:lnTo>
                <a:lnTo>
                  <a:pt x="214330" y="150729"/>
                </a:lnTo>
                <a:lnTo>
                  <a:pt x="207048" y="153766"/>
                </a:lnTo>
                <a:lnTo>
                  <a:pt x="199653" y="157060"/>
                </a:lnTo>
                <a:lnTo>
                  <a:pt x="184663" y="164108"/>
                </a:lnTo>
                <a:lnTo>
                  <a:pt x="177109" y="166495"/>
                </a:lnTo>
                <a:lnTo>
                  <a:pt x="169533" y="168086"/>
                </a:lnTo>
                <a:lnTo>
                  <a:pt x="161943" y="169148"/>
                </a:lnTo>
                <a:lnTo>
                  <a:pt x="154343" y="169855"/>
                </a:lnTo>
                <a:lnTo>
                  <a:pt x="146736" y="170326"/>
                </a:lnTo>
                <a:lnTo>
                  <a:pt x="139125" y="170641"/>
                </a:lnTo>
                <a:lnTo>
                  <a:pt x="83824" y="171145"/>
                </a:lnTo>
                <a:lnTo>
                  <a:pt x="57830" y="171214"/>
                </a:lnTo>
                <a:lnTo>
                  <a:pt x="48104" y="169962"/>
                </a:lnTo>
                <a:lnTo>
                  <a:pt x="40350" y="167858"/>
                </a:lnTo>
                <a:lnTo>
                  <a:pt x="28348" y="163403"/>
                </a:lnTo>
                <a:lnTo>
                  <a:pt x="18781" y="161423"/>
                </a:lnTo>
                <a:lnTo>
                  <a:pt x="15722" y="159625"/>
                </a:lnTo>
                <a:lnTo>
                  <a:pt x="13682" y="157156"/>
                </a:lnTo>
                <a:lnTo>
                  <a:pt x="12322" y="154241"/>
                </a:lnTo>
                <a:lnTo>
                  <a:pt x="10145" y="151027"/>
                </a:lnTo>
                <a:lnTo>
                  <a:pt x="7424" y="147615"/>
                </a:lnTo>
                <a:lnTo>
                  <a:pt x="4340" y="144069"/>
                </a:lnTo>
                <a:lnTo>
                  <a:pt x="2284" y="140436"/>
                </a:lnTo>
                <a:lnTo>
                  <a:pt x="914" y="136744"/>
                </a:lnTo>
                <a:lnTo>
                  <a:pt x="0" y="133012"/>
                </a:lnTo>
                <a:lnTo>
                  <a:pt x="661" y="130524"/>
                </a:lnTo>
                <a:lnTo>
                  <a:pt x="2372" y="128866"/>
                </a:lnTo>
                <a:lnTo>
                  <a:pt x="4782" y="127761"/>
                </a:lnTo>
                <a:lnTo>
                  <a:pt x="10847" y="126532"/>
                </a:lnTo>
                <a:lnTo>
                  <a:pt x="21401" y="125841"/>
                </a:lnTo>
                <a:lnTo>
                  <a:pt x="32626" y="125679"/>
                </a:lnTo>
                <a:lnTo>
                  <a:pt x="83315" y="125567"/>
                </a:lnTo>
                <a:lnTo>
                  <a:pt x="94304" y="126830"/>
                </a:lnTo>
                <a:lnTo>
                  <a:pt x="106711" y="128944"/>
                </a:lnTo>
                <a:lnTo>
                  <a:pt x="120061" y="131622"/>
                </a:lnTo>
                <a:lnTo>
                  <a:pt x="132771" y="134678"/>
                </a:lnTo>
                <a:lnTo>
                  <a:pt x="145055" y="137985"/>
                </a:lnTo>
                <a:lnTo>
                  <a:pt x="157054" y="141460"/>
                </a:lnTo>
                <a:lnTo>
                  <a:pt x="167594" y="145046"/>
                </a:lnTo>
                <a:lnTo>
                  <a:pt x="177160" y="148708"/>
                </a:lnTo>
                <a:lnTo>
                  <a:pt x="186077" y="152418"/>
                </a:lnTo>
                <a:lnTo>
                  <a:pt x="197103" y="156162"/>
                </a:lnTo>
                <a:lnTo>
                  <a:pt x="209533" y="159928"/>
                </a:lnTo>
                <a:lnTo>
                  <a:pt x="236890" y="167498"/>
                </a:lnTo>
                <a:lnTo>
                  <a:pt x="310922" y="186515"/>
                </a:lnTo>
                <a:lnTo>
                  <a:pt x="323512" y="189053"/>
                </a:lnTo>
                <a:lnTo>
                  <a:pt x="334445" y="190745"/>
                </a:lnTo>
                <a:lnTo>
                  <a:pt x="344274" y="191874"/>
                </a:lnTo>
                <a:lnTo>
                  <a:pt x="353367" y="193895"/>
                </a:lnTo>
                <a:lnTo>
                  <a:pt x="361969" y="196513"/>
                </a:lnTo>
                <a:lnTo>
                  <a:pt x="370244" y="199529"/>
                </a:lnTo>
                <a:lnTo>
                  <a:pt x="378300" y="201539"/>
                </a:lnTo>
                <a:lnTo>
                  <a:pt x="386211" y="202879"/>
                </a:lnTo>
                <a:lnTo>
                  <a:pt x="432512" y="20555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69"/>
          <p:cNvSpPr/>
          <p:nvPr/>
        </p:nvSpPr>
        <p:spPr>
          <a:xfrm>
            <a:off x="642445" y="5361333"/>
            <a:ext cx="409116" cy="387957"/>
          </a:xfrm>
          <a:custGeom>
            <a:avLst/>
            <a:gdLst/>
            <a:ahLst/>
            <a:cxnLst/>
            <a:rect l="0" t="0" r="0" b="0"/>
            <a:pathLst>
              <a:path w="409116" h="387957">
                <a:moveTo>
                  <a:pt x="89075" y="45056"/>
                </a:moveTo>
                <a:lnTo>
                  <a:pt x="101210" y="38989"/>
                </a:lnTo>
                <a:lnTo>
                  <a:pt x="110555" y="32623"/>
                </a:lnTo>
                <a:lnTo>
                  <a:pt x="122956" y="21899"/>
                </a:lnTo>
                <a:lnTo>
                  <a:pt x="126902" y="18189"/>
                </a:lnTo>
                <a:lnTo>
                  <a:pt x="133343" y="14444"/>
                </a:lnTo>
                <a:lnTo>
                  <a:pt x="141447" y="10679"/>
                </a:lnTo>
                <a:lnTo>
                  <a:pt x="150659" y="6898"/>
                </a:lnTo>
                <a:lnTo>
                  <a:pt x="159341" y="4377"/>
                </a:lnTo>
                <a:lnTo>
                  <a:pt x="167669" y="2697"/>
                </a:lnTo>
                <a:lnTo>
                  <a:pt x="175761" y="1577"/>
                </a:lnTo>
                <a:lnTo>
                  <a:pt x="187505" y="830"/>
                </a:lnTo>
                <a:lnTo>
                  <a:pt x="217488" y="0"/>
                </a:lnTo>
                <a:lnTo>
                  <a:pt x="233104" y="1049"/>
                </a:lnTo>
                <a:lnTo>
                  <a:pt x="248594" y="3018"/>
                </a:lnTo>
                <a:lnTo>
                  <a:pt x="264001" y="5601"/>
                </a:lnTo>
                <a:lnTo>
                  <a:pt x="275542" y="8593"/>
                </a:lnTo>
                <a:lnTo>
                  <a:pt x="284506" y="11858"/>
                </a:lnTo>
                <a:lnTo>
                  <a:pt x="314086" y="26222"/>
                </a:lnTo>
                <a:lnTo>
                  <a:pt x="325816" y="33722"/>
                </a:lnTo>
                <a:lnTo>
                  <a:pt x="330723" y="37500"/>
                </a:lnTo>
                <a:lnTo>
                  <a:pt x="339560" y="48471"/>
                </a:lnTo>
                <a:lnTo>
                  <a:pt x="343695" y="54953"/>
                </a:lnTo>
                <a:lnTo>
                  <a:pt x="347722" y="63084"/>
                </a:lnTo>
                <a:lnTo>
                  <a:pt x="351676" y="72315"/>
                </a:lnTo>
                <a:lnTo>
                  <a:pt x="355582" y="82279"/>
                </a:lnTo>
                <a:lnTo>
                  <a:pt x="356916" y="91462"/>
                </a:lnTo>
                <a:lnTo>
                  <a:pt x="356536" y="100123"/>
                </a:lnTo>
                <a:lnTo>
                  <a:pt x="355012" y="108437"/>
                </a:lnTo>
                <a:lnTo>
                  <a:pt x="353996" y="116521"/>
                </a:lnTo>
                <a:lnTo>
                  <a:pt x="353319" y="124449"/>
                </a:lnTo>
                <a:lnTo>
                  <a:pt x="352867" y="132275"/>
                </a:lnTo>
                <a:lnTo>
                  <a:pt x="351297" y="140032"/>
                </a:lnTo>
                <a:lnTo>
                  <a:pt x="348979" y="147743"/>
                </a:lnTo>
                <a:lnTo>
                  <a:pt x="346164" y="155424"/>
                </a:lnTo>
                <a:lnTo>
                  <a:pt x="343018" y="163085"/>
                </a:lnTo>
                <a:lnTo>
                  <a:pt x="339650" y="170732"/>
                </a:lnTo>
                <a:lnTo>
                  <a:pt x="336135" y="178370"/>
                </a:lnTo>
                <a:lnTo>
                  <a:pt x="331251" y="186002"/>
                </a:lnTo>
                <a:lnTo>
                  <a:pt x="325456" y="193630"/>
                </a:lnTo>
                <a:lnTo>
                  <a:pt x="319052" y="201256"/>
                </a:lnTo>
                <a:lnTo>
                  <a:pt x="308550" y="213115"/>
                </a:lnTo>
                <a:lnTo>
                  <a:pt x="298379" y="223889"/>
                </a:lnTo>
                <a:lnTo>
                  <a:pt x="285392" y="237145"/>
                </a:lnTo>
                <a:lnTo>
                  <a:pt x="277103" y="242965"/>
                </a:lnTo>
                <a:lnTo>
                  <a:pt x="267767" y="248115"/>
                </a:lnTo>
                <a:lnTo>
                  <a:pt x="239810" y="261432"/>
                </a:lnTo>
                <a:lnTo>
                  <a:pt x="231475" y="265507"/>
                </a:lnTo>
                <a:lnTo>
                  <a:pt x="222108" y="269493"/>
                </a:lnTo>
                <a:lnTo>
                  <a:pt x="212054" y="273421"/>
                </a:lnTo>
                <a:lnTo>
                  <a:pt x="201541" y="277310"/>
                </a:lnTo>
                <a:lnTo>
                  <a:pt x="191992" y="281172"/>
                </a:lnTo>
                <a:lnTo>
                  <a:pt x="183086" y="285017"/>
                </a:lnTo>
                <a:lnTo>
                  <a:pt x="174609" y="288850"/>
                </a:lnTo>
                <a:lnTo>
                  <a:pt x="166418" y="291406"/>
                </a:lnTo>
                <a:lnTo>
                  <a:pt x="158417" y="293109"/>
                </a:lnTo>
                <a:lnTo>
                  <a:pt x="150543" y="294245"/>
                </a:lnTo>
                <a:lnTo>
                  <a:pt x="140213" y="295002"/>
                </a:lnTo>
                <a:lnTo>
                  <a:pt x="128247" y="295507"/>
                </a:lnTo>
                <a:lnTo>
                  <a:pt x="93908" y="296217"/>
                </a:lnTo>
                <a:lnTo>
                  <a:pt x="84677" y="296317"/>
                </a:lnTo>
                <a:lnTo>
                  <a:pt x="74713" y="295113"/>
                </a:lnTo>
                <a:lnTo>
                  <a:pt x="64260" y="293041"/>
                </a:lnTo>
                <a:lnTo>
                  <a:pt x="53482" y="290390"/>
                </a:lnTo>
                <a:lnTo>
                  <a:pt x="45026" y="288622"/>
                </a:lnTo>
                <a:lnTo>
                  <a:pt x="32244" y="286658"/>
                </a:lnTo>
                <a:lnTo>
                  <a:pt x="27058" y="284864"/>
                </a:lnTo>
                <a:lnTo>
                  <a:pt x="17908" y="279484"/>
                </a:lnTo>
                <a:lnTo>
                  <a:pt x="5617" y="269316"/>
                </a:lnTo>
                <a:lnTo>
                  <a:pt x="0" y="264327"/>
                </a:lnTo>
                <a:lnTo>
                  <a:pt x="481" y="262357"/>
                </a:lnTo>
                <a:lnTo>
                  <a:pt x="5957" y="253516"/>
                </a:lnTo>
                <a:lnTo>
                  <a:pt x="7683" y="246502"/>
                </a:lnTo>
                <a:lnTo>
                  <a:pt x="11837" y="239151"/>
                </a:lnTo>
                <a:lnTo>
                  <a:pt x="21316" y="227873"/>
                </a:lnTo>
                <a:lnTo>
                  <a:pt x="24852" y="224084"/>
                </a:lnTo>
                <a:lnTo>
                  <a:pt x="35555" y="216488"/>
                </a:lnTo>
                <a:lnTo>
                  <a:pt x="41965" y="212684"/>
                </a:lnTo>
                <a:lnTo>
                  <a:pt x="51318" y="210148"/>
                </a:lnTo>
                <a:lnTo>
                  <a:pt x="62634" y="208458"/>
                </a:lnTo>
                <a:lnTo>
                  <a:pt x="75257" y="207331"/>
                </a:lnTo>
                <a:lnTo>
                  <a:pt x="87483" y="206579"/>
                </a:lnTo>
                <a:lnTo>
                  <a:pt x="111227" y="205745"/>
                </a:lnTo>
                <a:lnTo>
                  <a:pt x="139947" y="205274"/>
                </a:lnTo>
                <a:lnTo>
                  <a:pt x="170611" y="205135"/>
                </a:lnTo>
                <a:lnTo>
                  <a:pt x="180262" y="206386"/>
                </a:lnTo>
                <a:lnTo>
                  <a:pt x="189236" y="208489"/>
                </a:lnTo>
                <a:lnTo>
                  <a:pt x="227957" y="220991"/>
                </a:lnTo>
                <a:lnTo>
                  <a:pt x="237543" y="224576"/>
                </a:lnTo>
                <a:lnTo>
                  <a:pt x="246474" y="228236"/>
                </a:lnTo>
                <a:lnTo>
                  <a:pt x="254967" y="231946"/>
                </a:lnTo>
                <a:lnTo>
                  <a:pt x="263170" y="236960"/>
                </a:lnTo>
                <a:lnTo>
                  <a:pt x="271178" y="242842"/>
                </a:lnTo>
                <a:lnTo>
                  <a:pt x="279057" y="249303"/>
                </a:lnTo>
                <a:lnTo>
                  <a:pt x="291198" y="259870"/>
                </a:lnTo>
                <a:lnTo>
                  <a:pt x="300827" y="270069"/>
                </a:lnTo>
                <a:lnTo>
                  <a:pt x="305173" y="276345"/>
                </a:lnTo>
                <a:lnTo>
                  <a:pt x="309340" y="283068"/>
                </a:lnTo>
                <a:lnTo>
                  <a:pt x="314658" y="290091"/>
                </a:lnTo>
                <a:lnTo>
                  <a:pt x="320744" y="297313"/>
                </a:lnTo>
                <a:lnTo>
                  <a:pt x="333009" y="310840"/>
                </a:lnTo>
                <a:lnTo>
                  <a:pt x="342693" y="321086"/>
                </a:lnTo>
                <a:lnTo>
                  <a:pt x="363177" y="341960"/>
                </a:lnTo>
                <a:lnTo>
                  <a:pt x="372188" y="352274"/>
                </a:lnTo>
                <a:lnTo>
                  <a:pt x="378147" y="360358"/>
                </a:lnTo>
                <a:lnTo>
                  <a:pt x="393825" y="382505"/>
                </a:lnTo>
                <a:lnTo>
                  <a:pt x="396382" y="384322"/>
                </a:lnTo>
                <a:lnTo>
                  <a:pt x="409115" y="38795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70"/>
          <p:cNvSpPr/>
          <p:nvPr/>
        </p:nvSpPr>
        <p:spPr>
          <a:xfrm>
            <a:off x="1122400" y="5452183"/>
            <a:ext cx="248484" cy="262287"/>
          </a:xfrm>
          <a:custGeom>
            <a:avLst/>
            <a:gdLst/>
            <a:ahLst/>
            <a:cxnLst/>
            <a:rect l="0" t="0" r="0" b="0"/>
            <a:pathLst>
              <a:path w="248484" h="262287">
                <a:moveTo>
                  <a:pt x="89180" y="34217"/>
                </a:moveTo>
                <a:lnTo>
                  <a:pt x="95247" y="22081"/>
                </a:lnTo>
                <a:lnTo>
                  <a:pt x="95765" y="18506"/>
                </a:lnTo>
                <a:lnTo>
                  <a:pt x="94840" y="16123"/>
                </a:lnTo>
                <a:lnTo>
                  <a:pt x="92953" y="14534"/>
                </a:lnTo>
                <a:lnTo>
                  <a:pt x="90425" y="14745"/>
                </a:lnTo>
                <a:lnTo>
                  <a:pt x="87470" y="16155"/>
                </a:lnTo>
                <a:lnTo>
                  <a:pt x="84230" y="18366"/>
                </a:lnTo>
                <a:lnTo>
                  <a:pt x="82070" y="21109"/>
                </a:lnTo>
                <a:lnTo>
                  <a:pt x="80630" y="24209"/>
                </a:lnTo>
                <a:lnTo>
                  <a:pt x="79670" y="27544"/>
                </a:lnTo>
                <a:lnTo>
                  <a:pt x="76490" y="31038"/>
                </a:lnTo>
                <a:lnTo>
                  <a:pt x="71830" y="34638"/>
                </a:lnTo>
                <a:lnTo>
                  <a:pt x="66183" y="38307"/>
                </a:lnTo>
                <a:lnTo>
                  <a:pt x="61148" y="42023"/>
                </a:lnTo>
                <a:lnTo>
                  <a:pt x="56522" y="45771"/>
                </a:lnTo>
                <a:lnTo>
                  <a:pt x="52168" y="49540"/>
                </a:lnTo>
                <a:lnTo>
                  <a:pt x="47995" y="54592"/>
                </a:lnTo>
                <a:lnTo>
                  <a:pt x="43943" y="60500"/>
                </a:lnTo>
                <a:lnTo>
                  <a:pt x="39972" y="66979"/>
                </a:lnTo>
                <a:lnTo>
                  <a:pt x="36055" y="73838"/>
                </a:lnTo>
                <a:lnTo>
                  <a:pt x="28315" y="88233"/>
                </a:lnTo>
                <a:lnTo>
                  <a:pt x="24473" y="94357"/>
                </a:lnTo>
                <a:lnTo>
                  <a:pt x="20642" y="99711"/>
                </a:lnTo>
                <a:lnTo>
                  <a:pt x="16818" y="104549"/>
                </a:lnTo>
                <a:lnTo>
                  <a:pt x="12998" y="110315"/>
                </a:lnTo>
                <a:lnTo>
                  <a:pt x="9182" y="116699"/>
                </a:lnTo>
                <a:lnTo>
                  <a:pt x="5368" y="123495"/>
                </a:lnTo>
                <a:lnTo>
                  <a:pt x="2825" y="131835"/>
                </a:lnTo>
                <a:lnTo>
                  <a:pt x="1130" y="141206"/>
                </a:lnTo>
                <a:lnTo>
                  <a:pt x="0" y="151262"/>
                </a:lnTo>
                <a:lnTo>
                  <a:pt x="516" y="161777"/>
                </a:lnTo>
                <a:lnTo>
                  <a:pt x="2131" y="172597"/>
                </a:lnTo>
                <a:lnTo>
                  <a:pt x="4477" y="183620"/>
                </a:lnTo>
                <a:lnTo>
                  <a:pt x="7311" y="192239"/>
                </a:lnTo>
                <a:lnTo>
                  <a:pt x="10471" y="199255"/>
                </a:lnTo>
                <a:lnTo>
                  <a:pt x="13847" y="205202"/>
                </a:lnTo>
                <a:lnTo>
                  <a:pt x="17368" y="210437"/>
                </a:lnTo>
                <a:lnTo>
                  <a:pt x="20985" y="215197"/>
                </a:lnTo>
                <a:lnTo>
                  <a:pt x="24667" y="219640"/>
                </a:lnTo>
                <a:lnTo>
                  <a:pt x="29661" y="223872"/>
                </a:lnTo>
                <a:lnTo>
                  <a:pt x="35530" y="227964"/>
                </a:lnTo>
                <a:lnTo>
                  <a:pt x="41983" y="231961"/>
                </a:lnTo>
                <a:lnTo>
                  <a:pt x="47556" y="235896"/>
                </a:lnTo>
                <a:lnTo>
                  <a:pt x="52540" y="239790"/>
                </a:lnTo>
                <a:lnTo>
                  <a:pt x="57133" y="243655"/>
                </a:lnTo>
                <a:lnTo>
                  <a:pt x="62735" y="246232"/>
                </a:lnTo>
                <a:lnTo>
                  <a:pt x="69010" y="247950"/>
                </a:lnTo>
                <a:lnTo>
                  <a:pt x="75733" y="249096"/>
                </a:lnTo>
                <a:lnTo>
                  <a:pt x="82755" y="251129"/>
                </a:lnTo>
                <a:lnTo>
                  <a:pt x="89977" y="253755"/>
                </a:lnTo>
                <a:lnTo>
                  <a:pt x="97331" y="256775"/>
                </a:lnTo>
                <a:lnTo>
                  <a:pt x="104774" y="258789"/>
                </a:lnTo>
                <a:lnTo>
                  <a:pt x="112276" y="260131"/>
                </a:lnTo>
                <a:lnTo>
                  <a:pt x="119817" y="261027"/>
                </a:lnTo>
                <a:lnTo>
                  <a:pt x="128655" y="261624"/>
                </a:lnTo>
                <a:lnTo>
                  <a:pt x="138356" y="262021"/>
                </a:lnTo>
                <a:lnTo>
                  <a:pt x="148634" y="262286"/>
                </a:lnTo>
                <a:lnTo>
                  <a:pt x="158026" y="261193"/>
                </a:lnTo>
                <a:lnTo>
                  <a:pt x="166827" y="259194"/>
                </a:lnTo>
                <a:lnTo>
                  <a:pt x="175235" y="256592"/>
                </a:lnTo>
                <a:lnTo>
                  <a:pt x="182110" y="253587"/>
                </a:lnTo>
                <a:lnTo>
                  <a:pt x="187963" y="250313"/>
                </a:lnTo>
                <a:lnTo>
                  <a:pt x="193135" y="246861"/>
                </a:lnTo>
                <a:lnTo>
                  <a:pt x="199123" y="243289"/>
                </a:lnTo>
                <a:lnTo>
                  <a:pt x="205655" y="239638"/>
                </a:lnTo>
                <a:lnTo>
                  <a:pt x="212550" y="235934"/>
                </a:lnTo>
                <a:lnTo>
                  <a:pt x="218417" y="230925"/>
                </a:lnTo>
                <a:lnTo>
                  <a:pt x="223598" y="225046"/>
                </a:lnTo>
                <a:lnTo>
                  <a:pt x="228322" y="218586"/>
                </a:lnTo>
                <a:lnTo>
                  <a:pt x="232741" y="210470"/>
                </a:lnTo>
                <a:lnTo>
                  <a:pt x="236957" y="201249"/>
                </a:lnTo>
                <a:lnTo>
                  <a:pt x="241038" y="191291"/>
                </a:lnTo>
                <a:lnTo>
                  <a:pt x="243758" y="182113"/>
                </a:lnTo>
                <a:lnTo>
                  <a:pt x="245572" y="173454"/>
                </a:lnTo>
                <a:lnTo>
                  <a:pt x="246781" y="165141"/>
                </a:lnTo>
                <a:lnTo>
                  <a:pt x="247587" y="157060"/>
                </a:lnTo>
                <a:lnTo>
                  <a:pt x="248125" y="149132"/>
                </a:lnTo>
                <a:lnTo>
                  <a:pt x="248483" y="141307"/>
                </a:lnTo>
                <a:lnTo>
                  <a:pt x="247452" y="133550"/>
                </a:lnTo>
                <a:lnTo>
                  <a:pt x="245494" y="125839"/>
                </a:lnTo>
                <a:lnTo>
                  <a:pt x="242920" y="118158"/>
                </a:lnTo>
                <a:lnTo>
                  <a:pt x="239933" y="110498"/>
                </a:lnTo>
                <a:lnTo>
                  <a:pt x="236672" y="102850"/>
                </a:lnTo>
                <a:lnTo>
                  <a:pt x="233228" y="95212"/>
                </a:lnTo>
                <a:lnTo>
                  <a:pt x="228392" y="86310"/>
                </a:lnTo>
                <a:lnTo>
                  <a:pt x="222628" y="76566"/>
                </a:lnTo>
                <a:lnTo>
                  <a:pt x="216245" y="66260"/>
                </a:lnTo>
                <a:lnTo>
                  <a:pt x="210720" y="58119"/>
                </a:lnTo>
                <a:lnTo>
                  <a:pt x="205766" y="51421"/>
                </a:lnTo>
                <a:lnTo>
                  <a:pt x="201194" y="45686"/>
                </a:lnTo>
                <a:lnTo>
                  <a:pt x="195606" y="39323"/>
                </a:lnTo>
                <a:lnTo>
                  <a:pt x="189340" y="32541"/>
                </a:lnTo>
                <a:lnTo>
                  <a:pt x="182624" y="25479"/>
                </a:lnTo>
                <a:lnTo>
                  <a:pt x="175606" y="19502"/>
                </a:lnTo>
                <a:lnTo>
                  <a:pt x="168387" y="14247"/>
                </a:lnTo>
                <a:lnTo>
                  <a:pt x="161034" y="9473"/>
                </a:lnTo>
                <a:lnTo>
                  <a:pt x="153593" y="6291"/>
                </a:lnTo>
                <a:lnTo>
                  <a:pt x="146092" y="4169"/>
                </a:lnTo>
                <a:lnTo>
                  <a:pt x="138551" y="2755"/>
                </a:lnTo>
                <a:lnTo>
                  <a:pt x="132254" y="1812"/>
                </a:lnTo>
                <a:lnTo>
                  <a:pt x="126786" y="1184"/>
                </a:lnTo>
                <a:lnTo>
                  <a:pt x="121870" y="764"/>
                </a:lnTo>
                <a:lnTo>
                  <a:pt x="116053" y="485"/>
                </a:lnTo>
                <a:lnTo>
                  <a:pt x="102817" y="175"/>
                </a:lnTo>
                <a:lnTo>
                  <a:pt x="81085" y="0"/>
                </a:lnTo>
                <a:lnTo>
                  <a:pt x="74893" y="1246"/>
                </a:lnTo>
                <a:lnTo>
                  <a:pt x="69495" y="3346"/>
                </a:lnTo>
                <a:lnTo>
                  <a:pt x="64627" y="6016"/>
                </a:lnTo>
                <a:lnTo>
                  <a:pt x="60111" y="9066"/>
                </a:lnTo>
                <a:lnTo>
                  <a:pt x="55830" y="12370"/>
                </a:lnTo>
                <a:lnTo>
                  <a:pt x="45903" y="20729"/>
                </a:lnTo>
                <a:lnTo>
                  <a:pt x="44546" y="28646"/>
                </a:lnTo>
                <a:lnTo>
                  <a:pt x="43460" y="5707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71"/>
          <p:cNvSpPr/>
          <p:nvPr/>
        </p:nvSpPr>
        <p:spPr>
          <a:xfrm>
            <a:off x="1440873" y="5498596"/>
            <a:ext cx="271315" cy="284783"/>
          </a:xfrm>
          <a:custGeom>
            <a:avLst/>
            <a:gdLst/>
            <a:ahLst/>
            <a:cxnLst/>
            <a:rect l="0" t="0" r="0" b="0"/>
            <a:pathLst>
              <a:path w="271315" h="284783">
                <a:moveTo>
                  <a:pt x="79317" y="33523"/>
                </a:moveTo>
                <a:lnTo>
                  <a:pt x="89158" y="33523"/>
                </a:lnTo>
                <a:lnTo>
                  <a:pt x="88417" y="34793"/>
                </a:lnTo>
                <a:lnTo>
                  <a:pt x="81308" y="42648"/>
                </a:lnTo>
                <a:lnTo>
                  <a:pt x="74698" y="49432"/>
                </a:lnTo>
                <a:lnTo>
                  <a:pt x="68618" y="56830"/>
                </a:lnTo>
                <a:lnTo>
                  <a:pt x="44397" y="87701"/>
                </a:lnTo>
                <a:lnTo>
                  <a:pt x="38257" y="95042"/>
                </a:lnTo>
                <a:lnTo>
                  <a:pt x="32893" y="101206"/>
                </a:lnTo>
                <a:lnTo>
                  <a:pt x="28048" y="107855"/>
                </a:lnTo>
                <a:lnTo>
                  <a:pt x="23547" y="114828"/>
                </a:lnTo>
                <a:lnTo>
                  <a:pt x="19277" y="122016"/>
                </a:lnTo>
                <a:lnTo>
                  <a:pt x="15160" y="128079"/>
                </a:lnTo>
                <a:lnTo>
                  <a:pt x="11146" y="133390"/>
                </a:lnTo>
                <a:lnTo>
                  <a:pt x="7199" y="138201"/>
                </a:lnTo>
                <a:lnTo>
                  <a:pt x="4568" y="145219"/>
                </a:lnTo>
                <a:lnTo>
                  <a:pt x="2814" y="153707"/>
                </a:lnTo>
                <a:lnTo>
                  <a:pt x="1645" y="163176"/>
                </a:lnTo>
                <a:lnTo>
                  <a:pt x="866" y="170758"/>
                </a:lnTo>
                <a:lnTo>
                  <a:pt x="346" y="177083"/>
                </a:lnTo>
                <a:lnTo>
                  <a:pt x="0" y="182570"/>
                </a:lnTo>
                <a:lnTo>
                  <a:pt x="2308" y="191308"/>
                </a:lnTo>
                <a:lnTo>
                  <a:pt x="6388" y="202213"/>
                </a:lnTo>
                <a:lnTo>
                  <a:pt x="11647" y="214563"/>
                </a:lnTo>
                <a:lnTo>
                  <a:pt x="17694" y="224067"/>
                </a:lnTo>
                <a:lnTo>
                  <a:pt x="24265" y="231672"/>
                </a:lnTo>
                <a:lnTo>
                  <a:pt x="31185" y="238013"/>
                </a:lnTo>
                <a:lnTo>
                  <a:pt x="38339" y="243510"/>
                </a:lnTo>
                <a:lnTo>
                  <a:pt x="45648" y="248444"/>
                </a:lnTo>
                <a:lnTo>
                  <a:pt x="53061" y="253004"/>
                </a:lnTo>
                <a:lnTo>
                  <a:pt x="60543" y="257314"/>
                </a:lnTo>
                <a:lnTo>
                  <a:pt x="75629" y="265489"/>
                </a:lnTo>
                <a:lnTo>
                  <a:pt x="98403" y="277232"/>
                </a:lnTo>
                <a:lnTo>
                  <a:pt x="106011" y="279816"/>
                </a:lnTo>
                <a:lnTo>
                  <a:pt x="113623" y="281538"/>
                </a:lnTo>
                <a:lnTo>
                  <a:pt x="121237" y="282687"/>
                </a:lnTo>
                <a:lnTo>
                  <a:pt x="128854" y="283453"/>
                </a:lnTo>
                <a:lnTo>
                  <a:pt x="136471" y="283963"/>
                </a:lnTo>
                <a:lnTo>
                  <a:pt x="144090" y="284303"/>
                </a:lnTo>
                <a:lnTo>
                  <a:pt x="159328" y="284681"/>
                </a:lnTo>
                <a:lnTo>
                  <a:pt x="166948" y="284782"/>
                </a:lnTo>
                <a:lnTo>
                  <a:pt x="173297" y="283579"/>
                </a:lnTo>
                <a:lnTo>
                  <a:pt x="178800" y="281507"/>
                </a:lnTo>
                <a:lnTo>
                  <a:pt x="189572" y="275818"/>
                </a:lnTo>
                <a:lnTo>
                  <a:pt x="224567" y="258110"/>
                </a:lnTo>
                <a:lnTo>
                  <a:pt x="230760" y="254368"/>
                </a:lnTo>
                <a:lnTo>
                  <a:pt x="236159" y="250603"/>
                </a:lnTo>
                <a:lnTo>
                  <a:pt x="241028" y="246823"/>
                </a:lnTo>
                <a:lnTo>
                  <a:pt x="245544" y="241763"/>
                </a:lnTo>
                <a:lnTo>
                  <a:pt x="249825" y="235850"/>
                </a:lnTo>
                <a:lnTo>
                  <a:pt x="253949" y="229367"/>
                </a:lnTo>
                <a:lnTo>
                  <a:pt x="257968" y="222506"/>
                </a:lnTo>
                <a:lnTo>
                  <a:pt x="261918" y="215392"/>
                </a:lnTo>
                <a:lnTo>
                  <a:pt x="265821" y="208109"/>
                </a:lnTo>
                <a:lnTo>
                  <a:pt x="268423" y="198174"/>
                </a:lnTo>
                <a:lnTo>
                  <a:pt x="270157" y="186470"/>
                </a:lnTo>
                <a:lnTo>
                  <a:pt x="271314" y="173588"/>
                </a:lnTo>
                <a:lnTo>
                  <a:pt x="270815" y="162460"/>
                </a:lnTo>
                <a:lnTo>
                  <a:pt x="269212" y="152501"/>
                </a:lnTo>
                <a:lnTo>
                  <a:pt x="266873" y="143322"/>
                </a:lnTo>
                <a:lnTo>
                  <a:pt x="264045" y="133392"/>
                </a:lnTo>
                <a:lnTo>
                  <a:pt x="257514" y="112200"/>
                </a:lnTo>
                <a:lnTo>
                  <a:pt x="253995" y="103754"/>
                </a:lnTo>
                <a:lnTo>
                  <a:pt x="250379" y="96854"/>
                </a:lnTo>
                <a:lnTo>
                  <a:pt x="246698" y="90984"/>
                </a:lnTo>
                <a:lnTo>
                  <a:pt x="241704" y="84531"/>
                </a:lnTo>
                <a:lnTo>
                  <a:pt x="235835" y="77688"/>
                </a:lnTo>
                <a:lnTo>
                  <a:pt x="229382" y="70586"/>
                </a:lnTo>
                <a:lnTo>
                  <a:pt x="220000" y="62042"/>
                </a:lnTo>
                <a:lnTo>
                  <a:pt x="208666" y="52536"/>
                </a:lnTo>
                <a:lnTo>
                  <a:pt x="196029" y="42389"/>
                </a:lnTo>
                <a:lnTo>
                  <a:pt x="185065" y="34353"/>
                </a:lnTo>
                <a:lnTo>
                  <a:pt x="175216" y="27727"/>
                </a:lnTo>
                <a:lnTo>
                  <a:pt x="166109" y="22039"/>
                </a:lnTo>
                <a:lnTo>
                  <a:pt x="154958" y="16977"/>
                </a:lnTo>
                <a:lnTo>
                  <a:pt x="142444" y="12333"/>
                </a:lnTo>
                <a:lnTo>
                  <a:pt x="129022" y="7966"/>
                </a:lnTo>
                <a:lnTo>
                  <a:pt x="117533" y="5056"/>
                </a:lnTo>
                <a:lnTo>
                  <a:pt x="107335" y="3115"/>
                </a:lnTo>
                <a:lnTo>
                  <a:pt x="97995" y="1821"/>
                </a:lnTo>
                <a:lnTo>
                  <a:pt x="90499" y="959"/>
                </a:lnTo>
                <a:lnTo>
                  <a:pt x="84232" y="383"/>
                </a:lnTo>
                <a:lnTo>
                  <a:pt x="78783" y="0"/>
                </a:lnTo>
                <a:lnTo>
                  <a:pt x="73881" y="1015"/>
                </a:lnTo>
                <a:lnTo>
                  <a:pt x="69343" y="2961"/>
                </a:lnTo>
                <a:lnTo>
                  <a:pt x="60914" y="7240"/>
                </a:lnTo>
                <a:lnTo>
                  <a:pt x="56888" y="8381"/>
                </a:lnTo>
                <a:lnTo>
                  <a:pt x="45027" y="1066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72"/>
          <p:cNvSpPr/>
          <p:nvPr/>
        </p:nvSpPr>
        <p:spPr>
          <a:xfrm>
            <a:off x="1828800" y="5543730"/>
            <a:ext cx="217171" cy="22680"/>
          </a:xfrm>
          <a:custGeom>
            <a:avLst/>
            <a:gdLst/>
            <a:ahLst/>
            <a:cxnLst/>
            <a:rect l="0" t="0" r="0" b="0"/>
            <a:pathLst>
              <a:path w="217171" h="22680">
                <a:moveTo>
                  <a:pt x="0" y="22679"/>
                </a:moveTo>
                <a:lnTo>
                  <a:pt x="31818" y="6771"/>
                </a:lnTo>
                <a:lnTo>
                  <a:pt x="40262" y="4453"/>
                </a:lnTo>
                <a:lnTo>
                  <a:pt x="49701" y="2909"/>
                </a:lnTo>
                <a:lnTo>
                  <a:pt x="59804" y="1879"/>
                </a:lnTo>
                <a:lnTo>
                  <a:pt x="67809" y="1193"/>
                </a:lnTo>
                <a:lnTo>
                  <a:pt x="74416" y="735"/>
                </a:lnTo>
                <a:lnTo>
                  <a:pt x="80091" y="430"/>
                </a:lnTo>
                <a:lnTo>
                  <a:pt x="136619" y="0"/>
                </a:lnTo>
                <a:lnTo>
                  <a:pt x="154579" y="1210"/>
                </a:lnTo>
                <a:lnTo>
                  <a:pt x="169093" y="3286"/>
                </a:lnTo>
                <a:lnTo>
                  <a:pt x="217170" y="1124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73"/>
          <p:cNvSpPr/>
          <p:nvPr/>
        </p:nvSpPr>
        <p:spPr>
          <a:xfrm>
            <a:off x="1805940" y="5634989"/>
            <a:ext cx="285751" cy="22862"/>
          </a:xfrm>
          <a:custGeom>
            <a:avLst/>
            <a:gdLst/>
            <a:ahLst/>
            <a:cxnLst/>
            <a:rect l="0" t="0" r="0" b="0"/>
            <a:pathLst>
              <a:path w="285751" h="22862">
                <a:moveTo>
                  <a:pt x="0" y="0"/>
                </a:moveTo>
                <a:lnTo>
                  <a:pt x="18203" y="6068"/>
                </a:lnTo>
                <a:lnTo>
                  <a:pt x="32455" y="7855"/>
                </a:lnTo>
                <a:lnTo>
                  <a:pt x="50847" y="9047"/>
                </a:lnTo>
                <a:lnTo>
                  <a:pt x="93718" y="10371"/>
                </a:lnTo>
                <a:lnTo>
                  <a:pt x="138172" y="10959"/>
                </a:lnTo>
                <a:lnTo>
                  <a:pt x="159425" y="12386"/>
                </a:lnTo>
                <a:lnTo>
                  <a:pt x="179943" y="14608"/>
                </a:lnTo>
                <a:lnTo>
                  <a:pt x="285750" y="2286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74"/>
          <p:cNvSpPr/>
          <p:nvPr/>
        </p:nvSpPr>
        <p:spPr>
          <a:xfrm>
            <a:off x="2160314" y="5456957"/>
            <a:ext cx="308363" cy="333168"/>
          </a:xfrm>
          <a:custGeom>
            <a:avLst/>
            <a:gdLst/>
            <a:ahLst/>
            <a:cxnLst/>
            <a:rect l="0" t="0" r="0" b="0"/>
            <a:pathLst>
              <a:path w="308363" h="333168">
                <a:moveTo>
                  <a:pt x="34246" y="29443"/>
                </a:moveTo>
                <a:lnTo>
                  <a:pt x="46381" y="23375"/>
                </a:lnTo>
                <a:lnTo>
                  <a:pt x="55726" y="20396"/>
                </a:lnTo>
                <a:lnTo>
                  <a:pt x="59996" y="19601"/>
                </a:lnTo>
                <a:lnTo>
                  <a:pt x="65382" y="19072"/>
                </a:lnTo>
                <a:lnTo>
                  <a:pt x="71513" y="18719"/>
                </a:lnTo>
                <a:lnTo>
                  <a:pt x="78141" y="18483"/>
                </a:lnTo>
                <a:lnTo>
                  <a:pt x="86369" y="17056"/>
                </a:lnTo>
                <a:lnTo>
                  <a:pt x="95664" y="14835"/>
                </a:lnTo>
                <a:lnTo>
                  <a:pt x="105672" y="12084"/>
                </a:lnTo>
                <a:lnTo>
                  <a:pt x="113613" y="10250"/>
                </a:lnTo>
                <a:lnTo>
                  <a:pt x="120177" y="9027"/>
                </a:lnTo>
                <a:lnTo>
                  <a:pt x="125823" y="8212"/>
                </a:lnTo>
                <a:lnTo>
                  <a:pt x="138477" y="7669"/>
                </a:lnTo>
                <a:lnTo>
                  <a:pt x="207780" y="6678"/>
                </a:lnTo>
                <a:lnTo>
                  <a:pt x="208355" y="6646"/>
                </a:lnTo>
                <a:lnTo>
                  <a:pt x="200153" y="6595"/>
                </a:lnTo>
                <a:lnTo>
                  <a:pt x="195651" y="5321"/>
                </a:lnTo>
                <a:lnTo>
                  <a:pt x="190109" y="3201"/>
                </a:lnTo>
                <a:lnTo>
                  <a:pt x="183875" y="519"/>
                </a:lnTo>
                <a:lnTo>
                  <a:pt x="175908" y="0"/>
                </a:lnTo>
                <a:lnTo>
                  <a:pt x="166787" y="924"/>
                </a:lnTo>
                <a:lnTo>
                  <a:pt x="156897" y="2810"/>
                </a:lnTo>
                <a:lnTo>
                  <a:pt x="143953" y="4067"/>
                </a:lnTo>
                <a:lnTo>
                  <a:pt x="128974" y="4906"/>
                </a:lnTo>
                <a:lnTo>
                  <a:pt x="112638" y="5465"/>
                </a:lnTo>
                <a:lnTo>
                  <a:pt x="99207" y="7107"/>
                </a:lnTo>
                <a:lnTo>
                  <a:pt x="87713" y="9472"/>
                </a:lnTo>
                <a:lnTo>
                  <a:pt x="77511" y="12319"/>
                </a:lnTo>
                <a:lnTo>
                  <a:pt x="69439" y="14217"/>
                </a:lnTo>
                <a:lnTo>
                  <a:pt x="62788" y="15482"/>
                </a:lnTo>
                <a:lnTo>
                  <a:pt x="57084" y="16325"/>
                </a:lnTo>
                <a:lnTo>
                  <a:pt x="52011" y="18158"/>
                </a:lnTo>
                <a:lnTo>
                  <a:pt x="42988" y="23580"/>
                </a:lnTo>
                <a:lnTo>
                  <a:pt x="37534" y="28074"/>
                </a:lnTo>
                <a:lnTo>
                  <a:pt x="31358" y="33610"/>
                </a:lnTo>
                <a:lnTo>
                  <a:pt x="15331" y="48610"/>
                </a:lnTo>
                <a:lnTo>
                  <a:pt x="14016" y="51111"/>
                </a:lnTo>
                <a:lnTo>
                  <a:pt x="12554" y="57276"/>
                </a:lnTo>
                <a:lnTo>
                  <a:pt x="8518" y="64250"/>
                </a:lnTo>
                <a:lnTo>
                  <a:pt x="1647" y="73007"/>
                </a:lnTo>
                <a:lnTo>
                  <a:pt x="707" y="77591"/>
                </a:lnTo>
                <a:lnTo>
                  <a:pt x="178" y="87312"/>
                </a:lnTo>
                <a:lnTo>
                  <a:pt x="0" y="95907"/>
                </a:lnTo>
                <a:lnTo>
                  <a:pt x="3362" y="100469"/>
                </a:lnTo>
                <a:lnTo>
                  <a:pt x="6036" y="103463"/>
                </a:lnTo>
                <a:lnTo>
                  <a:pt x="9090" y="105460"/>
                </a:lnTo>
                <a:lnTo>
                  <a:pt x="15868" y="107678"/>
                </a:lnTo>
                <a:lnTo>
                  <a:pt x="23115" y="108664"/>
                </a:lnTo>
                <a:lnTo>
                  <a:pt x="30568" y="109102"/>
                </a:lnTo>
                <a:lnTo>
                  <a:pt x="38115" y="109297"/>
                </a:lnTo>
                <a:lnTo>
                  <a:pt x="98045" y="109406"/>
                </a:lnTo>
                <a:lnTo>
                  <a:pt x="119959" y="110692"/>
                </a:lnTo>
                <a:lnTo>
                  <a:pt x="139648" y="112818"/>
                </a:lnTo>
                <a:lnTo>
                  <a:pt x="157854" y="115506"/>
                </a:lnTo>
                <a:lnTo>
                  <a:pt x="173801" y="117298"/>
                </a:lnTo>
                <a:lnTo>
                  <a:pt x="188243" y="118493"/>
                </a:lnTo>
                <a:lnTo>
                  <a:pt x="201680" y="119290"/>
                </a:lnTo>
                <a:lnTo>
                  <a:pt x="213179" y="121091"/>
                </a:lnTo>
                <a:lnTo>
                  <a:pt x="223384" y="123561"/>
                </a:lnTo>
                <a:lnTo>
                  <a:pt x="232728" y="126478"/>
                </a:lnTo>
                <a:lnTo>
                  <a:pt x="241497" y="129693"/>
                </a:lnTo>
                <a:lnTo>
                  <a:pt x="249883" y="133106"/>
                </a:lnTo>
                <a:lnTo>
                  <a:pt x="258014" y="136651"/>
                </a:lnTo>
                <a:lnTo>
                  <a:pt x="264705" y="140285"/>
                </a:lnTo>
                <a:lnTo>
                  <a:pt x="270435" y="143977"/>
                </a:lnTo>
                <a:lnTo>
                  <a:pt x="275525" y="147709"/>
                </a:lnTo>
                <a:lnTo>
                  <a:pt x="284567" y="155242"/>
                </a:lnTo>
                <a:lnTo>
                  <a:pt x="292820" y="162823"/>
                </a:lnTo>
                <a:lnTo>
                  <a:pt x="300721" y="170426"/>
                </a:lnTo>
                <a:lnTo>
                  <a:pt x="303336" y="174232"/>
                </a:lnTo>
                <a:lnTo>
                  <a:pt x="306241" y="181847"/>
                </a:lnTo>
                <a:lnTo>
                  <a:pt x="307016" y="188195"/>
                </a:lnTo>
                <a:lnTo>
                  <a:pt x="307533" y="196238"/>
                </a:lnTo>
                <a:lnTo>
                  <a:pt x="307877" y="205409"/>
                </a:lnTo>
                <a:lnTo>
                  <a:pt x="308362" y="248656"/>
                </a:lnTo>
                <a:lnTo>
                  <a:pt x="307160" y="260675"/>
                </a:lnTo>
                <a:lnTo>
                  <a:pt x="305088" y="269958"/>
                </a:lnTo>
                <a:lnTo>
                  <a:pt x="302437" y="277416"/>
                </a:lnTo>
                <a:lnTo>
                  <a:pt x="299400" y="283658"/>
                </a:lnTo>
                <a:lnTo>
                  <a:pt x="292639" y="293980"/>
                </a:lnTo>
                <a:lnTo>
                  <a:pt x="285400" y="302801"/>
                </a:lnTo>
                <a:lnTo>
                  <a:pt x="277950" y="310955"/>
                </a:lnTo>
                <a:lnTo>
                  <a:pt x="270405" y="318813"/>
                </a:lnTo>
                <a:lnTo>
                  <a:pt x="266615" y="321416"/>
                </a:lnTo>
                <a:lnTo>
                  <a:pt x="259018" y="324309"/>
                </a:lnTo>
                <a:lnTo>
                  <a:pt x="253944" y="325080"/>
                </a:lnTo>
                <a:lnTo>
                  <a:pt x="248021" y="325594"/>
                </a:lnTo>
                <a:lnTo>
                  <a:pt x="235937" y="326165"/>
                </a:lnTo>
                <a:lnTo>
                  <a:pt x="226333" y="326419"/>
                </a:lnTo>
                <a:lnTo>
                  <a:pt x="219454" y="327757"/>
                </a:lnTo>
                <a:lnTo>
                  <a:pt x="211058" y="329919"/>
                </a:lnTo>
                <a:lnTo>
                  <a:pt x="201650" y="332630"/>
                </a:lnTo>
                <a:lnTo>
                  <a:pt x="191569" y="333167"/>
                </a:lnTo>
                <a:lnTo>
                  <a:pt x="181038" y="332256"/>
                </a:lnTo>
                <a:lnTo>
                  <a:pt x="170207" y="330378"/>
                </a:lnTo>
                <a:lnTo>
                  <a:pt x="159177" y="329126"/>
                </a:lnTo>
                <a:lnTo>
                  <a:pt x="148013" y="328292"/>
                </a:lnTo>
                <a:lnTo>
                  <a:pt x="136760" y="327736"/>
                </a:lnTo>
                <a:lnTo>
                  <a:pt x="127989" y="326094"/>
                </a:lnTo>
                <a:lnTo>
                  <a:pt x="120871" y="323730"/>
                </a:lnTo>
                <a:lnTo>
                  <a:pt x="114856" y="320884"/>
                </a:lnTo>
                <a:lnTo>
                  <a:pt x="108306" y="318987"/>
                </a:lnTo>
                <a:lnTo>
                  <a:pt x="101399" y="317722"/>
                </a:lnTo>
                <a:lnTo>
                  <a:pt x="94255" y="316878"/>
                </a:lnTo>
                <a:lnTo>
                  <a:pt x="88222" y="315046"/>
                </a:lnTo>
                <a:lnTo>
                  <a:pt x="82930" y="312555"/>
                </a:lnTo>
                <a:lnTo>
                  <a:pt x="78132" y="309624"/>
                </a:lnTo>
                <a:lnTo>
                  <a:pt x="76203" y="307670"/>
                </a:lnTo>
                <a:lnTo>
                  <a:pt x="76187" y="306368"/>
                </a:lnTo>
                <a:lnTo>
                  <a:pt x="79966" y="30376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75"/>
          <p:cNvSpPr/>
          <p:nvPr/>
        </p:nvSpPr>
        <p:spPr>
          <a:xfrm>
            <a:off x="2617470" y="5384139"/>
            <a:ext cx="203423" cy="273712"/>
          </a:xfrm>
          <a:custGeom>
            <a:avLst/>
            <a:gdLst/>
            <a:ahLst/>
            <a:cxnLst/>
            <a:rect l="0" t="0" r="0" b="0"/>
            <a:pathLst>
              <a:path w="203423" h="273712">
                <a:moveTo>
                  <a:pt x="0" y="22250"/>
                </a:moveTo>
                <a:lnTo>
                  <a:pt x="12135" y="16183"/>
                </a:lnTo>
                <a:lnTo>
                  <a:pt x="16980" y="13125"/>
                </a:lnTo>
                <a:lnTo>
                  <a:pt x="21480" y="9817"/>
                </a:lnTo>
                <a:lnTo>
                  <a:pt x="25750" y="6342"/>
                </a:lnTo>
                <a:lnTo>
                  <a:pt x="29866" y="4024"/>
                </a:lnTo>
                <a:lnTo>
                  <a:pt x="33881" y="2480"/>
                </a:lnTo>
                <a:lnTo>
                  <a:pt x="37827" y="1450"/>
                </a:lnTo>
                <a:lnTo>
                  <a:pt x="41728" y="764"/>
                </a:lnTo>
                <a:lnTo>
                  <a:pt x="45599" y="305"/>
                </a:lnTo>
                <a:lnTo>
                  <a:pt x="49449" y="0"/>
                </a:lnTo>
                <a:lnTo>
                  <a:pt x="53286" y="1067"/>
                </a:lnTo>
                <a:lnTo>
                  <a:pt x="57114" y="3048"/>
                </a:lnTo>
                <a:lnTo>
                  <a:pt x="60936" y="5639"/>
                </a:lnTo>
                <a:lnTo>
                  <a:pt x="71104" y="9906"/>
                </a:lnTo>
                <a:lnTo>
                  <a:pt x="85502" y="15291"/>
                </a:lnTo>
                <a:lnTo>
                  <a:pt x="102721" y="21420"/>
                </a:lnTo>
                <a:lnTo>
                  <a:pt x="115471" y="26777"/>
                </a:lnTo>
                <a:lnTo>
                  <a:pt x="125240" y="31619"/>
                </a:lnTo>
                <a:lnTo>
                  <a:pt x="133023" y="36116"/>
                </a:lnTo>
                <a:lnTo>
                  <a:pt x="148445" y="44500"/>
                </a:lnTo>
                <a:lnTo>
                  <a:pt x="156113" y="48513"/>
                </a:lnTo>
                <a:lnTo>
                  <a:pt x="162495" y="52459"/>
                </a:lnTo>
                <a:lnTo>
                  <a:pt x="168020" y="56359"/>
                </a:lnTo>
                <a:lnTo>
                  <a:pt x="172973" y="60230"/>
                </a:lnTo>
                <a:lnTo>
                  <a:pt x="177545" y="64080"/>
                </a:lnTo>
                <a:lnTo>
                  <a:pt x="181863" y="67916"/>
                </a:lnTo>
                <a:lnTo>
                  <a:pt x="190048" y="75566"/>
                </a:lnTo>
                <a:lnTo>
                  <a:pt x="197919" y="83200"/>
                </a:lnTo>
                <a:lnTo>
                  <a:pt x="200526" y="87014"/>
                </a:lnTo>
                <a:lnTo>
                  <a:pt x="203422" y="94637"/>
                </a:lnTo>
                <a:lnTo>
                  <a:pt x="202925" y="99718"/>
                </a:lnTo>
                <a:lnTo>
                  <a:pt x="201323" y="105646"/>
                </a:lnTo>
                <a:lnTo>
                  <a:pt x="195695" y="121274"/>
                </a:lnTo>
                <a:lnTo>
                  <a:pt x="192693" y="123826"/>
                </a:lnTo>
                <a:lnTo>
                  <a:pt x="188152" y="126797"/>
                </a:lnTo>
                <a:lnTo>
                  <a:pt x="182585" y="130048"/>
                </a:lnTo>
                <a:lnTo>
                  <a:pt x="176333" y="133486"/>
                </a:lnTo>
                <a:lnTo>
                  <a:pt x="162613" y="140691"/>
                </a:lnTo>
                <a:lnTo>
                  <a:pt x="155399" y="143121"/>
                </a:lnTo>
                <a:lnTo>
                  <a:pt x="148049" y="144741"/>
                </a:lnTo>
                <a:lnTo>
                  <a:pt x="140609" y="145821"/>
                </a:lnTo>
                <a:lnTo>
                  <a:pt x="131839" y="146541"/>
                </a:lnTo>
                <a:lnTo>
                  <a:pt x="122183" y="147021"/>
                </a:lnTo>
                <a:lnTo>
                  <a:pt x="111935" y="147340"/>
                </a:lnTo>
                <a:lnTo>
                  <a:pt x="102563" y="148824"/>
                </a:lnTo>
                <a:lnTo>
                  <a:pt x="93775" y="151083"/>
                </a:lnTo>
                <a:lnTo>
                  <a:pt x="85377" y="153859"/>
                </a:lnTo>
                <a:lnTo>
                  <a:pt x="74698" y="156979"/>
                </a:lnTo>
                <a:lnTo>
                  <a:pt x="49286" y="163833"/>
                </a:lnTo>
                <a:lnTo>
                  <a:pt x="39207" y="167439"/>
                </a:lnTo>
                <a:lnTo>
                  <a:pt x="31218" y="171113"/>
                </a:lnTo>
                <a:lnTo>
                  <a:pt x="24622" y="174832"/>
                </a:lnTo>
                <a:lnTo>
                  <a:pt x="18954" y="178581"/>
                </a:lnTo>
                <a:lnTo>
                  <a:pt x="13906" y="182351"/>
                </a:lnTo>
                <a:lnTo>
                  <a:pt x="9271" y="186134"/>
                </a:lnTo>
                <a:lnTo>
                  <a:pt x="6180" y="189926"/>
                </a:lnTo>
                <a:lnTo>
                  <a:pt x="4120" y="193724"/>
                </a:lnTo>
                <a:lnTo>
                  <a:pt x="813" y="202877"/>
                </a:lnTo>
                <a:lnTo>
                  <a:pt x="241" y="210531"/>
                </a:lnTo>
                <a:lnTo>
                  <a:pt x="1430" y="216351"/>
                </a:lnTo>
                <a:lnTo>
                  <a:pt x="3494" y="224041"/>
                </a:lnTo>
                <a:lnTo>
                  <a:pt x="6139" y="232977"/>
                </a:lnTo>
                <a:lnTo>
                  <a:pt x="9172" y="238935"/>
                </a:lnTo>
                <a:lnTo>
                  <a:pt x="12465" y="242907"/>
                </a:lnTo>
                <a:lnTo>
                  <a:pt x="15930" y="245554"/>
                </a:lnTo>
                <a:lnTo>
                  <a:pt x="19510" y="248590"/>
                </a:lnTo>
                <a:lnTo>
                  <a:pt x="23166" y="251884"/>
                </a:lnTo>
                <a:lnTo>
                  <a:pt x="30616" y="258930"/>
                </a:lnTo>
                <a:lnTo>
                  <a:pt x="45719" y="27371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76"/>
          <p:cNvSpPr/>
          <p:nvPr/>
        </p:nvSpPr>
        <p:spPr>
          <a:xfrm>
            <a:off x="2686050" y="5817869"/>
            <a:ext cx="47934" cy="22861"/>
          </a:xfrm>
          <a:custGeom>
            <a:avLst/>
            <a:gdLst/>
            <a:ahLst/>
            <a:cxnLst/>
            <a:rect l="0" t="0" r="0" b="0"/>
            <a:pathLst>
              <a:path w="47934" h="22861">
                <a:moveTo>
                  <a:pt x="0" y="0"/>
                </a:moveTo>
                <a:lnTo>
                  <a:pt x="6585" y="0"/>
                </a:lnTo>
                <a:lnTo>
                  <a:pt x="3773" y="0"/>
                </a:lnTo>
                <a:lnTo>
                  <a:pt x="3785" y="1270"/>
                </a:lnTo>
                <a:lnTo>
                  <a:pt x="5063" y="3387"/>
                </a:lnTo>
                <a:lnTo>
                  <a:pt x="7185" y="6068"/>
                </a:lnTo>
                <a:lnTo>
                  <a:pt x="11140" y="7856"/>
                </a:lnTo>
                <a:lnTo>
                  <a:pt x="16317" y="9047"/>
                </a:lnTo>
                <a:lnTo>
                  <a:pt x="22308" y="9841"/>
                </a:lnTo>
                <a:lnTo>
                  <a:pt x="27572" y="10371"/>
                </a:lnTo>
                <a:lnTo>
                  <a:pt x="32351" y="10724"/>
                </a:lnTo>
                <a:lnTo>
                  <a:pt x="36807" y="10960"/>
                </a:lnTo>
                <a:lnTo>
                  <a:pt x="39778" y="12387"/>
                </a:lnTo>
                <a:lnTo>
                  <a:pt x="41759" y="14608"/>
                </a:lnTo>
                <a:lnTo>
                  <a:pt x="43079" y="17359"/>
                </a:lnTo>
                <a:lnTo>
                  <a:pt x="45229" y="19192"/>
                </a:lnTo>
                <a:lnTo>
                  <a:pt x="47933" y="20415"/>
                </a:lnTo>
                <a:lnTo>
                  <a:pt x="45720" y="228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77"/>
          <p:cNvSpPr/>
          <p:nvPr/>
        </p:nvSpPr>
        <p:spPr>
          <a:xfrm>
            <a:off x="2960370" y="5705298"/>
            <a:ext cx="262891" cy="32562"/>
          </a:xfrm>
          <a:custGeom>
            <a:avLst/>
            <a:gdLst/>
            <a:ahLst/>
            <a:cxnLst/>
            <a:rect l="0" t="0" r="0" b="0"/>
            <a:pathLst>
              <a:path w="262891" h="32562">
                <a:moveTo>
                  <a:pt x="0" y="21131"/>
                </a:moveTo>
                <a:lnTo>
                  <a:pt x="12135" y="15064"/>
                </a:lnTo>
                <a:lnTo>
                  <a:pt x="16980" y="13276"/>
                </a:lnTo>
                <a:lnTo>
                  <a:pt x="21480" y="12085"/>
                </a:lnTo>
                <a:lnTo>
                  <a:pt x="25750" y="11290"/>
                </a:lnTo>
                <a:lnTo>
                  <a:pt x="29866" y="9491"/>
                </a:lnTo>
                <a:lnTo>
                  <a:pt x="33881" y="7021"/>
                </a:lnTo>
                <a:lnTo>
                  <a:pt x="37827" y="4104"/>
                </a:lnTo>
                <a:lnTo>
                  <a:pt x="41728" y="2160"/>
                </a:lnTo>
                <a:lnTo>
                  <a:pt x="45599" y="864"/>
                </a:lnTo>
                <a:lnTo>
                  <a:pt x="49449" y="0"/>
                </a:lnTo>
                <a:lnTo>
                  <a:pt x="55826" y="694"/>
                </a:lnTo>
                <a:lnTo>
                  <a:pt x="63887" y="2426"/>
                </a:lnTo>
                <a:lnTo>
                  <a:pt x="73071" y="4851"/>
                </a:lnTo>
                <a:lnTo>
                  <a:pt x="80464" y="6468"/>
                </a:lnTo>
                <a:lnTo>
                  <a:pt x="86663" y="7546"/>
                </a:lnTo>
                <a:lnTo>
                  <a:pt x="92065" y="8264"/>
                </a:lnTo>
                <a:lnTo>
                  <a:pt x="98207" y="8743"/>
                </a:lnTo>
                <a:lnTo>
                  <a:pt x="104841" y="9063"/>
                </a:lnTo>
                <a:lnTo>
                  <a:pt x="118986" y="9417"/>
                </a:lnTo>
                <a:lnTo>
                  <a:pt x="168461" y="9664"/>
                </a:lnTo>
                <a:lnTo>
                  <a:pt x="179617" y="10947"/>
                </a:lnTo>
                <a:lnTo>
                  <a:pt x="189595" y="13071"/>
                </a:lnTo>
                <a:lnTo>
                  <a:pt x="198786" y="15758"/>
                </a:lnTo>
                <a:lnTo>
                  <a:pt x="262890" y="3256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78"/>
          <p:cNvSpPr/>
          <p:nvPr/>
        </p:nvSpPr>
        <p:spPr>
          <a:xfrm>
            <a:off x="3074670" y="5623559"/>
            <a:ext cx="57151" cy="228601"/>
          </a:xfrm>
          <a:custGeom>
            <a:avLst/>
            <a:gdLst/>
            <a:ahLst/>
            <a:cxnLst/>
            <a:rect l="0" t="0" r="0" b="0"/>
            <a:pathLst>
              <a:path w="57151" h="228601">
                <a:moveTo>
                  <a:pt x="0" y="0"/>
                </a:moveTo>
                <a:lnTo>
                  <a:pt x="6068" y="12136"/>
                </a:lnTo>
                <a:lnTo>
                  <a:pt x="7855" y="16981"/>
                </a:lnTo>
                <a:lnTo>
                  <a:pt x="9047" y="21481"/>
                </a:lnTo>
                <a:lnTo>
                  <a:pt x="9841" y="25751"/>
                </a:lnTo>
                <a:lnTo>
                  <a:pt x="10370" y="29867"/>
                </a:lnTo>
                <a:lnTo>
                  <a:pt x="10724" y="33882"/>
                </a:lnTo>
                <a:lnTo>
                  <a:pt x="10959" y="37828"/>
                </a:lnTo>
                <a:lnTo>
                  <a:pt x="12386" y="41729"/>
                </a:lnTo>
                <a:lnTo>
                  <a:pt x="14607" y="45599"/>
                </a:lnTo>
                <a:lnTo>
                  <a:pt x="17358" y="49450"/>
                </a:lnTo>
                <a:lnTo>
                  <a:pt x="19192" y="53287"/>
                </a:lnTo>
                <a:lnTo>
                  <a:pt x="20414" y="57115"/>
                </a:lnTo>
                <a:lnTo>
                  <a:pt x="21229" y="60937"/>
                </a:lnTo>
                <a:lnTo>
                  <a:pt x="21773" y="66025"/>
                </a:lnTo>
                <a:lnTo>
                  <a:pt x="22135" y="71956"/>
                </a:lnTo>
                <a:lnTo>
                  <a:pt x="22538" y="84051"/>
                </a:lnTo>
                <a:lnTo>
                  <a:pt x="22764" y="99270"/>
                </a:lnTo>
                <a:lnTo>
                  <a:pt x="22817" y="112277"/>
                </a:lnTo>
                <a:lnTo>
                  <a:pt x="24101" y="124381"/>
                </a:lnTo>
                <a:lnTo>
                  <a:pt x="28915" y="158151"/>
                </a:lnTo>
                <a:lnTo>
                  <a:pt x="31977" y="171474"/>
                </a:lnTo>
                <a:lnTo>
                  <a:pt x="35288" y="181626"/>
                </a:lnTo>
                <a:lnTo>
                  <a:pt x="38765" y="189664"/>
                </a:lnTo>
                <a:lnTo>
                  <a:pt x="41083" y="196293"/>
                </a:lnTo>
                <a:lnTo>
                  <a:pt x="42629" y="201982"/>
                </a:lnTo>
                <a:lnTo>
                  <a:pt x="43659" y="207045"/>
                </a:lnTo>
                <a:lnTo>
                  <a:pt x="45616" y="211690"/>
                </a:lnTo>
                <a:lnTo>
                  <a:pt x="48191" y="216057"/>
                </a:lnTo>
                <a:lnTo>
                  <a:pt x="57150" y="2286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79"/>
          <p:cNvSpPr/>
          <p:nvPr/>
        </p:nvSpPr>
        <p:spPr>
          <a:xfrm>
            <a:off x="3234689" y="5497845"/>
            <a:ext cx="250699" cy="395806"/>
          </a:xfrm>
          <a:custGeom>
            <a:avLst/>
            <a:gdLst/>
            <a:ahLst/>
            <a:cxnLst/>
            <a:rect l="0" t="0" r="0" b="0"/>
            <a:pathLst>
              <a:path w="250699" h="395806">
                <a:moveTo>
                  <a:pt x="0" y="57134"/>
                </a:moveTo>
                <a:lnTo>
                  <a:pt x="0" y="84002"/>
                </a:lnTo>
                <a:lnTo>
                  <a:pt x="1271" y="87747"/>
                </a:lnTo>
                <a:lnTo>
                  <a:pt x="7856" y="99084"/>
                </a:lnTo>
                <a:lnTo>
                  <a:pt x="9842" y="106682"/>
                </a:lnTo>
                <a:lnTo>
                  <a:pt x="10960" y="118100"/>
                </a:lnTo>
                <a:lnTo>
                  <a:pt x="11291" y="123459"/>
                </a:lnTo>
                <a:lnTo>
                  <a:pt x="11425" y="111516"/>
                </a:lnTo>
                <a:lnTo>
                  <a:pt x="11431" y="53781"/>
                </a:lnTo>
                <a:lnTo>
                  <a:pt x="10161" y="51089"/>
                </a:lnTo>
                <a:lnTo>
                  <a:pt x="8044" y="49294"/>
                </a:lnTo>
                <a:lnTo>
                  <a:pt x="5363" y="48098"/>
                </a:lnTo>
                <a:lnTo>
                  <a:pt x="3575" y="46030"/>
                </a:lnTo>
                <a:lnTo>
                  <a:pt x="2384" y="43382"/>
                </a:lnTo>
                <a:lnTo>
                  <a:pt x="1060" y="35782"/>
                </a:lnTo>
                <a:lnTo>
                  <a:pt x="471" y="23938"/>
                </a:lnTo>
                <a:lnTo>
                  <a:pt x="140" y="15125"/>
                </a:lnTo>
                <a:lnTo>
                  <a:pt x="1364" y="12618"/>
                </a:lnTo>
                <a:lnTo>
                  <a:pt x="9066" y="2856"/>
                </a:lnTo>
                <a:lnTo>
                  <a:pt x="9854" y="1899"/>
                </a:lnTo>
                <a:lnTo>
                  <a:pt x="11650" y="1261"/>
                </a:lnTo>
                <a:lnTo>
                  <a:pt x="17031" y="551"/>
                </a:lnTo>
                <a:lnTo>
                  <a:pt x="23657" y="237"/>
                </a:lnTo>
                <a:lnTo>
                  <a:pt x="34526" y="59"/>
                </a:lnTo>
                <a:lnTo>
                  <a:pt x="49577" y="0"/>
                </a:lnTo>
                <a:lnTo>
                  <a:pt x="53372" y="1264"/>
                </a:lnTo>
                <a:lnTo>
                  <a:pt x="60974" y="6057"/>
                </a:lnTo>
                <a:lnTo>
                  <a:pt x="68587" y="9033"/>
                </a:lnTo>
                <a:lnTo>
                  <a:pt x="76203" y="10356"/>
                </a:lnTo>
                <a:lnTo>
                  <a:pt x="83822" y="10944"/>
                </a:lnTo>
                <a:lnTo>
                  <a:pt x="87631" y="12371"/>
                </a:lnTo>
                <a:lnTo>
                  <a:pt x="95251" y="17343"/>
                </a:lnTo>
                <a:lnTo>
                  <a:pt x="100331" y="19177"/>
                </a:lnTo>
                <a:lnTo>
                  <a:pt x="106257" y="20399"/>
                </a:lnTo>
                <a:lnTo>
                  <a:pt x="112748" y="21215"/>
                </a:lnTo>
                <a:lnTo>
                  <a:pt x="118346" y="21758"/>
                </a:lnTo>
                <a:lnTo>
                  <a:pt x="123347" y="22120"/>
                </a:lnTo>
                <a:lnTo>
                  <a:pt x="127952" y="22362"/>
                </a:lnTo>
                <a:lnTo>
                  <a:pt x="136102" y="23792"/>
                </a:lnTo>
                <a:lnTo>
                  <a:pt x="146615" y="26017"/>
                </a:lnTo>
                <a:lnTo>
                  <a:pt x="158703" y="28769"/>
                </a:lnTo>
                <a:lnTo>
                  <a:pt x="168033" y="30604"/>
                </a:lnTo>
                <a:lnTo>
                  <a:pt x="175522" y="31828"/>
                </a:lnTo>
                <a:lnTo>
                  <a:pt x="181785" y="32643"/>
                </a:lnTo>
                <a:lnTo>
                  <a:pt x="189770" y="33187"/>
                </a:lnTo>
                <a:lnTo>
                  <a:pt x="198903" y="33549"/>
                </a:lnTo>
                <a:lnTo>
                  <a:pt x="228802" y="34131"/>
                </a:lnTo>
                <a:lnTo>
                  <a:pt x="233815" y="35449"/>
                </a:lnTo>
                <a:lnTo>
                  <a:pt x="238427" y="37598"/>
                </a:lnTo>
                <a:lnTo>
                  <a:pt x="242771" y="40300"/>
                </a:lnTo>
                <a:lnTo>
                  <a:pt x="245668" y="43371"/>
                </a:lnTo>
                <a:lnTo>
                  <a:pt x="247599" y="46689"/>
                </a:lnTo>
                <a:lnTo>
                  <a:pt x="250698" y="55071"/>
                </a:lnTo>
                <a:lnTo>
                  <a:pt x="249682" y="55759"/>
                </a:lnTo>
                <a:lnTo>
                  <a:pt x="245167" y="56523"/>
                </a:lnTo>
                <a:lnTo>
                  <a:pt x="243455" y="59267"/>
                </a:lnTo>
                <a:lnTo>
                  <a:pt x="241553" y="69089"/>
                </a:lnTo>
                <a:lnTo>
                  <a:pt x="239775" y="73994"/>
                </a:lnTo>
                <a:lnTo>
                  <a:pt x="234414" y="82831"/>
                </a:lnTo>
                <a:lnTo>
                  <a:pt x="231184" y="94379"/>
                </a:lnTo>
                <a:lnTo>
                  <a:pt x="230323" y="101014"/>
                </a:lnTo>
                <a:lnTo>
                  <a:pt x="227209" y="107977"/>
                </a:lnTo>
                <a:lnTo>
                  <a:pt x="222593" y="115160"/>
                </a:lnTo>
                <a:lnTo>
                  <a:pt x="216975" y="122488"/>
                </a:lnTo>
                <a:lnTo>
                  <a:pt x="211961" y="133724"/>
                </a:lnTo>
                <a:lnTo>
                  <a:pt x="207347" y="147564"/>
                </a:lnTo>
                <a:lnTo>
                  <a:pt x="203001" y="163141"/>
                </a:lnTo>
                <a:lnTo>
                  <a:pt x="197565" y="178605"/>
                </a:lnTo>
                <a:lnTo>
                  <a:pt x="191400" y="193995"/>
                </a:lnTo>
                <a:lnTo>
                  <a:pt x="184750" y="209334"/>
                </a:lnTo>
                <a:lnTo>
                  <a:pt x="179047" y="224641"/>
                </a:lnTo>
                <a:lnTo>
                  <a:pt x="173975" y="239926"/>
                </a:lnTo>
                <a:lnTo>
                  <a:pt x="169323" y="255195"/>
                </a:lnTo>
                <a:lnTo>
                  <a:pt x="166222" y="267915"/>
                </a:lnTo>
                <a:lnTo>
                  <a:pt x="164155" y="278935"/>
                </a:lnTo>
                <a:lnTo>
                  <a:pt x="162777" y="288821"/>
                </a:lnTo>
                <a:lnTo>
                  <a:pt x="160588" y="296682"/>
                </a:lnTo>
                <a:lnTo>
                  <a:pt x="154770" y="308804"/>
                </a:lnTo>
                <a:lnTo>
                  <a:pt x="151440" y="316354"/>
                </a:lnTo>
                <a:lnTo>
                  <a:pt x="147950" y="325197"/>
                </a:lnTo>
                <a:lnTo>
                  <a:pt x="144354" y="334903"/>
                </a:lnTo>
                <a:lnTo>
                  <a:pt x="141956" y="342644"/>
                </a:lnTo>
                <a:lnTo>
                  <a:pt x="139292" y="354630"/>
                </a:lnTo>
                <a:lnTo>
                  <a:pt x="139851" y="360876"/>
                </a:lnTo>
                <a:lnTo>
                  <a:pt x="141495" y="367578"/>
                </a:lnTo>
                <a:lnTo>
                  <a:pt x="143860" y="374587"/>
                </a:lnTo>
                <a:lnTo>
                  <a:pt x="146488" y="385761"/>
                </a:lnTo>
                <a:lnTo>
                  <a:pt x="147968" y="395805"/>
                </a:lnTo>
                <a:lnTo>
                  <a:pt x="148590" y="38860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80"/>
          <p:cNvSpPr/>
          <p:nvPr/>
        </p:nvSpPr>
        <p:spPr>
          <a:xfrm>
            <a:off x="3545564" y="5554979"/>
            <a:ext cx="249037" cy="319884"/>
          </a:xfrm>
          <a:custGeom>
            <a:avLst/>
            <a:gdLst/>
            <a:ahLst/>
            <a:cxnLst/>
            <a:rect l="0" t="0" r="0" b="0"/>
            <a:pathLst>
              <a:path w="249037" h="319884">
                <a:moveTo>
                  <a:pt x="66315" y="0"/>
                </a:moveTo>
                <a:lnTo>
                  <a:pt x="115765" y="0"/>
                </a:lnTo>
                <a:lnTo>
                  <a:pt x="119602" y="1271"/>
                </a:lnTo>
                <a:lnTo>
                  <a:pt x="127252" y="6068"/>
                </a:lnTo>
                <a:lnTo>
                  <a:pt x="132340" y="7855"/>
                </a:lnTo>
                <a:lnTo>
                  <a:pt x="138272" y="9047"/>
                </a:lnTo>
                <a:lnTo>
                  <a:pt x="144766" y="9842"/>
                </a:lnTo>
                <a:lnTo>
                  <a:pt x="150366" y="11642"/>
                </a:lnTo>
                <a:lnTo>
                  <a:pt x="155369" y="14111"/>
                </a:lnTo>
                <a:lnTo>
                  <a:pt x="159975" y="17027"/>
                </a:lnTo>
                <a:lnTo>
                  <a:pt x="164315" y="18972"/>
                </a:lnTo>
                <a:lnTo>
                  <a:pt x="168479" y="20268"/>
                </a:lnTo>
                <a:lnTo>
                  <a:pt x="172524" y="21132"/>
                </a:lnTo>
                <a:lnTo>
                  <a:pt x="177761" y="22978"/>
                </a:lnTo>
                <a:lnTo>
                  <a:pt x="183793" y="25479"/>
                </a:lnTo>
                <a:lnTo>
                  <a:pt x="190354" y="28416"/>
                </a:lnTo>
                <a:lnTo>
                  <a:pt x="197268" y="30374"/>
                </a:lnTo>
                <a:lnTo>
                  <a:pt x="204417" y="31680"/>
                </a:lnTo>
                <a:lnTo>
                  <a:pt x="211723" y="32550"/>
                </a:lnTo>
                <a:lnTo>
                  <a:pt x="217864" y="34400"/>
                </a:lnTo>
                <a:lnTo>
                  <a:pt x="223228" y="36904"/>
                </a:lnTo>
                <a:lnTo>
                  <a:pt x="228074" y="39843"/>
                </a:lnTo>
                <a:lnTo>
                  <a:pt x="232574" y="41802"/>
                </a:lnTo>
                <a:lnTo>
                  <a:pt x="236845" y="43108"/>
                </a:lnTo>
                <a:lnTo>
                  <a:pt x="246756" y="45205"/>
                </a:lnTo>
                <a:lnTo>
                  <a:pt x="247569" y="44106"/>
                </a:lnTo>
                <a:lnTo>
                  <a:pt x="248473" y="39500"/>
                </a:lnTo>
                <a:lnTo>
                  <a:pt x="247444" y="37763"/>
                </a:lnTo>
                <a:lnTo>
                  <a:pt x="245487" y="36606"/>
                </a:lnTo>
                <a:lnTo>
                  <a:pt x="239927" y="35319"/>
                </a:lnTo>
                <a:lnTo>
                  <a:pt x="233223" y="34748"/>
                </a:lnTo>
                <a:lnTo>
                  <a:pt x="230927" y="33325"/>
                </a:lnTo>
                <a:lnTo>
                  <a:pt x="229397" y="31107"/>
                </a:lnTo>
                <a:lnTo>
                  <a:pt x="228376" y="28358"/>
                </a:lnTo>
                <a:lnTo>
                  <a:pt x="225156" y="26526"/>
                </a:lnTo>
                <a:lnTo>
                  <a:pt x="220469" y="25304"/>
                </a:lnTo>
                <a:lnTo>
                  <a:pt x="214805" y="24489"/>
                </a:lnTo>
                <a:lnTo>
                  <a:pt x="209758" y="23946"/>
                </a:lnTo>
                <a:lnTo>
                  <a:pt x="205124" y="23585"/>
                </a:lnTo>
                <a:lnTo>
                  <a:pt x="200765" y="23343"/>
                </a:lnTo>
                <a:lnTo>
                  <a:pt x="192534" y="23075"/>
                </a:lnTo>
                <a:lnTo>
                  <a:pt x="188561" y="23003"/>
                </a:lnTo>
                <a:lnTo>
                  <a:pt x="184643" y="21686"/>
                </a:lnTo>
                <a:lnTo>
                  <a:pt x="176902" y="16835"/>
                </a:lnTo>
                <a:lnTo>
                  <a:pt x="170520" y="15033"/>
                </a:lnTo>
                <a:lnTo>
                  <a:pt x="162455" y="13832"/>
                </a:lnTo>
                <a:lnTo>
                  <a:pt x="153269" y="13032"/>
                </a:lnTo>
                <a:lnTo>
                  <a:pt x="145874" y="12498"/>
                </a:lnTo>
                <a:lnTo>
                  <a:pt x="134272" y="11905"/>
                </a:lnTo>
                <a:lnTo>
                  <a:pt x="90261" y="11571"/>
                </a:lnTo>
                <a:lnTo>
                  <a:pt x="74659" y="12794"/>
                </a:lnTo>
                <a:lnTo>
                  <a:pt x="60448" y="14879"/>
                </a:lnTo>
                <a:lnTo>
                  <a:pt x="47164" y="17540"/>
                </a:lnTo>
                <a:lnTo>
                  <a:pt x="38308" y="20583"/>
                </a:lnTo>
                <a:lnTo>
                  <a:pt x="32404" y="23882"/>
                </a:lnTo>
                <a:lnTo>
                  <a:pt x="28468" y="27352"/>
                </a:lnTo>
                <a:lnTo>
                  <a:pt x="20707" y="34593"/>
                </a:lnTo>
                <a:lnTo>
                  <a:pt x="5378" y="49590"/>
                </a:lnTo>
                <a:lnTo>
                  <a:pt x="2830" y="53380"/>
                </a:lnTo>
                <a:lnTo>
                  <a:pt x="0" y="60978"/>
                </a:lnTo>
                <a:lnTo>
                  <a:pt x="515" y="64782"/>
                </a:lnTo>
                <a:lnTo>
                  <a:pt x="2129" y="68588"/>
                </a:lnTo>
                <a:lnTo>
                  <a:pt x="7308" y="77474"/>
                </a:lnTo>
                <a:lnTo>
                  <a:pt x="13843" y="89890"/>
                </a:lnTo>
                <a:lnTo>
                  <a:pt x="17364" y="94217"/>
                </a:lnTo>
                <a:lnTo>
                  <a:pt x="20981" y="97101"/>
                </a:lnTo>
                <a:lnTo>
                  <a:pt x="24663" y="99024"/>
                </a:lnTo>
                <a:lnTo>
                  <a:pt x="30927" y="102846"/>
                </a:lnTo>
                <a:lnTo>
                  <a:pt x="48047" y="113866"/>
                </a:lnTo>
                <a:lnTo>
                  <a:pt x="56677" y="117821"/>
                </a:lnTo>
                <a:lnTo>
                  <a:pt x="64970" y="120458"/>
                </a:lnTo>
                <a:lnTo>
                  <a:pt x="73038" y="122215"/>
                </a:lnTo>
                <a:lnTo>
                  <a:pt x="79687" y="124657"/>
                </a:lnTo>
                <a:lnTo>
                  <a:pt x="85390" y="127555"/>
                </a:lnTo>
                <a:lnTo>
                  <a:pt x="90462" y="130757"/>
                </a:lnTo>
                <a:lnTo>
                  <a:pt x="96383" y="134161"/>
                </a:lnTo>
                <a:lnTo>
                  <a:pt x="109735" y="141331"/>
                </a:lnTo>
                <a:lnTo>
                  <a:pt x="116852" y="143751"/>
                </a:lnTo>
                <a:lnTo>
                  <a:pt x="124137" y="145364"/>
                </a:lnTo>
                <a:lnTo>
                  <a:pt x="131533" y="146440"/>
                </a:lnTo>
                <a:lnTo>
                  <a:pt x="137734" y="148426"/>
                </a:lnTo>
                <a:lnTo>
                  <a:pt x="143138" y="151021"/>
                </a:lnTo>
                <a:lnTo>
                  <a:pt x="148010" y="154021"/>
                </a:lnTo>
                <a:lnTo>
                  <a:pt x="153799" y="156021"/>
                </a:lnTo>
                <a:lnTo>
                  <a:pt x="160198" y="157354"/>
                </a:lnTo>
                <a:lnTo>
                  <a:pt x="167004" y="158243"/>
                </a:lnTo>
                <a:lnTo>
                  <a:pt x="175351" y="162645"/>
                </a:lnTo>
                <a:lnTo>
                  <a:pt x="184726" y="169390"/>
                </a:lnTo>
                <a:lnTo>
                  <a:pt x="194786" y="177697"/>
                </a:lnTo>
                <a:lnTo>
                  <a:pt x="202763" y="184505"/>
                </a:lnTo>
                <a:lnTo>
                  <a:pt x="209350" y="190313"/>
                </a:lnTo>
                <a:lnTo>
                  <a:pt x="220056" y="200154"/>
                </a:lnTo>
                <a:lnTo>
                  <a:pt x="229048" y="208761"/>
                </a:lnTo>
                <a:lnTo>
                  <a:pt x="231954" y="212834"/>
                </a:lnTo>
                <a:lnTo>
                  <a:pt x="235183" y="220746"/>
                </a:lnTo>
                <a:lnTo>
                  <a:pt x="240004" y="228497"/>
                </a:lnTo>
                <a:lnTo>
                  <a:pt x="243068" y="232341"/>
                </a:lnTo>
                <a:lnTo>
                  <a:pt x="245111" y="236174"/>
                </a:lnTo>
                <a:lnTo>
                  <a:pt x="247380" y="243820"/>
                </a:lnTo>
                <a:lnTo>
                  <a:pt x="248389" y="251451"/>
                </a:lnTo>
                <a:lnTo>
                  <a:pt x="248837" y="260346"/>
                </a:lnTo>
                <a:lnTo>
                  <a:pt x="249036" y="272766"/>
                </a:lnTo>
                <a:lnTo>
                  <a:pt x="247819" y="278364"/>
                </a:lnTo>
                <a:lnTo>
                  <a:pt x="243081" y="287971"/>
                </a:lnTo>
                <a:lnTo>
                  <a:pt x="236741" y="296474"/>
                </a:lnTo>
                <a:lnTo>
                  <a:pt x="233272" y="300519"/>
                </a:lnTo>
                <a:lnTo>
                  <a:pt x="229690" y="303216"/>
                </a:lnTo>
                <a:lnTo>
                  <a:pt x="222323" y="306213"/>
                </a:lnTo>
                <a:lnTo>
                  <a:pt x="217310" y="308282"/>
                </a:lnTo>
                <a:lnTo>
                  <a:pt x="211429" y="310931"/>
                </a:lnTo>
                <a:lnTo>
                  <a:pt x="204968" y="313967"/>
                </a:lnTo>
                <a:lnTo>
                  <a:pt x="198121" y="315992"/>
                </a:lnTo>
                <a:lnTo>
                  <a:pt x="191016" y="317341"/>
                </a:lnTo>
                <a:lnTo>
                  <a:pt x="183739" y="318241"/>
                </a:lnTo>
                <a:lnTo>
                  <a:pt x="177618" y="318841"/>
                </a:lnTo>
                <a:lnTo>
                  <a:pt x="172267" y="319241"/>
                </a:lnTo>
                <a:lnTo>
                  <a:pt x="167430" y="319507"/>
                </a:lnTo>
                <a:lnTo>
                  <a:pt x="158669" y="319804"/>
                </a:lnTo>
                <a:lnTo>
                  <a:pt x="154555" y="319883"/>
                </a:lnTo>
                <a:lnTo>
                  <a:pt x="148001" y="317395"/>
                </a:lnTo>
                <a:lnTo>
                  <a:pt x="139823" y="313196"/>
                </a:lnTo>
                <a:lnTo>
                  <a:pt x="130560" y="307858"/>
                </a:lnTo>
                <a:lnTo>
                  <a:pt x="120575" y="303028"/>
                </a:lnTo>
                <a:lnTo>
                  <a:pt x="110108" y="298539"/>
                </a:lnTo>
                <a:lnTo>
                  <a:pt x="99321" y="294276"/>
                </a:lnTo>
                <a:lnTo>
                  <a:pt x="89589" y="290164"/>
                </a:lnTo>
                <a:lnTo>
                  <a:pt x="72003" y="282209"/>
                </a:lnTo>
                <a:lnTo>
                  <a:pt x="65027" y="278309"/>
                </a:lnTo>
                <a:lnTo>
                  <a:pt x="59107" y="274439"/>
                </a:lnTo>
                <a:lnTo>
                  <a:pt x="53890" y="270590"/>
                </a:lnTo>
                <a:lnTo>
                  <a:pt x="49142" y="266753"/>
                </a:lnTo>
                <a:lnTo>
                  <a:pt x="44706" y="262925"/>
                </a:lnTo>
                <a:lnTo>
                  <a:pt x="40479" y="259104"/>
                </a:lnTo>
                <a:lnTo>
                  <a:pt x="36391" y="256556"/>
                </a:lnTo>
                <a:lnTo>
                  <a:pt x="32396" y="254857"/>
                </a:lnTo>
                <a:lnTo>
                  <a:pt x="28463" y="253725"/>
                </a:lnTo>
                <a:lnTo>
                  <a:pt x="27110" y="252970"/>
                </a:lnTo>
                <a:lnTo>
                  <a:pt x="27479" y="252467"/>
                </a:lnTo>
                <a:lnTo>
                  <a:pt x="28994" y="252132"/>
                </a:lnTo>
                <a:lnTo>
                  <a:pt x="30004" y="253178"/>
                </a:lnTo>
                <a:lnTo>
                  <a:pt x="30678" y="255145"/>
                </a:lnTo>
                <a:lnTo>
                  <a:pt x="32026" y="2628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81"/>
          <p:cNvSpPr/>
          <p:nvPr/>
        </p:nvSpPr>
        <p:spPr>
          <a:xfrm>
            <a:off x="2971800" y="6035039"/>
            <a:ext cx="262890" cy="22862"/>
          </a:xfrm>
          <a:custGeom>
            <a:avLst/>
            <a:gdLst/>
            <a:ahLst/>
            <a:cxnLst/>
            <a:rect l="0" t="0" r="0" b="0"/>
            <a:pathLst>
              <a:path w="262890" h="22862">
                <a:moveTo>
                  <a:pt x="0" y="0"/>
                </a:moveTo>
                <a:lnTo>
                  <a:pt x="18203" y="0"/>
                </a:lnTo>
                <a:lnTo>
                  <a:pt x="28645" y="1271"/>
                </a:lnTo>
                <a:lnTo>
                  <a:pt x="40687" y="3387"/>
                </a:lnTo>
                <a:lnTo>
                  <a:pt x="53794" y="6069"/>
                </a:lnTo>
                <a:lnTo>
                  <a:pt x="67613" y="7856"/>
                </a:lnTo>
                <a:lnTo>
                  <a:pt x="81905" y="9047"/>
                </a:lnTo>
                <a:lnTo>
                  <a:pt x="108792" y="10371"/>
                </a:lnTo>
                <a:lnTo>
                  <a:pt x="129208" y="10959"/>
                </a:lnTo>
                <a:lnTo>
                  <a:pt x="142019" y="12387"/>
                </a:lnTo>
                <a:lnTo>
                  <a:pt x="156909" y="14608"/>
                </a:lnTo>
                <a:lnTo>
                  <a:pt x="173186" y="17359"/>
                </a:lnTo>
                <a:lnTo>
                  <a:pt x="186577" y="19193"/>
                </a:lnTo>
                <a:lnTo>
                  <a:pt x="198045" y="20415"/>
                </a:lnTo>
                <a:lnTo>
                  <a:pt x="216289" y="21773"/>
                </a:lnTo>
                <a:lnTo>
                  <a:pt x="228632" y="22378"/>
                </a:lnTo>
                <a:lnTo>
                  <a:pt x="238351" y="22646"/>
                </a:lnTo>
                <a:lnTo>
                  <a:pt x="262889" y="2286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182"/>
          <p:cNvSpPr/>
          <p:nvPr/>
        </p:nvSpPr>
        <p:spPr>
          <a:xfrm>
            <a:off x="3314700" y="5943600"/>
            <a:ext cx="284977" cy="320040"/>
          </a:xfrm>
          <a:custGeom>
            <a:avLst/>
            <a:gdLst/>
            <a:ahLst/>
            <a:cxnLst/>
            <a:rect l="0" t="0" r="0" b="0"/>
            <a:pathLst>
              <a:path w="284977" h="320040">
                <a:moveTo>
                  <a:pt x="0" y="0"/>
                </a:moveTo>
                <a:lnTo>
                  <a:pt x="18203" y="0"/>
                </a:lnTo>
                <a:lnTo>
                  <a:pt x="27375" y="1270"/>
                </a:lnTo>
                <a:lnTo>
                  <a:pt x="37300" y="3387"/>
                </a:lnTo>
                <a:lnTo>
                  <a:pt x="47726" y="6067"/>
                </a:lnTo>
                <a:lnTo>
                  <a:pt x="68648" y="9125"/>
                </a:lnTo>
                <a:lnTo>
                  <a:pt x="157217" y="19495"/>
                </a:lnTo>
                <a:lnTo>
                  <a:pt x="182282" y="23157"/>
                </a:lnTo>
                <a:lnTo>
                  <a:pt x="205341" y="26867"/>
                </a:lnTo>
                <a:lnTo>
                  <a:pt x="224524" y="30612"/>
                </a:lnTo>
                <a:lnTo>
                  <a:pt x="241122" y="34377"/>
                </a:lnTo>
                <a:lnTo>
                  <a:pt x="276934" y="43479"/>
                </a:lnTo>
                <a:lnTo>
                  <a:pt x="279873" y="45496"/>
                </a:lnTo>
                <a:lnTo>
                  <a:pt x="281832" y="48110"/>
                </a:lnTo>
                <a:lnTo>
                  <a:pt x="283138" y="51123"/>
                </a:lnTo>
                <a:lnTo>
                  <a:pt x="284008" y="56942"/>
                </a:lnTo>
                <a:lnTo>
                  <a:pt x="284589" y="64632"/>
                </a:lnTo>
                <a:lnTo>
                  <a:pt x="284976" y="73567"/>
                </a:lnTo>
                <a:lnTo>
                  <a:pt x="283964" y="82065"/>
                </a:lnTo>
                <a:lnTo>
                  <a:pt x="282019" y="90270"/>
                </a:lnTo>
                <a:lnTo>
                  <a:pt x="279452" y="98280"/>
                </a:lnTo>
                <a:lnTo>
                  <a:pt x="277741" y="106159"/>
                </a:lnTo>
                <a:lnTo>
                  <a:pt x="276601" y="113953"/>
                </a:lnTo>
                <a:lnTo>
                  <a:pt x="275840" y="121688"/>
                </a:lnTo>
                <a:lnTo>
                  <a:pt x="272793" y="129386"/>
                </a:lnTo>
                <a:lnTo>
                  <a:pt x="268222" y="137057"/>
                </a:lnTo>
                <a:lnTo>
                  <a:pt x="262635" y="144710"/>
                </a:lnTo>
                <a:lnTo>
                  <a:pt x="257640" y="153623"/>
                </a:lnTo>
                <a:lnTo>
                  <a:pt x="253039" y="163376"/>
                </a:lnTo>
                <a:lnTo>
                  <a:pt x="248703" y="173687"/>
                </a:lnTo>
                <a:lnTo>
                  <a:pt x="240498" y="191917"/>
                </a:lnTo>
                <a:lnTo>
                  <a:pt x="228738" y="216461"/>
                </a:lnTo>
                <a:lnTo>
                  <a:pt x="224882" y="224316"/>
                </a:lnTo>
                <a:lnTo>
                  <a:pt x="221041" y="230824"/>
                </a:lnTo>
                <a:lnTo>
                  <a:pt x="217211" y="236433"/>
                </a:lnTo>
                <a:lnTo>
                  <a:pt x="213387" y="241441"/>
                </a:lnTo>
                <a:lnTo>
                  <a:pt x="210838" y="248591"/>
                </a:lnTo>
                <a:lnTo>
                  <a:pt x="209138" y="257168"/>
                </a:lnTo>
                <a:lnTo>
                  <a:pt x="208005" y="266694"/>
                </a:lnTo>
                <a:lnTo>
                  <a:pt x="207250" y="274316"/>
                </a:lnTo>
                <a:lnTo>
                  <a:pt x="206747" y="280667"/>
                </a:lnTo>
                <a:lnTo>
                  <a:pt x="206411" y="286172"/>
                </a:lnTo>
                <a:lnTo>
                  <a:pt x="204917" y="291111"/>
                </a:lnTo>
                <a:lnTo>
                  <a:pt x="199871" y="299986"/>
                </a:lnTo>
                <a:lnTo>
                  <a:pt x="196781" y="304777"/>
                </a:lnTo>
                <a:lnTo>
                  <a:pt x="194309" y="32003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183"/>
          <p:cNvSpPr/>
          <p:nvPr/>
        </p:nvSpPr>
        <p:spPr>
          <a:xfrm>
            <a:off x="3692042" y="6023664"/>
            <a:ext cx="248805" cy="325716"/>
          </a:xfrm>
          <a:custGeom>
            <a:avLst/>
            <a:gdLst/>
            <a:ahLst/>
            <a:cxnLst/>
            <a:rect l="0" t="0" r="0" b="0"/>
            <a:pathLst>
              <a:path w="248805" h="325716">
                <a:moveTo>
                  <a:pt x="91287" y="22805"/>
                </a:moveTo>
                <a:lnTo>
                  <a:pt x="109491" y="22805"/>
                </a:lnTo>
                <a:lnTo>
                  <a:pt x="119933" y="24076"/>
                </a:lnTo>
                <a:lnTo>
                  <a:pt x="131974" y="26192"/>
                </a:lnTo>
                <a:lnTo>
                  <a:pt x="145082" y="28873"/>
                </a:lnTo>
                <a:lnTo>
                  <a:pt x="157631" y="31930"/>
                </a:lnTo>
                <a:lnTo>
                  <a:pt x="169806" y="35239"/>
                </a:lnTo>
                <a:lnTo>
                  <a:pt x="181733" y="38714"/>
                </a:lnTo>
                <a:lnTo>
                  <a:pt x="222791" y="49673"/>
                </a:lnTo>
                <a:lnTo>
                  <a:pt x="232296" y="50878"/>
                </a:lnTo>
                <a:lnTo>
                  <a:pt x="238633" y="50410"/>
                </a:lnTo>
                <a:lnTo>
                  <a:pt x="248804" y="46602"/>
                </a:lnTo>
                <a:lnTo>
                  <a:pt x="247099" y="43750"/>
                </a:lnTo>
                <a:lnTo>
                  <a:pt x="243422" y="39308"/>
                </a:lnTo>
                <a:lnTo>
                  <a:pt x="238430" y="33808"/>
                </a:lnTo>
                <a:lnTo>
                  <a:pt x="232563" y="30140"/>
                </a:lnTo>
                <a:lnTo>
                  <a:pt x="226111" y="27695"/>
                </a:lnTo>
                <a:lnTo>
                  <a:pt x="219270" y="26065"/>
                </a:lnTo>
                <a:lnTo>
                  <a:pt x="213439" y="24978"/>
                </a:lnTo>
                <a:lnTo>
                  <a:pt x="208282" y="24254"/>
                </a:lnTo>
                <a:lnTo>
                  <a:pt x="203574" y="23771"/>
                </a:lnTo>
                <a:lnTo>
                  <a:pt x="199165" y="22179"/>
                </a:lnTo>
                <a:lnTo>
                  <a:pt x="194956" y="19848"/>
                </a:lnTo>
                <a:lnTo>
                  <a:pt x="190880" y="17024"/>
                </a:lnTo>
                <a:lnTo>
                  <a:pt x="184352" y="13871"/>
                </a:lnTo>
                <a:lnTo>
                  <a:pt x="176191" y="10499"/>
                </a:lnTo>
                <a:lnTo>
                  <a:pt x="166940" y="6981"/>
                </a:lnTo>
                <a:lnTo>
                  <a:pt x="158232" y="4636"/>
                </a:lnTo>
                <a:lnTo>
                  <a:pt x="149888" y="3072"/>
                </a:lnTo>
                <a:lnTo>
                  <a:pt x="141784" y="2030"/>
                </a:lnTo>
                <a:lnTo>
                  <a:pt x="131302" y="1335"/>
                </a:lnTo>
                <a:lnTo>
                  <a:pt x="119234" y="872"/>
                </a:lnTo>
                <a:lnTo>
                  <a:pt x="75500" y="129"/>
                </a:lnTo>
                <a:lnTo>
                  <a:pt x="50344" y="0"/>
                </a:lnTo>
                <a:lnTo>
                  <a:pt x="44942" y="1251"/>
                </a:lnTo>
                <a:lnTo>
                  <a:pt x="41340" y="3356"/>
                </a:lnTo>
                <a:lnTo>
                  <a:pt x="36069" y="9082"/>
                </a:lnTo>
                <a:lnTo>
                  <a:pt x="29493" y="15859"/>
                </a:lnTo>
                <a:lnTo>
                  <a:pt x="27231" y="19445"/>
                </a:lnTo>
                <a:lnTo>
                  <a:pt x="24718" y="26815"/>
                </a:lnTo>
                <a:lnTo>
                  <a:pt x="23601" y="34324"/>
                </a:lnTo>
                <a:lnTo>
                  <a:pt x="23303" y="38104"/>
                </a:lnTo>
                <a:lnTo>
                  <a:pt x="21835" y="41895"/>
                </a:lnTo>
                <a:lnTo>
                  <a:pt x="16816" y="49493"/>
                </a:lnTo>
                <a:lnTo>
                  <a:pt x="13739" y="57103"/>
                </a:lnTo>
                <a:lnTo>
                  <a:pt x="12919" y="60911"/>
                </a:lnTo>
                <a:lnTo>
                  <a:pt x="8620" y="68528"/>
                </a:lnTo>
                <a:lnTo>
                  <a:pt x="5696" y="72337"/>
                </a:lnTo>
                <a:lnTo>
                  <a:pt x="2447" y="79956"/>
                </a:lnTo>
                <a:lnTo>
                  <a:pt x="1003" y="88846"/>
                </a:lnTo>
                <a:lnTo>
                  <a:pt x="618" y="94773"/>
                </a:lnTo>
                <a:lnTo>
                  <a:pt x="190" y="106861"/>
                </a:lnTo>
                <a:lnTo>
                  <a:pt x="0" y="116467"/>
                </a:lnTo>
                <a:lnTo>
                  <a:pt x="1219" y="122076"/>
                </a:lnTo>
                <a:lnTo>
                  <a:pt x="3302" y="128356"/>
                </a:lnTo>
                <a:lnTo>
                  <a:pt x="5960" y="135083"/>
                </a:lnTo>
                <a:lnTo>
                  <a:pt x="9003" y="139567"/>
                </a:lnTo>
                <a:lnTo>
                  <a:pt x="12301" y="142557"/>
                </a:lnTo>
                <a:lnTo>
                  <a:pt x="15770" y="144549"/>
                </a:lnTo>
                <a:lnTo>
                  <a:pt x="23011" y="146764"/>
                </a:lnTo>
                <a:lnTo>
                  <a:pt x="26720" y="147354"/>
                </a:lnTo>
                <a:lnTo>
                  <a:pt x="33003" y="149018"/>
                </a:lnTo>
                <a:lnTo>
                  <a:pt x="61318" y="157427"/>
                </a:lnTo>
                <a:lnTo>
                  <a:pt x="87281" y="164340"/>
                </a:lnTo>
                <a:lnTo>
                  <a:pt x="98777" y="167962"/>
                </a:lnTo>
                <a:lnTo>
                  <a:pt x="108980" y="171646"/>
                </a:lnTo>
                <a:lnTo>
                  <a:pt x="118323" y="175373"/>
                </a:lnTo>
                <a:lnTo>
                  <a:pt x="127091" y="179127"/>
                </a:lnTo>
                <a:lnTo>
                  <a:pt x="143607" y="186685"/>
                </a:lnTo>
                <a:lnTo>
                  <a:pt x="174906" y="201885"/>
                </a:lnTo>
                <a:lnTo>
                  <a:pt x="190258" y="209500"/>
                </a:lnTo>
                <a:lnTo>
                  <a:pt x="196638" y="213308"/>
                </a:lnTo>
                <a:lnTo>
                  <a:pt x="202161" y="217117"/>
                </a:lnTo>
                <a:lnTo>
                  <a:pt x="207113" y="220926"/>
                </a:lnTo>
                <a:lnTo>
                  <a:pt x="211685" y="226006"/>
                </a:lnTo>
                <a:lnTo>
                  <a:pt x="216002" y="231932"/>
                </a:lnTo>
                <a:lnTo>
                  <a:pt x="220151" y="238423"/>
                </a:lnTo>
                <a:lnTo>
                  <a:pt x="222916" y="244021"/>
                </a:lnTo>
                <a:lnTo>
                  <a:pt x="225989" y="253627"/>
                </a:lnTo>
                <a:lnTo>
                  <a:pt x="227355" y="262129"/>
                </a:lnTo>
                <a:lnTo>
                  <a:pt x="227719" y="266174"/>
                </a:lnTo>
                <a:lnTo>
                  <a:pt x="226692" y="271411"/>
                </a:lnTo>
                <a:lnTo>
                  <a:pt x="224737" y="277443"/>
                </a:lnTo>
                <a:lnTo>
                  <a:pt x="222164" y="284004"/>
                </a:lnTo>
                <a:lnTo>
                  <a:pt x="216638" y="290918"/>
                </a:lnTo>
                <a:lnTo>
                  <a:pt x="209145" y="298067"/>
                </a:lnTo>
                <a:lnTo>
                  <a:pt x="200339" y="305373"/>
                </a:lnTo>
                <a:lnTo>
                  <a:pt x="191929" y="310243"/>
                </a:lnTo>
                <a:lnTo>
                  <a:pt x="183782" y="313491"/>
                </a:lnTo>
                <a:lnTo>
                  <a:pt x="175811" y="315656"/>
                </a:lnTo>
                <a:lnTo>
                  <a:pt x="169226" y="318369"/>
                </a:lnTo>
                <a:lnTo>
                  <a:pt x="163567" y="321447"/>
                </a:lnTo>
                <a:lnTo>
                  <a:pt x="158524" y="324770"/>
                </a:lnTo>
                <a:lnTo>
                  <a:pt x="152622" y="325715"/>
                </a:lnTo>
                <a:lnTo>
                  <a:pt x="146147" y="325075"/>
                </a:lnTo>
                <a:lnTo>
                  <a:pt x="139291" y="323379"/>
                </a:lnTo>
                <a:lnTo>
                  <a:pt x="130909" y="322248"/>
                </a:lnTo>
                <a:lnTo>
                  <a:pt x="121512" y="321494"/>
                </a:lnTo>
                <a:lnTo>
                  <a:pt x="102181" y="320656"/>
                </a:lnTo>
                <a:lnTo>
                  <a:pt x="85122" y="320283"/>
                </a:lnTo>
                <a:lnTo>
                  <a:pt x="78287" y="318914"/>
                </a:lnTo>
                <a:lnTo>
                  <a:pt x="72461" y="316731"/>
                </a:lnTo>
                <a:lnTo>
                  <a:pt x="67306" y="314006"/>
                </a:lnTo>
                <a:lnTo>
                  <a:pt x="62600" y="312189"/>
                </a:lnTo>
                <a:lnTo>
                  <a:pt x="58193" y="310978"/>
                </a:lnTo>
                <a:lnTo>
                  <a:pt x="53984" y="310170"/>
                </a:lnTo>
                <a:lnTo>
                  <a:pt x="49909" y="308362"/>
                </a:lnTo>
                <a:lnTo>
                  <a:pt x="45922" y="305886"/>
                </a:lnTo>
                <a:lnTo>
                  <a:pt x="22708" y="29712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184"/>
          <p:cNvSpPr/>
          <p:nvPr/>
        </p:nvSpPr>
        <p:spPr>
          <a:xfrm>
            <a:off x="845820" y="5932169"/>
            <a:ext cx="320041" cy="80011"/>
          </a:xfrm>
          <a:custGeom>
            <a:avLst/>
            <a:gdLst/>
            <a:ahLst/>
            <a:cxnLst/>
            <a:rect l="0" t="0" r="0" b="0"/>
            <a:pathLst>
              <a:path w="320041" h="80011">
                <a:moveTo>
                  <a:pt x="0" y="0"/>
                </a:moveTo>
                <a:lnTo>
                  <a:pt x="18203" y="6068"/>
                </a:lnTo>
                <a:lnTo>
                  <a:pt x="27375" y="7856"/>
                </a:lnTo>
                <a:lnTo>
                  <a:pt x="37300" y="9047"/>
                </a:lnTo>
                <a:lnTo>
                  <a:pt x="47727" y="9842"/>
                </a:lnTo>
                <a:lnTo>
                  <a:pt x="57217" y="11641"/>
                </a:lnTo>
                <a:lnTo>
                  <a:pt x="66085" y="14111"/>
                </a:lnTo>
                <a:lnTo>
                  <a:pt x="74536" y="17027"/>
                </a:lnTo>
                <a:lnTo>
                  <a:pt x="87791" y="20242"/>
                </a:lnTo>
                <a:lnTo>
                  <a:pt x="104247" y="23655"/>
                </a:lnTo>
                <a:lnTo>
                  <a:pt x="122838" y="27200"/>
                </a:lnTo>
                <a:lnTo>
                  <a:pt x="139042" y="29563"/>
                </a:lnTo>
                <a:lnTo>
                  <a:pt x="153654" y="31139"/>
                </a:lnTo>
                <a:lnTo>
                  <a:pt x="167206" y="32190"/>
                </a:lnTo>
                <a:lnTo>
                  <a:pt x="181321" y="34160"/>
                </a:lnTo>
                <a:lnTo>
                  <a:pt x="195810" y="36743"/>
                </a:lnTo>
                <a:lnTo>
                  <a:pt x="210550" y="39736"/>
                </a:lnTo>
                <a:lnTo>
                  <a:pt x="222917" y="43001"/>
                </a:lnTo>
                <a:lnTo>
                  <a:pt x="233701" y="46447"/>
                </a:lnTo>
                <a:lnTo>
                  <a:pt x="243430" y="50015"/>
                </a:lnTo>
                <a:lnTo>
                  <a:pt x="252457" y="52393"/>
                </a:lnTo>
                <a:lnTo>
                  <a:pt x="261014" y="53979"/>
                </a:lnTo>
                <a:lnTo>
                  <a:pt x="269259" y="55036"/>
                </a:lnTo>
                <a:lnTo>
                  <a:pt x="277296" y="57011"/>
                </a:lnTo>
                <a:lnTo>
                  <a:pt x="285194" y="59598"/>
                </a:lnTo>
                <a:lnTo>
                  <a:pt x="303984" y="66806"/>
                </a:lnTo>
                <a:lnTo>
                  <a:pt x="306796" y="68668"/>
                </a:lnTo>
                <a:lnTo>
                  <a:pt x="309941" y="71178"/>
                </a:lnTo>
                <a:lnTo>
                  <a:pt x="320040" y="800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185"/>
          <p:cNvSpPr/>
          <p:nvPr/>
        </p:nvSpPr>
        <p:spPr>
          <a:xfrm>
            <a:off x="1268730" y="5886928"/>
            <a:ext cx="216910" cy="296702"/>
          </a:xfrm>
          <a:custGeom>
            <a:avLst/>
            <a:gdLst/>
            <a:ahLst/>
            <a:cxnLst/>
            <a:rect l="0" t="0" r="0" b="0"/>
            <a:pathLst>
              <a:path w="216910" h="296702">
                <a:moveTo>
                  <a:pt x="0" y="33811"/>
                </a:moveTo>
                <a:lnTo>
                  <a:pt x="12135" y="21676"/>
                </a:lnTo>
                <a:lnTo>
                  <a:pt x="16980" y="18101"/>
                </a:lnTo>
                <a:lnTo>
                  <a:pt x="21480" y="15717"/>
                </a:lnTo>
                <a:lnTo>
                  <a:pt x="25750" y="14129"/>
                </a:lnTo>
                <a:lnTo>
                  <a:pt x="29866" y="13070"/>
                </a:lnTo>
                <a:lnTo>
                  <a:pt x="33881" y="12363"/>
                </a:lnTo>
                <a:lnTo>
                  <a:pt x="37827" y="11892"/>
                </a:lnTo>
                <a:lnTo>
                  <a:pt x="41728" y="11579"/>
                </a:lnTo>
                <a:lnTo>
                  <a:pt x="45598" y="11370"/>
                </a:lnTo>
                <a:lnTo>
                  <a:pt x="49449" y="11230"/>
                </a:lnTo>
                <a:lnTo>
                  <a:pt x="55826" y="9867"/>
                </a:lnTo>
                <a:lnTo>
                  <a:pt x="63887" y="7688"/>
                </a:lnTo>
                <a:lnTo>
                  <a:pt x="73071" y="4967"/>
                </a:lnTo>
                <a:lnTo>
                  <a:pt x="84274" y="3151"/>
                </a:lnTo>
                <a:lnTo>
                  <a:pt x="96822" y="1942"/>
                </a:lnTo>
                <a:lnTo>
                  <a:pt x="110268" y="1135"/>
                </a:lnTo>
                <a:lnTo>
                  <a:pt x="142141" y="239"/>
                </a:lnTo>
                <a:lnTo>
                  <a:pt x="159531" y="0"/>
                </a:lnTo>
                <a:lnTo>
                  <a:pt x="172394" y="1111"/>
                </a:lnTo>
                <a:lnTo>
                  <a:pt x="182239" y="3121"/>
                </a:lnTo>
                <a:lnTo>
                  <a:pt x="190073" y="5731"/>
                </a:lnTo>
                <a:lnTo>
                  <a:pt x="196565" y="7471"/>
                </a:lnTo>
                <a:lnTo>
                  <a:pt x="202163" y="8631"/>
                </a:lnTo>
                <a:lnTo>
                  <a:pt x="207165" y="9405"/>
                </a:lnTo>
                <a:lnTo>
                  <a:pt x="210500" y="11190"/>
                </a:lnTo>
                <a:lnTo>
                  <a:pt x="212723" y="13650"/>
                </a:lnTo>
                <a:lnTo>
                  <a:pt x="214205" y="16561"/>
                </a:lnTo>
                <a:lnTo>
                  <a:pt x="215852" y="23182"/>
                </a:lnTo>
                <a:lnTo>
                  <a:pt x="216584" y="30357"/>
                </a:lnTo>
                <a:lnTo>
                  <a:pt x="216909" y="37780"/>
                </a:lnTo>
                <a:lnTo>
                  <a:pt x="215726" y="41537"/>
                </a:lnTo>
                <a:lnTo>
                  <a:pt x="211025" y="49098"/>
                </a:lnTo>
                <a:lnTo>
                  <a:pt x="204702" y="56692"/>
                </a:lnTo>
                <a:lnTo>
                  <a:pt x="201238" y="60496"/>
                </a:lnTo>
                <a:lnTo>
                  <a:pt x="196388" y="68110"/>
                </a:lnTo>
                <a:lnTo>
                  <a:pt x="190615" y="78268"/>
                </a:lnTo>
                <a:lnTo>
                  <a:pt x="184227" y="90119"/>
                </a:lnTo>
                <a:lnTo>
                  <a:pt x="178698" y="99290"/>
                </a:lnTo>
                <a:lnTo>
                  <a:pt x="173742" y="106673"/>
                </a:lnTo>
                <a:lnTo>
                  <a:pt x="169168" y="112866"/>
                </a:lnTo>
                <a:lnTo>
                  <a:pt x="163578" y="119535"/>
                </a:lnTo>
                <a:lnTo>
                  <a:pt x="157312" y="126520"/>
                </a:lnTo>
                <a:lnTo>
                  <a:pt x="150595" y="133717"/>
                </a:lnTo>
                <a:lnTo>
                  <a:pt x="144846" y="141055"/>
                </a:lnTo>
                <a:lnTo>
                  <a:pt x="139744" y="148487"/>
                </a:lnTo>
                <a:lnTo>
                  <a:pt x="135073" y="155982"/>
                </a:lnTo>
                <a:lnTo>
                  <a:pt x="129418" y="163518"/>
                </a:lnTo>
                <a:lnTo>
                  <a:pt x="123109" y="171083"/>
                </a:lnTo>
                <a:lnTo>
                  <a:pt x="116362" y="178666"/>
                </a:lnTo>
                <a:lnTo>
                  <a:pt x="110595" y="186261"/>
                </a:lnTo>
                <a:lnTo>
                  <a:pt x="105480" y="193865"/>
                </a:lnTo>
                <a:lnTo>
                  <a:pt x="100800" y="201473"/>
                </a:lnTo>
                <a:lnTo>
                  <a:pt x="96410" y="207816"/>
                </a:lnTo>
                <a:lnTo>
                  <a:pt x="92213" y="213315"/>
                </a:lnTo>
                <a:lnTo>
                  <a:pt x="88145" y="218250"/>
                </a:lnTo>
                <a:lnTo>
                  <a:pt x="84163" y="224081"/>
                </a:lnTo>
                <a:lnTo>
                  <a:pt x="80239" y="230507"/>
                </a:lnTo>
                <a:lnTo>
                  <a:pt x="76352" y="237332"/>
                </a:lnTo>
                <a:lnTo>
                  <a:pt x="73761" y="243152"/>
                </a:lnTo>
                <a:lnTo>
                  <a:pt x="72034" y="248302"/>
                </a:lnTo>
                <a:lnTo>
                  <a:pt x="70883" y="253005"/>
                </a:lnTo>
                <a:lnTo>
                  <a:pt x="68845" y="258680"/>
                </a:lnTo>
                <a:lnTo>
                  <a:pt x="66217" y="265005"/>
                </a:lnTo>
                <a:lnTo>
                  <a:pt x="58941" y="281267"/>
                </a:lnTo>
                <a:lnTo>
                  <a:pt x="57946" y="286879"/>
                </a:lnTo>
                <a:lnTo>
                  <a:pt x="45720" y="29670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186"/>
          <p:cNvSpPr/>
          <p:nvPr/>
        </p:nvSpPr>
        <p:spPr>
          <a:xfrm>
            <a:off x="1497330" y="5932224"/>
            <a:ext cx="260488" cy="285497"/>
          </a:xfrm>
          <a:custGeom>
            <a:avLst/>
            <a:gdLst/>
            <a:ahLst/>
            <a:cxnLst/>
            <a:rect l="0" t="0" r="0" b="0"/>
            <a:pathLst>
              <a:path w="260488" h="285497">
                <a:moveTo>
                  <a:pt x="68580" y="11376"/>
                </a:moveTo>
                <a:lnTo>
                  <a:pt x="114012" y="11376"/>
                </a:lnTo>
                <a:lnTo>
                  <a:pt x="120458" y="12646"/>
                </a:lnTo>
                <a:lnTo>
                  <a:pt x="127295" y="14763"/>
                </a:lnTo>
                <a:lnTo>
                  <a:pt x="134393" y="17443"/>
                </a:lnTo>
                <a:lnTo>
                  <a:pt x="141665" y="19231"/>
                </a:lnTo>
                <a:lnTo>
                  <a:pt x="149054" y="20422"/>
                </a:lnTo>
                <a:lnTo>
                  <a:pt x="156519" y="21217"/>
                </a:lnTo>
                <a:lnTo>
                  <a:pt x="164036" y="21746"/>
                </a:lnTo>
                <a:lnTo>
                  <a:pt x="171587" y="22099"/>
                </a:lnTo>
                <a:lnTo>
                  <a:pt x="179161" y="22335"/>
                </a:lnTo>
                <a:lnTo>
                  <a:pt x="190561" y="23762"/>
                </a:lnTo>
                <a:lnTo>
                  <a:pt x="204510" y="25983"/>
                </a:lnTo>
                <a:lnTo>
                  <a:pt x="242186" y="32605"/>
                </a:lnTo>
                <a:lnTo>
                  <a:pt x="246547" y="33149"/>
                </a:lnTo>
                <a:lnTo>
                  <a:pt x="250724" y="33511"/>
                </a:lnTo>
                <a:lnTo>
                  <a:pt x="254779" y="33752"/>
                </a:lnTo>
                <a:lnTo>
                  <a:pt x="257483" y="32643"/>
                </a:lnTo>
                <a:lnTo>
                  <a:pt x="259285" y="30634"/>
                </a:lnTo>
                <a:lnTo>
                  <a:pt x="260487" y="28025"/>
                </a:lnTo>
                <a:lnTo>
                  <a:pt x="260018" y="26285"/>
                </a:lnTo>
                <a:lnTo>
                  <a:pt x="258435" y="25125"/>
                </a:lnTo>
                <a:lnTo>
                  <a:pt x="256110" y="24352"/>
                </a:lnTo>
                <a:lnTo>
                  <a:pt x="250140" y="20106"/>
                </a:lnTo>
                <a:lnTo>
                  <a:pt x="246770" y="17196"/>
                </a:lnTo>
                <a:lnTo>
                  <a:pt x="241983" y="13986"/>
                </a:lnTo>
                <a:lnTo>
                  <a:pt x="236252" y="10576"/>
                </a:lnTo>
                <a:lnTo>
                  <a:pt x="229891" y="7032"/>
                </a:lnTo>
                <a:lnTo>
                  <a:pt x="223111" y="4670"/>
                </a:lnTo>
                <a:lnTo>
                  <a:pt x="216050" y="3095"/>
                </a:lnTo>
                <a:lnTo>
                  <a:pt x="208803" y="2045"/>
                </a:lnTo>
                <a:lnTo>
                  <a:pt x="200162" y="1345"/>
                </a:lnTo>
                <a:lnTo>
                  <a:pt x="190591" y="879"/>
                </a:lnTo>
                <a:lnTo>
                  <a:pt x="169797" y="360"/>
                </a:lnTo>
                <a:lnTo>
                  <a:pt x="126218" y="0"/>
                </a:lnTo>
                <a:lnTo>
                  <a:pt x="120975" y="1252"/>
                </a:lnTo>
                <a:lnTo>
                  <a:pt x="116210" y="3356"/>
                </a:lnTo>
                <a:lnTo>
                  <a:pt x="111763" y="6029"/>
                </a:lnTo>
                <a:lnTo>
                  <a:pt x="106259" y="9081"/>
                </a:lnTo>
                <a:lnTo>
                  <a:pt x="93369" y="15859"/>
                </a:lnTo>
                <a:lnTo>
                  <a:pt x="87646" y="18174"/>
                </a:lnTo>
                <a:lnTo>
                  <a:pt x="82560" y="19718"/>
                </a:lnTo>
                <a:lnTo>
                  <a:pt x="77900" y="20747"/>
                </a:lnTo>
                <a:lnTo>
                  <a:pt x="70983" y="23973"/>
                </a:lnTo>
                <a:lnTo>
                  <a:pt x="62562" y="28664"/>
                </a:lnTo>
                <a:lnTo>
                  <a:pt x="39874" y="42307"/>
                </a:lnTo>
                <a:lnTo>
                  <a:pt x="33385" y="47559"/>
                </a:lnTo>
                <a:lnTo>
                  <a:pt x="29877" y="50739"/>
                </a:lnTo>
                <a:lnTo>
                  <a:pt x="26267" y="52857"/>
                </a:lnTo>
                <a:lnTo>
                  <a:pt x="18871" y="55212"/>
                </a:lnTo>
                <a:lnTo>
                  <a:pt x="16390" y="57110"/>
                </a:lnTo>
                <a:lnTo>
                  <a:pt x="14737" y="59645"/>
                </a:lnTo>
                <a:lnTo>
                  <a:pt x="12900" y="65849"/>
                </a:lnTo>
                <a:lnTo>
                  <a:pt x="12083" y="72839"/>
                </a:lnTo>
                <a:lnTo>
                  <a:pt x="11720" y="80179"/>
                </a:lnTo>
                <a:lnTo>
                  <a:pt x="11623" y="83914"/>
                </a:lnTo>
                <a:lnTo>
                  <a:pt x="12829" y="87675"/>
                </a:lnTo>
                <a:lnTo>
                  <a:pt x="17555" y="95240"/>
                </a:lnTo>
                <a:lnTo>
                  <a:pt x="20593" y="97765"/>
                </a:lnTo>
                <a:lnTo>
                  <a:pt x="23889" y="99448"/>
                </a:lnTo>
                <a:lnTo>
                  <a:pt x="30937" y="101319"/>
                </a:lnTo>
                <a:lnTo>
                  <a:pt x="38303" y="102151"/>
                </a:lnTo>
                <a:lnTo>
                  <a:pt x="48395" y="104912"/>
                </a:lnTo>
                <a:lnTo>
                  <a:pt x="79929" y="114754"/>
                </a:lnTo>
                <a:lnTo>
                  <a:pt x="92656" y="119665"/>
                </a:lnTo>
                <a:lnTo>
                  <a:pt x="102410" y="124208"/>
                </a:lnTo>
                <a:lnTo>
                  <a:pt x="110183" y="128507"/>
                </a:lnTo>
                <a:lnTo>
                  <a:pt x="117906" y="133913"/>
                </a:lnTo>
                <a:lnTo>
                  <a:pt x="125594" y="140058"/>
                </a:lnTo>
                <a:lnTo>
                  <a:pt x="133259" y="146693"/>
                </a:lnTo>
                <a:lnTo>
                  <a:pt x="140909" y="152387"/>
                </a:lnTo>
                <a:lnTo>
                  <a:pt x="148549" y="157453"/>
                </a:lnTo>
                <a:lnTo>
                  <a:pt x="156183" y="162101"/>
                </a:lnTo>
                <a:lnTo>
                  <a:pt x="163812" y="166469"/>
                </a:lnTo>
                <a:lnTo>
                  <a:pt x="179062" y="174709"/>
                </a:lnTo>
                <a:lnTo>
                  <a:pt x="185414" y="178685"/>
                </a:lnTo>
                <a:lnTo>
                  <a:pt x="190919" y="182605"/>
                </a:lnTo>
                <a:lnTo>
                  <a:pt x="195860" y="186488"/>
                </a:lnTo>
                <a:lnTo>
                  <a:pt x="200423" y="192887"/>
                </a:lnTo>
                <a:lnTo>
                  <a:pt x="204735" y="200964"/>
                </a:lnTo>
                <a:lnTo>
                  <a:pt x="208880" y="210158"/>
                </a:lnTo>
                <a:lnTo>
                  <a:pt x="212913" y="217557"/>
                </a:lnTo>
                <a:lnTo>
                  <a:pt x="216872" y="223759"/>
                </a:lnTo>
                <a:lnTo>
                  <a:pt x="220781" y="229165"/>
                </a:lnTo>
                <a:lnTo>
                  <a:pt x="222117" y="234039"/>
                </a:lnTo>
                <a:lnTo>
                  <a:pt x="221738" y="238558"/>
                </a:lnTo>
                <a:lnTo>
                  <a:pt x="219200" y="246966"/>
                </a:lnTo>
                <a:lnTo>
                  <a:pt x="218072" y="254935"/>
                </a:lnTo>
                <a:lnTo>
                  <a:pt x="216501" y="258839"/>
                </a:lnTo>
                <a:lnTo>
                  <a:pt x="211369" y="266562"/>
                </a:lnTo>
                <a:lnTo>
                  <a:pt x="204855" y="274228"/>
                </a:lnTo>
                <a:lnTo>
                  <a:pt x="201340" y="278051"/>
                </a:lnTo>
                <a:lnTo>
                  <a:pt x="196456" y="280599"/>
                </a:lnTo>
                <a:lnTo>
                  <a:pt x="190661" y="282298"/>
                </a:lnTo>
                <a:lnTo>
                  <a:pt x="184257" y="283430"/>
                </a:lnTo>
                <a:lnTo>
                  <a:pt x="177448" y="284186"/>
                </a:lnTo>
                <a:lnTo>
                  <a:pt x="170368" y="284689"/>
                </a:lnTo>
                <a:lnTo>
                  <a:pt x="163109" y="285024"/>
                </a:lnTo>
                <a:lnTo>
                  <a:pt x="148269" y="285398"/>
                </a:lnTo>
                <a:lnTo>
                  <a:pt x="140756" y="285496"/>
                </a:lnTo>
                <a:lnTo>
                  <a:pt x="133207" y="284293"/>
                </a:lnTo>
                <a:lnTo>
                  <a:pt x="125635" y="282221"/>
                </a:lnTo>
                <a:lnTo>
                  <a:pt x="118046" y="279569"/>
                </a:lnTo>
                <a:lnTo>
                  <a:pt x="110447" y="277801"/>
                </a:lnTo>
                <a:lnTo>
                  <a:pt x="102841" y="276622"/>
                </a:lnTo>
                <a:lnTo>
                  <a:pt x="95231" y="275837"/>
                </a:lnTo>
                <a:lnTo>
                  <a:pt x="87617" y="274043"/>
                </a:lnTo>
                <a:lnTo>
                  <a:pt x="80001" y="271577"/>
                </a:lnTo>
                <a:lnTo>
                  <a:pt x="72384" y="268663"/>
                </a:lnTo>
                <a:lnTo>
                  <a:pt x="66036" y="266720"/>
                </a:lnTo>
                <a:lnTo>
                  <a:pt x="60534" y="265425"/>
                </a:lnTo>
                <a:lnTo>
                  <a:pt x="55596" y="264562"/>
                </a:lnTo>
                <a:lnTo>
                  <a:pt x="51034" y="262717"/>
                </a:lnTo>
                <a:lnTo>
                  <a:pt x="46722" y="260217"/>
                </a:lnTo>
                <a:lnTo>
                  <a:pt x="42578" y="257279"/>
                </a:lnTo>
                <a:lnTo>
                  <a:pt x="34587" y="250630"/>
                </a:lnTo>
                <a:lnTo>
                  <a:pt x="30678" y="247078"/>
                </a:lnTo>
                <a:lnTo>
                  <a:pt x="25532" y="243440"/>
                </a:lnTo>
                <a:lnTo>
                  <a:pt x="19561" y="239746"/>
                </a:lnTo>
                <a:lnTo>
                  <a:pt x="13041" y="236012"/>
                </a:lnTo>
                <a:lnTo>
                  <a:pt x="8694" y="232253"/>
                </a:lnTo>
                <a:lnTo>
                  <a:pt x="5795" y="228477"/>
                </a:lnTo>
                <a:lnTo>
                  <a:pt x="3864" y="224690"/>
                </a:lnTo>
                <a:lnTo>
                  <a:pt x="2576" y="223435"/>
                </a:lnTo>
                <a:lnTo>
                  <a:pt x="1717" y="223868"/>
                </a:lnTo>
                <a:lnTo>
                  <a:pt x="0" y="2285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187"/>
          <p:cNvSpPr/>
          <p:nvPr/>
        </p:nvSpPr>
        <p:spPr>
          <a:xfrm>
            <a:off x="5303520" y="5509259"/>
            <a:ext cx="45721" cy="594361"/>
          </a:xfrm>
          <a:custGeom>
            <a:avLst/>
            <a:gdLst/>
            <a:ahLst/>
            <a:cxnLst/>
            <a:rect l="0" t="0" r="0" b="0"/>
            <a:pathLst>
              <a:path w="45721" h="594361">
                <a:moveTo>
                  <a:pt x="0" y="0"/>
                </a:moveTo>
                <a:lnTo>
                  <a:pt x="6067" y="12136"/>
                </a:lnTo>
                <a:lnTo>
                  <a:pt x="7855" y="18251"/>
                </a:lnTo>
                <a:lnTo>
                  <a:pt x="9046" y="24867"/>
                </a:lnTo>
                <a:lnTo>
                  <a:pt x="9840" y="31819"/>
                </a:lnTo>
                <a:lnTo>
                  <a:pt x="10371" y="51693"/>
                </a:lnTo>
                <a:lnTo>
                  <a:pt x="11388" y="236732"/>
                </a:lnTo>
                <a:lnTo>
                  <a:pt x="12672" y="264502"/>
                </a:lnTo>
                <a:lnTo>
                  <a:pt x="20471" y="388092"/>
                </a:lnTo>
                <a:lnTo>
                  <a:pt x="21267" y="407318"/>
                </a:lnTo>
                <a:lnTo>
                  <a:pt x="23068" y="429026"/>
                </a:lnTo>
                <a:lnTo>
                  <a:pt x="30400" y="495701"/>
                </a:lnTo>
                <a:lnTo>
                  <a:pt x="31697" y="510808"/>
                </a:lnTo>
                <a:lnTo>
                  <a:pt x="32561" y="523419"/>
                </a:lnTo>
                <a:lnTo>
                  <a:pt x="34407" y="536906"/>
                </a:lnTo>
                <a:lnTo>
                  <a:pt x="36908" y="550978"/>
                </a:lnTo>
                <a:lnTo>
                  <a:pt x="45720" y="5943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188"/>
          <p:cNvSpPr/>
          <p:nvPr/>
        </p:nvSpPr>
        <p:spPr>
          <a:xfrm>
            <a:off x="5429250" y="5533952"/>
            <a:ext cx="262891" cy="512453"/>
          </a:xfrm>
          <a:custGeom>
            <a:avLst/>
            <a:gdLst/>
            <a:ahLst/>
            <a:cxnLst/>
            <a:rect l="0" t="0" r="0" b="0"/>
            <a:pathLst>
              <a:path w="262891" h="512453">
                <a:moveTo>
                  <a:pt x="0" y="135327"/>
                </a:moveTo>
                <a:lnTo>
                  <a:pt x="0" y="123192"/>
                </a:lnTo>
                <a:lnTo>
                  <a:pt x="1270" y="119617"/>
                </a:lnTo>
                <a:lnTo>
                  <a:pt x="3386" y="117234"/>
                </a:lnTo>
                <a:lnTo>
                  <a:pt x="6067" y="115645"/>
                </a:lnTo>
                <a:lnTo>
                  <a:pt x="7854" y="112046"/>
                </a:lnTo>
                <a:lnTo>
                  <a:pt x="11641" y="96115"/>
                </a:lnTo>
                <a:lnTo>
                  <a:pt x="17027" y="86996"/>
                </a:lnTo>
                <a:lnTo>
                  <a:pt x="21511" y="81517"/>
                </a:lnTo>
                <a:lnTo>
                  <a:pt x="27040" y="75324"/>
                </a:lnTo>
                <a:lnTo>
                  <a:pt x="38688" y="62939"/>
                </a:lnTo>
                <a:lnTo>
                  <a:pt x="53655" y="47557"/>
                </a:lnTo>
                <a:lnTo>
                  <a:pt x="82105" y="18955"/>
                </a:lnTo>
                <a:lnTo>
                  <a:pt x="87757" y="15836"/>
                </a:lnTo>
                <a:lnTo>
                  <a:pt x="94064" y="13756"/>
                </a:lnTo>
                <a:lnTo>
                  <a:pt x="100809" y="12370"/>
                </a:lnTo>
                <a:lnTo>
                  <a:pt x="107846" y="10176"/>
                </a:lnTo>
                <a:lnTo>
                  <a:pt x="115077" y="7443"/>
                </a:lnTo>
                <a:lnTo>
                  <a:pt x="122438" y="4351"/>
                </a:lnTo>
                <a:lnTo>
                  <a:pt x="128615" y="2290"/>
                </a:lnTo>
                <a:lnTo>
                  <a:pt x="134003" y="916"/>
                </a:lnTo>
                <a:lnTo>
                  <a:pt x="138865" y="0"/>
                </a:lnTo>
                <a:lnTo>
                  <a:pt x="144647" y="659"/>
                </a:lnTo>
                <a:lnTo>
                  <a:pt x="151041" y="2368"/>
                </a:lnTo>
                <a:lnTo>
                  <a:pt x="157844" y="4778"/>
                </a:lnTo>
                <a:lnTo>
                  <a:pt x="162379" y="7655"/>
                </a:lnTo>
                <a:lnTo>
                  <a:pt x="165403" y="10842"/>
                </a:lnTo>
                <a:lnTo>
                  <a:pt x="170032" y="17771"/>
                </a:lnTo>
                <a:lnTo>
                  <a:pt x="176323" y="25083"/>
                </a:lnTo>
                <a:lnTo>
                  <a:pt x="178508" y="30081"/>
                </a:lnTo>
                <a:lnTo>
                  <a:pt x="182854" y="50521"/>
                </a:lnTo>
                <a:lnTo>
                  <a:pt x="185403" y="59740"/>
                </a:lnTo>
                <a:lnTo>
                  <a:pt x="188372" y="69696"/>
                </a:lnTo>
                <a:lnTo>
                  <a:pt x="190351" y="80143"/>
                </a:lnTo>
                <a:lnTo>
                  <a:pt x="191671" y="90918"/>
                </a:lnTo>
                <a:lnTo>
                  <a:pt x="192550" y="101911"/>
                </a:lnTo>
                <a:lnTo>
                  <a:pt x="191866" y="113050"/>
                </a:lnTo>
                <a:lnTo>
                  <a:pt x="190141" y="124285"/>
                </a:lnTo>
                <a:lnTo>
                  <a:pt x="187721" y="135586"/>
                </a:lnTo>
                <a:lnTo>
                  <a:pt x="186107" y="152010"/>
                </a:lnTo>
                <a:lnTo>
                  <a:pt x="185031" y="171849"/>
                </a:lnTo>
                <a:lnTo>
                  <a:pt x="184314" y="193965"/>
                </a:lnTo>
                <a:lnTo>
                  <a:pt x="181296" y="217600"/>
                </a:lnTo>
                <a:lnTo>
                  <a:pt x="176744" y="242245"/>
                </a:lnTo>
                <a:lnTo>
                  <a:pt x="171169" y="267566"/>
                </a:lnTo>
                <a:lnTo>
                  <a:pt x="161588" y="316020"/>
                </a:lnTo>
                <a:lnTo>
                  <a:pt x="157255" y="339609"/>
                </a:lnTo>
                <a:lnTo>
                  <a:pt x="151827" y="361685"/>
                </a:lnTo>
                <a:lnTo>
                  <a:pt x="145668" y="382753"/>
                </a:lnTo>
                <a:lnTo>
                  <a:pt x="139022" y="403148"/>
                </a:lnTo>
                <a:lnTo>
                  <a:pt x="134591" y="419285"/>
                </a:lnTo>
                <a:lnTo>
                  <a:pt x="131637" y="432582"/>
                </a:lnTo>
                <a:lnTo>
                  <a:pt x="129668" y="443987"/>
                </a:lnTo>
                <a:lnTo>
                  <a:pt x="125815" y="454130"/>
                </a:lnTo>
                <a:lnTo>
                  <a:pt x="120707" y="463433"/>
                </a:lnTo>
                <a:lnTo>
                  <a:pt x="114761" y="472174"/>
                </a:lnTo>
                <a:lnTo>
                  <a:pt x="108155" y="485274"/>
                </a:lnTo>
                <a:lnTo>
                  <a:pt x="106393" y="490545"/>
                </a:lnTo>
                <a:lnTo>
                  <a:pt x="101049" y="499789"/>
                </a:lnTo>
                <a:lnTo>
                  <a:pt x="97846" y="504032"/>
                </a:lnTo>
                <a:lnTo>
                  <a:pt x="94440" y="506860"/>
                </a:lnTo>
                <a:lnTo>
                  <a:pt x="90900" y="508746"/>
                </a:lnTo>
                <a:lnTo>
                  <a:pt x="83580" y="510841"/>
                </a:lnTo>
                <a:lnTo>
                  <a:pt x="76093" y="511772"/>
                </a:lnTo>
                <a:lnTo>
                  <a:pt x="68794" y="512370"/>
                </a:lnTo>
                <a:lnTo>
                  <a:pt x="63172" y="512452"/>
                </a:lnTo>
                <a:lnTo>
                  <a:pt x="59894" y="511204"/>
                </a:lnTo>
                <a:lnTo>
                  <a:pt x="52866" y="506430"/>
                </a:lnTo>
                <a:lnTo>
                  <a:pt x="45509" y="500075"/>
                </a:lnTo>
                <a:lnTo>
                  <a:pt x="41769" y="496603"/>
                </a:lnTo>
                <a:lnTo>
                  <a:pt x="39276" y="493018"/>
                </a:lnTo>
                <a:lnTo>
                  <a:pt x="36506" y="485648"/>
                </a:lnTo>
                <a:lnTo>
                  <a:pt x="34946" y="474358"/>
                </a:lnTo>
                <a:lnTo>
                  <a:pt x="34581" y="463385"/>
                </a:lnTo>
                <a:lnTo>
                  <a:pt x="34347" y="435643"/>
                </a:lnTo>
                <a:lnTo>
                  <a:pt x="35598" y="426978"/>
                </a:lnTo>
                <a:lnTo>
                  <a:pt x="37702" y="417391"/>
                </a:lnTo>
                <a:lnTo>
                  <a:pt x="40375" y="407190"/>
                </a:lnTo>
                <a:lnTo>
                  <a:pt x="43426" y="397849"/>
                </a:lnTo>
                <a:lnTo>
                  <a:pt x="46731" y="389082"/>
                </a:lnTo>
                <a:lnTo>
                  <a:pt x="50204" y="380697"/>
                </a:lnTo>
                <a:lnTo>
                  <a:pt x="55059" y="371297"/>
                </a:lnTo>
                <a:lnTo>
                  <a:pt x="60836" y="361221"/>
                </a:lnTo>
                <a:lnTo>
                  <a:pt x="67227" y="350693"/>
                </a:lnTo>
                <a:lnTo>
                  <a:pt x="72758" y="341134"/>
                </a:lnTo>
                <a:lnTo>
                  <a:pt x="82290" y="323740"/>
                </a:lnTo>
                <a:lnTo>
                  <a:pt x="86610" y="316816"/>
                </a:lnTo>
                <a:lnTo>
                  <a:pt x="94796" y="305736"/>
                </a:lnTo>
                <a:lnTo>
                  <a:pt x="100028" y="302273"/>
                </a:lnTo>
                <a:lnTo>
                  <a:pt x="106055" y="299964"/>
                </a:lnTo>
                <a:lnTo>
                  <a:pt x="112613" y="298425"/>
                </a:lnTo>
                <a:lnTo>
                  <a:pt x="118255" y="297399"/>
                </a:lnTo>
                <a:lnTo>
                  <a:pt x="123287" y="296715"/>
                </a:lnTo>
                <a:lnTo>
                  <a:pt x="127911" y="296259"/>
                </a:lnTo>
                <a:lnTo>
                  <a:pt x="132264" y="295955"/>
                </a:lnTo>
                <a:lnTo>
                  <a:pt x="136436" y="295753"/>
                </a:lnTo>
                <a:lnTo>
                  <a:pt x="144458" y="295528"/>
                </a:lnTo>
                <a:lnTo>
                  <a:pt x="152256" y="295428"/>
                </a:lnTo>
                <a:lnTo>
                  <a:pt x="157384" y="296671"/>
                </a:lnTo>
                <a:lnTo>
                  <a:pt x="163343" y="298770"/>
                </a:lnTo>
                <a:lnTo>
                  <a:pt x="169855" y="301439"/>
                </a:lnTo>
                <a:lnTo>
                  <a:pt x="175466" y="304488"/>
                </a:lnTo>
                <a:lnTo>
                  <a:pt x="180478" y="307791"/>
                </a:lnTo>
                <a:lnTo>
                  <a:pt x="185089" y="311264"/>
                </a:lnTo>
                <a:lnTo>
                  <a:pt x="189432" y="316118"/>
                </a:lnTo>
                <a:lnTo>
                  <a:pt x="201613" y="333816"/>
                </a:lnTo>
                <a:lnTo>
                  <a:pt x="209409" y="343348"/>
                </a:lnTo>
                <a:lnTo>
                  <a:pt x="217107" y="355204"/>
                </a:lnTo>
                <a:lnTo>
                  <a:pt x="224762" y="370210"/>
                </a:lnTo>
                <a:lnTo>
                  <a:pt x="228581" y="379546"/>
                </a:lnTo>
                <a:lnTo>
                  <a:pt x="232397" y="389580"/>
                </a:lnTo>
                <a:lnTo>
                  <a:pt x="234941" y="398809"/>
                </a:lnTo>
                <a:lnTo>
                  <a:pt x="236637" y="407502"/>
                </a:lnTo>
                <a:lnTo>
                  <a:pt x="237768" y="415837"/>
                </a:lnTo>
                <a:lnTo>
                  <a:pt x="239792" y="423933"/>
                </a:lnTo>
                <a:lnTo>
                  <a:pt x="245428" y="439703"/>
                </a:lnTo>
                <a:lnTo>
                  <a:pt x="248779" y="451793"/>
                </a:lnTo>
                <a:lnTo>
                  <a:pt x="250665" y="465738"/>
                </a:lnTo>
                <a:lnTo>
                  <a:pt x="250930" y="469901"/>
                </a:lnTo>
                <a:lnTo>
                  <a:pt x="254611" y="481300"/>
                </a:lnTo>
                <a:lnTo>
                  <a:pt x="259210" y="491023"/>
                </a:lnTo>
                <a:lnTo>
                  <a:pt x="260437" y="491838"/>
                </a:lnTo>
                <a:lnTo>
                  <a:pt x="262890" y="48965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189"/>
          <p:cNvSpPr/>
          <p:nvPr/>
        </p:nvSpPr>
        <p:spPr>
          <a:xfrm>
            <a:off x="5692715" y="5487989"/>
            <a:ext cx="288553" cy="535409"/>
          </a:xfrm>
          <a:custGeom>
            <a:avLst/>
            <a:gdLst/>
            <a:ahLst/>
            <a:cxnLst/>
            <a:rect l="0" t="0" r="0" b="0"/>
            <a:pathLst>
              <a:path w="288553" h="535409">
                <a:moveTo>
                  <a:pt x="102294" y="66990"/>
                </a:moveTo>
                <a:lnTo>
                  <a:pt x="114430" y="60923"/>
                </a:lnTo>
                <a:lnTo>
                  <a:pt x="119275" y="57865"/>
                </a:lnTo>
                <a:lnTo>
                  <a:pt x="128045" y="51082"/>
                </a:lnTo>
                <a:lnTo>
                  <a:pt x="138512" y="46224"/>
                </a:lnTo>
                <a:lnTo>
                  <a:pt x="153109" y="40447"/>
                </a:lnTo>
                <a:lnTo>
                  <a:pt x="170461" y="34054"/>
                </a:lnTo>
                <a:lnTo>
                  <a:pt x="184568" y="28523"/>
                </a:lnTo>
                <a:lnTo>
                  <a:pt x="196514" y="23566"/>
                </a:lnTo>
                <a:lnTo>
                  <a:pt x="207017" y="18991"/>
                </a:lnTo>
                <a:lnTo>
                  <a:pt x="217830" y="15940"/>
                </a:lnTo>
                <a:lnTo>
                  <a:pt x="228848" y="13907"/>
                </a:lnTo>
                <a:lnTo>
                  <a:pt x="240003" y="12552"/>
                </a:lnTo>
                <a:lnTo>
                  <a:pt x="249980" y="11648"/>
                </a:lnTo>
                <a:lnTo>
                  <a:pt x="259172" y="11045"/>
                </a:lnTo>
                <a:lnTo>
                  <a:pt x="274888" y="10376"/>
                </a:lnTo>
                <a:lnTo>
                  <a:pt x="288335" y="9999"/>
                </a:lnTo>
                <a:lnTo>
                  <a:pt x="288552" y="9946"/>
                </a:lnTo>
                <a:lnTo>
                  <a:pt x="279773" y="9862"/>
                </a:lnTo>
                <a:lnTo>
                  <a:pt x="263396" y="9847"/>
                </a:lnTo>
                <a:lnTo>
                  <a:pt x="254145" y="8575"/>
                </a:lnTo>
                <a:lnTo>
                  <a:pt x="242899" y="6457"/>
                </a:lnTo>
                <a:lnTo>
                  <a:pt x="230320" y="3775"/>
                </a:lnTo>
                <a:lnTo>
                  <a:pt x="219395" y="1986"/>
                </a:lnTo>
                <a:lnTo>
                  <a:pt x="209572" y="794"/>
                </a:lnTo>
                <a:lnTo>
                  <a:pt x="200483" y="0"/>
                </a:lnTo>
                <a:lnTo>
                  <a:pt x="193154" y="740"/>
                </a:lnTo>
                <a:lnTo>
                  <a:pt x="186997" y="2504"/>
                </a:lnTo>
                <a:lnTo>
                  <a:pt x="181623" y="4949"/>
                </a:lnTo>
                <a:lnTo>
                  <a:pt x="172960" y="7850"/>
                </a:lnTo>
                <a:lnTo>
                  <a:pt x="162105" y="11053"/>
                </a:lnTo>
                <a:lnTo>
                  <a:pt x="149788" y="14459"/>
                </a:lnTo>
                <a:lnTo>
                  <a:pt x="139037" y="18000"/>
                </a:lnTo>
                <a:lnTo>
                  <a:pt x="129330" y="21630"/>
                </a:lnTo>
                <a:lnTo>
                  <a:pt x="120318" y="25320"/>
                </a:lnTo>
                <a:lnTo>
                  <a:pt x="111770" y="30321"/>
                </a:lnTo>
                <a:lnTo>
                  <a:pt x="103532" y="36194"/>
                </a:lnTo>
                <a:lnTo>
                  <a:pt x="95499" y="42649"/>
                </a:lnTo>
                <a:lnTo>
                  <a:pt x="88875" y="48223"/>
                </a:lnTo>
                <a:lnTo>
                  <a:pt x="83188" y="53209"/>
                </a:lnTo>
                <a:lnTo>
                  <a:pt x="78127" y="57803"/>
                </a:lnTo>
                <a:lnTo>
                  <a:pt x="65730" y="69681"/>
                </a:lnTo>
                <a:lnTo>
                  <a:pt x="43143" y="91934"/>
                </a:lnTo>
                <a:lnTo>
                  <a:pt x="37460" y="98859"/>
                </a:lnTo>
                <a:lnTo>
                  <a:pt x="31132" y="107287"/>
                </a:lnTo>
                <a:lnTo>
                  <a:pt x="24372" y="116715"/>
                </a:lnTo>
                <a:lnTo>
                  <a:pt x="16862" y="130577"/>
                </a:lnTo>
                <a:lnTo>
                  <a:pt x="12255" y="142241"/>
                </a:lnTo>
                <a:lnTo>
                  <a:pt x="5974" y="155892"/>
                </a:lnTo>
                <a:lnTo>
                  <a:pt x="2335" y="167039"/>
                </a:lnTo>
                <a:lnTo>
                  <a:pt x="718" y="177496"/>
                </a:lnTo>
                <a:lnTo>
                  <a:pt x="0" y="190611"/>
                </a:lnTo>
                <a:lnTo>
                  <a:pt x="1078" y="200204"/>
                </a:lnTo>
                <a:lnTo>
                  <a:pt x="3067" y="211680"/>
                </a:lnTo>
                <a:lnTo>
                  <a:pt x="5663" y="224409"/>
                </a:lnTo>
                <a:lnTo>
                  <a:pt x="7394" y="234167"/>
                </a:lnTo>
                <a:lnTo>
                  <a:pt x="9316" y="248394"/>
                </a:lnTo>
                <a:lnTo>
                  <a:pt x="11099" y="256506"/>
                </a:lnTo>
                <a:lnTo>
                  <a:pt x="13558" y="265724"/>
                </a:lnTo>
                <a:lnTo>
                  <a:pt x="16467" y="275680"/>
                </a:lnTo>
                <a:lnTo>
                  <a:pt x="19699" y="290128"/>
                </a:lnTo>
                <a:lnTo>
                  <a:pt x="20561" y="295759"/>
                </a:lnTo>
                <a:lnTo>
                  <a:pt x="24905" y="305402"/>
                </a:lnTo>
                <a:lnTo>
                  <a:pt x="27842" y="309751"/>
                </a:lnTo>
                <a:lnTo>
                  <a:pt x="31069" y="312651"/>
                </a:lnTo>
                <a:lnTo>
                  <a:pt x="34491" y="314584"/>
                </a:lnTo>
                <a:lnTo>
                  <a:pt x="38042" y="315873"/>
                </a:lnTo>
                <a:lnTo>
                  <a:pt x="41680" y="315462"/>
                </a:lnTo>
                <a:lnTo>
                  <a:pt x="45375" y="313918"/>
                </a:lnTo>
                <a:lnTo>
                  <a:pt x="54362" y="308383"/>
                </a:lnTo>
                <a:lnTo>
                  <a:pt x="61987" y="301356"/>
                </a:lnTo>
                <a:lnTo>
                  <a:pt x="67803" y="298164"/>
                </a:lnTo>
                <a:lnTo>
                  <a:pt x="75490" y="294766"/>
                </a:lnTo>
                <a:lnTo>
                  <a:pt x="84425" y="291231"/>
                </a:lnTo>
                <a:lnTo>
                  <a:pt x="91652" y="287604"/>
                </a:lnTo>
                <a:lnTo>
                  <a:pt x="97739" y="283916"/>
                </a:lnTo>
                <a:lnTo>
                  <a:pt x="103068" y="280187"/>
                </a:lnTo>
                <a:lnTo>
                  <a:pt x="109160" y="276432"/>
                </a:lnTo>
                <a:lnTo>
                  <a:pt x="115762" y="272658"/>
                </a:lnTo>
                <a:lnTo>
                  <a:pt x="122703" y="268872"/>
                </a:lnTo>
                <a:lnTo>
                  <a:pt x="129870" y="266348"/>
                </a:lnTo>
                <a:lnTo>
                  <a:pt x="137188" y="264666"/>
                </a:lnTo>
                <a:lnTo>
                  <a:pt x="144607" y="263544"/>
                </a:lnTo>
                <a:lnTo>
                  <a:pt x="152093" y="262796"/>
                </a:lnTo>
                <a:lnTo>
                  <a:pt x="159623" y="262297"/>
                </a:lnTo>
                <a:lnTo>
                  <a:pt x="167183" y="261965"/>
                </a:lnTo>
                <a:lnTo>
                  <a:pt x="182358" y="261596"/>
                </a:lnTo>
                <a:lnTo>
                  <a:pt x="189960" y="261498"/>
                </a:lnTo>
                <a:lnTo>
                  <a:pt x="196298" y="262702"/>
                </a:lnTo>
                <a:lnTo>
                  <a:pt x="201794" y="264775"/>
                </a:lnTo>
                <a:lnTo>
                  <a:pt x="212557" y="270465"/>
                </a:lnTo>
                <a:lnTo>
                  <a:pt x="225807" y="277226"/>
                </a:lnTo>
                <a:lnTo>
                  <a:pt x="231626" y="280808"/>
                </a:lnTo>
                <a:lnTo>
                  <a:pt x="236776" y="284466"/>
                </a:lnTo>
                <a:lnTo>
                  <a:pt x="241478" y="288174"/>
                </a:lnTo>
                <a:lnTo>
                  <a:pt x="250091" y="295681"/>
                </a:lnTo>
                <a:lnTo>
                  <a:pt x="254165" y="299461"/>
                </a:lnTo>
                <a:lnTo>
                  <a:pt x="262080" y="310434"/>
                </a:lnTo>
                <a:lnTo>
                  <a:pt x="265968" y="316916"/>
                </a:lnTo>
                <a:lnTo>
                  <a:pt x="270288" y="330892"/>
                </a:lnTo>
                <a:lnTo>
                  <a:pt x="272208" y="346840"/>
                </a:lnTo>
                <a:lnTo>
                  <a:pt x="272720" y="356427"/>
                </a:lnTo>
                <a:lnTo>
                  <a:pt x="273062" y="366628"/>
                </a:lnTo>
                <a:lnTo>
                  <a:pt x="272019" y="375969"/>
                </a:lnTo>
                <a:lnTo>
                  <a:pt x="270055" y="384736"/>
                </a:lnTo>
                <a:lnTo>
                  <a:pt x="264485" y="401251"/>
                </a:lnTo>
                <a:lnTo>
                  <a:pt x="257776" y="417057"/>
                </a:lnTo>
                <a:lnTo>
                  <a:pt x="253947" y="432549"/>
                </a:lnTo>
                <a:lnTo>
                  <a:pt x="250976" y="447901"/>
                </a:lnTo>
                <a:lnTo>
                  <a:pt x="245422" y="463191"/>
                </a:lnTo>
                <a:lnTo>
                  <a:pt x="238720" y="475066"/>
                </a:lnTo>
                <a:lnTo>
                  <a:pt x="230238" y="485847"/>
                </a:lnTo>
                <a:lnTo>
                  <a:pt x="224421" y="492278"/>
                </a:lnTo>
                <a:lnTo>
                  <a:pt x="207483" y="510078"/>
                </a:lnTo>
                <a:lnTo>
                  <a:pt x="202900" y="514782"/>
                </a:lnTo>
                <a:lnTo>
                  <a:pt x="197305" y="519188"/>
                </a:lnTo>
                <a:lnTo>
                  <a:pt x="191035" y="523396"/>
                </a:lnTo>
                <a:lnTo>
                  <a:pt x="184315" y="527470"/>
                </a:lnTo>
                <a:lnTo>
                  <a:pt x="178564" y="530187"/>
                </a:lnTo>
                <a:lnTo>
                  <a:pt x="173461" y="531998"/>
                </a:lnTo>
                <a:lnTo>
                  <a:pt x="168789" y="533206"/>
                </a:lnTo>
                <a:lnTo>
                  <a:pt x="160211" y="534548"/>
                </a:lnTo>
                <a:lnTo>
                  <a:pt x="152165" y="535143"/>
                </a:lnTo>
                <a:lnTo>
                  <a:pt x="144356" y="535408"/>
                </a:lnTo>
                <a:lnTo>
                  <a:pt x="140496" y="534209"/>
                </a:lnTo>
                <a:lnTo>
                  <a:pt x="132820" y="529490"/>
                </a:lnTo>
                <a:lnTo>
                  <a:pt x="125175" y="526546"/>
                </a:lnTo>
                <a:lnTo>
                  <a:pt x="121358" y="525761"/>
                </a:lnTo>
                <a:lnTo>
                  <a:pt x="120084" y="523967"/>
                </a:lnTo>
                <a:lnTo>
                  <a:pt x="120504" y="521502"/>
                </a:lnTo>
                <a:lnTo>
                  <a:pt x="124236" y="514487"/>
                </a:lnTo>
                <a:lnTo>
                  <a:pt x="125155" y="5013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190"/>
          <p:cNvSpPr/>
          <p:nvPr/>
        </p:nvSpPr>
        <p:spPr>
          <a:xfrm>
            <a:off x="6035040" y="5703569"/>
            <a:ext cx="205740" cy="22861"/>
          </a:xfrm>
          <a:custGeom>
            <a:avLst/>
            <a:gdLst/>
            <a:ahLst/>
            <a:cxnLst/>
            <a:rect l="0" t="0" r="0" b="0"/>
            <a:pathLst>
              <a:path w="205740" h="22861">
                <a:moveTo>
                  <a:pt x="0" y="22860"/>
                </a:moveTo>
                <a:lnTo>
                  <a:pt x="18203" y="22860"/>
                </a:lnTo>
                <a:lnTo>
                  <a:pt x="24835" y="21590"/>
                </a:lnTo>
                <a:lnTo>
                  <a:pt x="30526" y="19474"/>
                </a:lnTo>
                <a:lnTo>
                  <a:pt x="35591" y="16793"/>
                </a:lnTo>
                <a:lnTo>
                  <a:pt x="41507" y="15005"/>
                </a:lnTo>
                <a:lnTo>
                  <a:pt x="47991" y="13814"/>
                </a:lnTo>
                <a:lnTo>
                  <a:pt x="54854" y="13019"/>
                </a:lnTo>
                <a:lnTo>
                  <a:pt x="63239" y="11220"/>
                </a:lnTo>
                <a:lnTo>
                  <a:pt x="72639" y="8750"/>
                </a:lnTo>
                <a:lnTo>
                  <a:pt x="82716" y="5833"/>
                </a:lnTo>
                <a:lnTo>
                  <a:pt x="90704" y="3889"/>
                </a:lnTo>
                <a:lnTo>
                  <a:pt x="97299" y="2593"/>
                </a:lnTo>
                <a:lnTo>
                  <a:pt x="102966" y="1729"/>
                </a:lnTo>
                <a:lnTo>
                  <a:pt x="109283" y="1153"/>
                </a:lnTo>
                <a:lnTo>
                  <a:pt x="116036" y="769"/>
                </a:lnTo>
                <a:lnTo>
                  <a:pt x="129041" y="342"/>
                </a:lnTo>
                <a:lnTo>
                  <a:pt x="139055" y="152"/>
                </a:lnTo>
                <a:lnTo>
                  <a:pt x="20573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191"/>
          <p:cNvSpPr/>
          <p:nvPr/>
        </p:nvSpPr>
        <p:spPr>
          <a:xfrm>
            <a:off x="6069329" y="5772150"/>
            <a:ext cx="217172" cy="68580"/>
          </a:xfrm>
          <a:custGeom>
            <a:avLst/>
            <a:gdLst/>
            <a:ahLst/>
            <a:cxnLst/>
            <a:rect l="0" t="0" r="0" b="0"/>
            <a:pathLst>
              <a:path w="217172" h="68580">
                <a:moveTo>
                  <a:pt x="0" y="68579"/>
                </a:moveTo>
                <a:lnTo>
                  <a:pt x="15909" y="68579"/>
                </a:lnTo>
                <a:lnTo>
                  <a:pt x="19497" y="67309"/>
                </a:lnTo>
                <a:lnTo>
                  <a:pt x="23158" y="65193"/>
                </a:lnTo>
                <a:lnTo>
                  <a:pt x="26868" y="62512"/>
                </a:lnTo>
                <a:lnTo>
                  <a:pt x="31882" y="60724"/>
                </a:lnTo>
                <a:lnTo>
                  <a:pt x="37765" y="59533"/>
                </a:lnTo>
                <a:lnTo>
                  <a:pt x="44227" y="58738"/>
                </a:lnTo>
                <a:lnTo>
                  <a:pt x="52345" y="56939"/>
                </a:lnTo>
                <a:lnTo>
                  <a:pt x="61566" y="54469"/>
                </a:lnTo>
                <a:lnTo>
                  <a:pt x="71525" y="51552"/>
                </a:lnTo>
                <a:lnTo>
                  <a:pt x="81974" y="47068"/>
                </a:lnTo>
                <a:lnTo>
                  <a:pt x="92749" y="41538"/>
                </a:lnTo>
                <a:lnTo>
                  <a:pt x="103743" y="35312"/>
                </a:lnTo>
                <a:lnTo>
                  <a:pt x="113612" y="31161"/>
                </a:lnTo>
                <a:lnTo>
                  <a:pt x="122731" y="28394"/>
                </a:lnTo>
                <a:lnTo>
                  <a:pt x="157862" y="21113"/>
                </a:lnTo>
                <a:lnTo>
                  <a:pt x="21717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192"/>
          <p:cNvSpPr/>
          <p:nvPr/>
        </p:nvSpPr>
        <p:spPr>
          <a:xfrm>
            <a:off x="6400842" y="5497842"/>
            <a:ext cx="239789" cy="434278"/>
          </a:xfrm>
          <a:custGeom>
            <a:avLst/>
            <a:gdLst/>
            <a:ahLst/>
            <a:cxnLst/>
            <a:rect l="0" t="0" r="0" b="0"/>
            <a:pathLst>
              <a:path w="239789" h="434278">
                <a:moveTo>
                  <a:pt x="91397" y="11417"/>
                </a:moveTo>
                <a:lnTo>
                  <a:pt x="103533" y="5350"/>
                </a:lnTo>
                <a:lnTo>
                  <a:pt x="108378" y="3562"/>
                </a:lnTo>
                <a:lnTo>
                  <a:pt x="112878" y="2371"/>
                </a:lnTo>
                <a:lnTo>
                  <a:pt x="117148" y="1576"/>
                </a:lnTo>
                <a:lnTo>
                  <a:pt x="122535" y="1047"/>
                </a:lnTo>
                <a:lnTo>
                  <a:pt x="128666" y="694"/>
                </a:lnTo>
                <a:lnTo>
                  <a:pt x="135293" y="458"/>
                </a:lnTo>
                <a:lnTo>
                  <a:pt x="172035" y="80"/>
                </a:lnTo>
                <a:lnTo>
                  <a:pt x="212899" y="0"/>
                </a:lnTo>
                <a:lnTo>
                  <a:pt x="219388" y="1266"/>
                </a:lnTo>
                <a:lnTo>
                  <a:pt x="224985" y="3379"/>
                </a:lnTo>
                <a:lnTo>
                  <a:pt x="229985" y="6059"/>
                </a:lnTo>
                <a:lnTo>
                  <a:pt x="232050" y="7845"/>
                </a:lnTo>
                <a:lnTo>
                  <a:pt x="232156" y="9036"/>
                </a:lnTo>
                <a:lnTo>
                  <a:pt x="230956" y="9829"/>
                </a:lnTo>
                <a:lnTo>
                  <a:pt x="230157" y="11629"/>
                </a:lnTo>
                <a:lnTo>
                  <a:pt x="229268" y="17014"/>
                </a:lnTo>
                <a:lnTo>
                  <a:pt x="227761" y="18959"/>
                </a:lnTo>
                <a:lnTo>
                  <a:pt x="225486" y="20255"/>
                </a:lnTo>
                <a:lnTo>
                  <a:pt x="222700" y="21119"/>
                </a:lnTo>
                <a:lnTo>
                  <a:pt x="216218" y="25466"/>
                </a:lnTo>
                <a:lnTo>
                  <a:pt x="212710" y="28403"/>
                </a:lnTo>
                <a:lnTo>
                  <a:pt x="207833" y="30361"/>
                </a:lnTo>
                <a:lnTo>
                  <a:pt x="202041" y="31667"/>
                </a:lnTo>
                <a:lnTo>
                  <a:pt x="195639" y="32537"/>
                </a:lnTo>
                <a:lnTo>
                  <a:pt x="190102" y="33117"/>
                </a:lnTo>
                <a:lnTo>
                  <a:pt x="185141" y="33504"/>
                </a:lnTo>
                <a:lnTo>
                  <a:pt x="180564" y="33762"/>
                </a:lnTo>
                <a:lnTo>
                  <a:pt x="168704" y="34048"/>
                </a:lnTo>
                <a:lnTo>
                  <a:pt x="146461" y="34232"/>
                </a:lnTo>
                <a:lnTo>
                  <a:pt x="140806" y="35517"/>
                </a:lnTo>
                <a:lnTo>
                  <a:pt x="134497" y="37644"/>
                </a:lnTo>
                <a:lnTo>
                  <a:pt x="127750" y="40332"/>
                </a:lnTo>
                <a:lnTo>
                  <a:pt x="121983" y="40854"/>
                </a:lnTo>
                <a:lnTo>
                  <a:pt x="116868" y="39931"/>
                </a:lnTo>
                <a:lnTo>
                  <a:pt x="112188" y="38047"/>
                </a:lnTo>
                <a:lnTo>
                  <a:pt x="102717" y="36790"/>
                </a:lnTo>
                <a:lnTo>
                  <a:pt x="90054" y="35953"/>
                </a:lnTo>
                <a:lnTo>
                  <a:pt x="75262" y="35394"/>
                </a:lnTo>
                <a:lnTo>
                  <a:pt x="64130" y="36292"/>
                </a:lnTo>
                <a:lnTo>
                  <a:pt x="55439" y="38161"/>
                </a:lnTo>
                <a:lnTo>
                  <a:pt x="38434" y="44217"/>
                </a:lnTo>
                <a:lnTo>
                  <a:pt x="32722" y="45045"/>
                </a:lnTo>
                <a:lnTo>
                  <a:pt x="29420" y="45266"/>
                </a:lnTo>
                <a:lnTo>
                  <a:pt x="27219" y="46683"/>
                </a:lnTo>
                <a:lnTo>
                  <a:pt x="25752" y="48898"/>
                </a:lnTo>
                <a:lnTo>
                  <a:pt x="24122" y="54746"/>
                </a:lnTo>
                <a:lnTo>
                  <a:pt x="23397" y="61578"/>
                </a:lnTo>
                <a:lnTo>
                  <a:pt x="19688" y="72235"/>
                </a:lnTo>
                <a:lnTo>
                  <a:pt x="16922" y="78632"/>
                </a:lnTo>
                <a:lnTo>
                  <a:pt x="15076" y="87977"/>
                </a:lnTo>
                <a:lnTo>
                  <a:pt x="13847" y="99287"/>
                </a:lnTo>
                <a:lnTo>
                  <a:pt x="13027" y="111907"/>
                </a:lnTo>
                <a:lnTo>
                  <a:pt x="12116" y="132703"/>
                </a:lnTo>
                <a:lnTo>
                  <a:pt x="11873" y="141804"/>
                </a:lnTo>
                <a:lnTo>
                  <a:pt x="10441" y="150412"/>
                </a:lnTo>
                <a:lnTo>
                  <a:pt x="8217" y="158691"/>
                </a:lnTo>
                <a:lnTo>
                  <a:pt x="5464" y="166750"/>
                </a:lnTo>
                <a:lnTo>
                  <a:pt x="3628" y="174662"/>
                </a:lnTo>
                <a:lnTo>
                  <a:pt x="2405" y="182477"/>
                </a:lnTo>
                <a:lnTo>
                  <a:pt x="1588" y="190227"/>
                </a:lnTo>
                <a:lnTo>
                  <a:pt x="682" y="202225"/>
                </a:lnTo>
                <a:lnTo>
                  <a:pt x="280" y="211791"/>
                </a:lnTo>
                <a:lnTo>
                  <a:pt x="101" y="220276"/>
                </a:lnTo>
                <a:lnTo>
                  <a:pt x="0" y="238260"/>
                </a:lnTo>
                <a:lnTo>
                  <a:pt x="1256" y="242656"/>
                </a:lnTo>
                <a:lnTo>
                  <a:pt x="3363" y="245586"/>
                </a:lnTo>
                <a:lnTo>
                  <a:pt x="6038" y="247540"/>
                </a:lnTo>
                <a:lnTo>
                  <a:pt x="9091" y="247573"/>
                </a:lnTo>
                <a:lnTo>
                  <a:pt x="12397" y="246324"/>
                </a:lnTo>
                <a:lnTo>
                  <a:pt x="15870" y="244222"/>
                </a:lnTo>
                <a:lnTo>
                  <a:pt x="20726" y="240281"/>
                </a:lnTo>
                <a:lnTo>
                  <a:pt x="26503" y="235113"/>
                </a:lnTo>
                <a:lnTo>
                  <a:pt x="32895" y="229128"/>
                </a:lnTo>
                <a:lnTo>
                  <a:pt x="39695" y="223868"/>
                </a:lnTo>
                <a:lnTo>
                  <a:pt x="46769" y="219091"/>
                </a:lnTo>
                <a:lnTo>
                  <a:pt x="54025" y="214636"/>
                </a:lnTo>
                <a:lnTo>
                  <a:pt x="60133" y="210397"/>
                </a:lnTo>
                <a:lnTo>
                  <a:pt x="65474" y="206300"/>
                </a:lnTo>
                <a:lnTo>
                  <a:pt x="70306" y="202299"/>
                </a:lnTo>
                <a:lnTo>
                  <a:pt x="76066" y="198362"/>
                </a:lnTo>
                <a:lnTo>
                  <a:pt x="82447" y="194467"/>
                </a:lnTo>
                <a:lnTo>
                  <a:pt x="89240" y="190601"/>
                </a:lnTo>
                <a:lnTo>
                  <a:pt x="97579" y="186753"/>
                </a:lnTo>
                <a:lnTo>
                  <a:pt x="106949" y="182918"/>
                </a:lnTo>
                <a:lnTo>
                  <a:pt x="117005" y="179091"/>
                </a:lnTo>
                <a:lnTo>
                  <a:pt x="126249" y="176540"/>
                </a:lnTo>
                <a:lnTo>
                  <a:pt x="134952" y="174839"/>
                </a:lnTo>
                <a:lnTo>
                  <a:pt x="143294" y="173705"/>
                </a:lnTo>
                <a:lnTo>
                  <a:pt x="150125" y="171679"/>
                </a:lnTo>
                <a:lnTo>
                  <a:pt x="155950" y="169058"/>
                </a:lnTo>
                <a:lnTo>
                  <a:pt x="161102" y="166042"/>
                </a:lnTo>
                <a:lnTo>
                  <a:pt x="167078" y="165300"/>
                </a:lnTo>
                <a:lnTo>
                  <a:pt x="173601" y="166076"/>
                </a:lnTo>
                <a:lnTo>
                  <a:pt x="180490" y="167863"/>
                </a:lnTo>
                <a:lnTo>
                  <a:pt x="186352" y="170325"/>
                </a:lnTo>
                <a:lnTo>
                  <a:pt x="191530" y="173235"/>
                </a:lnTo>
                <a:lnTo>
                  <a:pt x="196253" y="176446"/>
                </a:lnTo>
                <a:lnTo>
                  <a:pt x="200671" y="179857"/>
                </a:lnTo>
                <a:lnTo>
                  <a:pt x="204887" y="183400"/>
                </a:lnTo>
                <a:lnTo>
                  <a:pt x="208967" y="187033"/>
                </a:lnTo>
                <a:lnTo>
                  <a:pt x="216888" y="194455"/>
                </a:lnTo>
                <a:lnTo>
                  <a:pt x="232320" y="209569"/>
                </a:lnTo>
                <a:lnTo>
                  <a:pt x="234876" y="214638"/>
                </a:lnTo>
                <a:lnTo>
                  <a:pt x="237716" y="227044"/>
                </a:lnTo>
                <a:lnTo>
                  <a:pt x="238473" y="233909"/>
                </a:lnTo>
                <a:lnTo>
                  <a:pt x="238978" y="241025"/>
                </a:lnTo>
                <a:lnTo>
                  <a:pt x="239539" y="254435"/>
                </a:lnTo>
                <a:lnTo>
                  <a:pt x="239788" y="264629"/>
                </a:lnTo>
                <a:lnTo>
                  <a:pt x="238585" y="271665"/>
                </a:lnTo>
                <a:lnTo>
                  <a:pt x="236513" y="280166"/>
                </a:lnTo>
                <a:lnTo>
                  <a:pt x="233861" y="289643"/>
                </a:lnTo>
                <a:lnTo>
                  <a:pt x="230822" y="298501"/>
                </a:lnTo>
                <a:lnTo>
                  <a:pt x="227528" y="306947"/>
                </a:lnTo>
                <a:lnTo>
                  <a:pt x="224061" y="315117"/>
                </a:lnTo>
                <a:lnTo>
                  <a:pt x="213436" y="337742"/>
                </a:lnTo>
                <a:lnTo>
                  <a:pt x="207046" y="350887"/>
                </a:lnTo>
                <a:lnTo>
                  <a:pt x="201517" y="360920"/>
                </a:lnTo>
                <a:lnTo>
                  <a:pt x="196560" y="368880"/>
                </a:lnTo>
                <a:lnTo>
                  <a:pt x="191986" y="375456"/>
                </a:lnTo>
                <a:lnTo>
                  <a:pt x="187666" y="381109"/>
                </a:lnTo>
                <a:lnTo>
                  <a:pt x="183517" y="386149"/>
                </a:lnTo>
                <a:lnTo>
                  <a:pt x="179481" y="390778"/>
                </a:lnTo>
                <a:lnTo>
                  <a:pt x="175520" y="396405"/>
                </a:lnTo>
                <a:lnTo>
                  <a:pt x="171609" y="402695"/>
                </a:lnTo>
                <a:lnTo>
                  <a:pt x="167732" y="409429"/>
                </a:lnTo>
                <a:lnTo>
                  <a:pt x="162606" y="413919"/>
                </a:lnTo>
                <a:lnTo>
                  <a:pt x="156650" y="416912"/>
                </a:lnTo>
                <a:lnTo>
                  <a:pt x="150140" y="418907"/>
                </a:lnTo>
                <a:lnTo>
                  <a:pt x="144529" y="421507"/>
                </a:lnTo>
                <a:lnTo>
                  <a:pt x="139519" y="424511"/>
                </a:lnTo>
                <a:lnTo>
                  <a:pt x="134908" y="427783"/>
                </a:lnTo>
                <a:lnTo>
                  <a:pt x="129295" y="429964"/>
                </a:lnTo>
                <a:lnTo>
                  <a:pt x="123012" y="431419"/>
                </a:lnTo>
                <a:lnTo>
                  <a:pt x="116284" y="432389"/>
                </a:lnTo>
                <a:lnTo>
                  <a:pt x="109259" y="433035"/>
                </a:lnTo>
                <a:lnTo>
                  <a:pt x="102035" y="433466"/>
                </a:lnTo>
                <a:lnTo>
                  <a:pt x="87236" y="433944"/>
                </a:lnTo>
                <a:lnTo>
                  <a:pt x="61577" y="434277"/>
                </a:lnTo>
                <a:lnTo>
                  <a:pt x="60087" y="433023"/>
                </a:lnTo>
                <a:lnTo>
                  <a:pt x="59093" y="430918"/>
                </a:lnTo>
                <a:lnTo>
                  <a:pt x="57499" y="424482"/>
                </a:lnTo>
                <a:lnTo>
                  <a:pt x="57224" y="417299"/>
                </a:lnTo>
                <a:lnTo>
                  <a:pt x="58455" y="414085"/>
                </a:lnTo>
                <a:lnTo>
                  <a:pt x="64986" y="404764"/>
                </a:lnTo>
                <a:lnTo>
                  <a:pt x="68537" y="40003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193"/>
          <p:cNvSpPr/>
          <p:nvPr/>
        </p:nvSpPr>
        <p:spPr>
          <a:xfrm>
            <a:off x="6743700" y="5326910"/>
            <a:ext cx="228066" cy="353800"/>
          </a:xfrm>
          <a:custGeom>
            <a:avLst/>
            <a:gdLst/>
            <a:ahLst/>
            <a:cxnLst/>
            <a:rect l="0" t="0" r="0" b="0"/>
            <a:pathLst>
              <a:path w="228066" h="353800">
                <a:moveTo>
                  <a:pt x="0" y="90909"/>
                </a:moveTo>
                <a:lnTo>
                  <a:pt x="9841" y="71227"/>
                </a:lnTo>
                <a:lnTo>
                  <a:pt x="12910" y="67628"/>
                </a:lnTo>
                <a:lnTo>
                  <a:pt x="17497" y="62688"/>
                </a:lnTo>
                <a:lnTo>
                  <a:pt x="23094" y="56855"/>
                </a:lnTo>
                <a:lnTo>
                  <a:pt x="29366" y="51697"/>
                </a:lnTo>
                <a:lnTo>
                  <a:pt x="36087" y="46988"/>
                </a:lnTo>
                <a:lnTo>
                  <a:pt x="43108" y="42578"/>
                </a:lnTo>
                <a:lnTo>
                  <a:pt x="50329" y="38369"/>
                </a:lnTo>
                <a:lnTo>
                  <a:pt x="57683" y="34292"/>
                </a:lnTo>
                <a:lnTo>
                  <a:pt x="72626" y="26376"/>
                </a:lnTo>
                <a:lnTo>
                  <a:pt x="87735" y="18625"/>
                </a:lnTo>
                <a:lnTo>
                  <a:pt x="95320" y="16050"/>
                </a:lnTo>
                <a:lnTo>
                  <a:pt x="102916" y="14333"/>
                </a:lnTo>
                <a:lnTo>
                  <a:pt x="110521" y="13188"/>
                </a:lnTo>
                <a:lnTo>
                  <a:pt x="119401" y="11156"/>
                </a:lnTo>
                <a:lnTo>
                  <a:pt x="129130" y="8530"/>
                </a:lnTo>
                <a:lnTo>
                  <a:pt x="139427" y="5510"/>
                </a:lnTo>
                <a:lnTo>
                  <a:pt x="147561" y="3496"/>
                </a:lnTo>
                <a:lnTo>
                  <a:pt x="154254" y="2154"/>
                </a:lnTo>
                <a:lnTo>
                  <a:pt x="159985" y="1259"/>
                </a:lnTo>
                <a:lnTo>
                  <a:pt x="166347" y="663"/>
                </a:lnTo>
                <a:lnTo>
                  <a:pt x="173128" y="265"/>
                </a:lnTo>
                <a:lnTo>
                  <a:pt x="180188" y="0"/>
                </a:lnTo>
                <a:lnTo>
                  <a:pt x="186166" y="1093"/>
                </a:lnTo>
                <a:lnTo>
                  <a:pt x="191420" y="3092"/>
                </a:lnTo>
                <a:lnTo>
                  <a:pt x="196194" y="5695"/>
                </a:lnTo>
                <a:lnTo>
                  <a:pt x="200645" y="7429"/>
                </a:lnTo>
                <a:lnTo>
                  <a:pt x="204883" y="8586"/>
                </a:lnTo>
                <a:lnTo>
                  <a:pt x="208979" y="9357"/>
                </a:lnTo>
                <a:lnTo>
                  <a:pt x="211709" y="11142"/>
                </a:lnTo>
                <a:lnTo>
                  <a:pt x="213529" y="13601"/>
                </a:lnTo>
                <a:lnTo>
                  <a:pt x="214743" y="16510"/>
                </a:lnTo>
                <a:lnTo>
                  <a:pt x="219478" y="23130"/>
                </a:lnTo>
                <a:lnTo>
                  <a:pt x="222518" y="26673"/>
                </a:lnTo>
                <a:lnTo>
                  <a:pt x="224545" y="31575"/>
                </a:lnTo>
                <a:lnTo>
                  <a:pt x="225897" y="37383"/>
                </a:lnTo>
                <a:lnTo>
                  <a:pt x="226798" y="43795"/>
                </a:lnTo>
                <a:lnTo>
                  <a:pt x="227799" y="54307"/>
                </a:lnTo>
                <a:lnTo>
                  <a:pt x="228065" y="58888"/>
                </a:lnTo>
                <a:lnTo>
                  <a:pt x="226974" y="65751"/>
                </a:lnTo>
                <a:lnTo>
                  <a:pt x="224976" y="74138"/>
                </a:lnTo>
                <a:lnTo>
                  <a:pt x="222374" y="83538"/>
                </a:lnTo>
                <a:lnTo>
                  <a:pt x="219369" y="91075"/>
                </a:lnTo>
                <a:lnTo>
                  <a:pt x="216096" y="97370"/>
                </a:lnTo>
                <a:lnTo>
                  <a:pt x="212644" y="102836"/>
                </a:lnTo>
                <a:lnTo>
                  <a:pt x="207802" y="109020"/>
                </a:lnTo>
                <a:lnTo>
                  <a:pt x="202035" y="115684"/>
                </a:lnTo>
                <a:lnTo>
                  <a:pt x="190123" y="128590"/>
                </a:lnTo>
                <a:lnTo>
                  <a:pt x="180595" y="138560"/>
                </a:lnTo>
                <a:lnTo>
                  <a:pt x="173737" y="142996"/>
                </a:lnTo>
                <a:lnTo>
                  <a:pt x="165355" y="147224"/>
                </a:lnTo>
                <a:lnTo>
                  <a:pt x="155956" y="151312"/>
                </a:lnTo>
                <a:lnTo>
                  <a:pt x="148421" y="154038"/>
                </a:lnTo>
                <a:lnTo>
                  <a:pt x="142126" y="155855"/>
                </a:lnTo>
                <a:lnTo>
                  <a:pt x="136661" y="157067"/>
                </a:lnTo>
                <a:lnTo>
                  <a:pt x="131747" y="159145"/>
                </a:lnTo>
                <a:lnTo>
                  <a:pt x="127202" y="161799"/>
                </a:lnTo>
                <a:lnTo>
                  <a:pt x="122901" y="164840"/>
                </a:lnTo>
                <a:lnTo>
                  <a:pt x="118764" y="166866"/>
                </a:lnTo>
                <a:lnTo>
                  <a:pt x="114735" y="168217"/>
                </a:lnTo>
                <a:lnTo>
                  <a:pt x="110780" y="169118"/>
                </a:lnTo>
                <a:lnTo>
                  <a:pt x="106873" y="169718"/>
                </a:lnTo>
                <a:lnTo>
                  <a:pt x="102999" y="170119"/>
                </a:lnTo>
                <a:lnTo>
                  <a:pt x="99145" y="170386"/>
                </a:lnTo>
                <a:lnTo>
                  <a:pt x="94036" y="171834"/>
                </a:lnTo>
                <a:lnTo>
                  <a:pt x="88091" y="174069"/>
                </a:lnTo>
                <a:lnTo>
                  <a:pt x="81587" y="176829"/>
                </a:lnTo>
                <a:lnTo>
                  <a:pt x="75982" y="178669"/>
                </a:lnTo>
                <a:lnTo>
                  <a:pt x="70973" y="179896"/>
                </a:lnTo>
                <a:lnTo>
                  <a:pt x="59880" y="181865"/>
                </a:lnTo>
                <a:lnTo>
                  <a:pt x="56430" y="183297"/>
                </a:lnTo>
                <a:lnTo>
                  <a:pt x="51590" y="185521"/>
                </a:lnTo>
                <a:lnTo>
                  <a:pt x="45823" y="188274"/>
                </a:lnTo>
                <a:lnTo>
                  <a:pt x="41979" y="191379"/>
                </a:lnTo>
                <a:lnTo>
                  <a:pt x="39416" y="194719"/>
                </a:lnTo>
                <a:lnTo>
                  <a:pt x="35297" y="201817"/>
                </a:lnTo>
                <a:lnTo>
                  <a:pt x="29234" y="209205"/>
                </a:lnTo>
                <a:lnTo>
                  <a:pt x="27109" y="212953"/>
                </a:lnTo>
                <a:lnTo>
                  <a:pt x="24748" y="220504"/>
                </a:lnTo>
                <a:lnTo>
                  <a:pt x="23700" y="228094"/>
                </a:lnTo>
                <a:lnTo>
                  <a:pt x="23419" y="231896"/>
                </a:lnTo>
                <a:lnTo>
                  <a:pt x="19722" y="242893"/>
                </a:lnTo>
                <a:lnTo>
                  <a:pt x="16957" y="249382"/>
                </a:lnTo>
                <a:lnTo>
                  <a:pt x="13886" y="259978"/>
                </a:lnTo>
                <a:lnTo>
                  <a:pt x="12521" y="268921"/>
                </a:lnTo>
                <a:lnTo>
                  <a:pt x="11915" y="277129"/>
                </a:lnTo>
                <a:lnTo>
                  <a:pt x="11645" y="285011"/>
                </a:lnTo>
                <a:lnTo>
                  <a:pt x="11573" y="288890"/>
                </a:lnTo>
                <a:lnTo>
                  <a:pt x="12796" y="294017"/>
                </a:lnTo>
                <a:lnTo>
                  <a:pt x="14880" y="299974"/>
                </a:lnTo>
                <a:lnTo>
                  <a:pt x="17540" y="306486"/>
                </a:lnTo>
                <a:lnTo>
                  <a:pt x="21853" y="313367"/>
                </a:lnTo>
                <a:lnTo>
                  <a:pt x="27268" y="320495"/>
                </a:lnTo>
                <a:lnTo>
                  <a:pt x="57150" y="35379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194"/>
          <p:cNvSpPr/>
          <p:nvPr/>
        </p:nvSpPr>
        <p:spPr>
          <a:xfrm>
            <a:off x="6800850" y="5784469"/>
            <a:ext cx="22860" cy="44832"/>
          </a:xfrm>
          <a:custGeom>
            <a:avLst/>
            <a:gdLst/>
            <a:ahLst/>
            <a:cxnLst/>
            <a:rect l="0" t="0" r="0" b="0"/>
            <a:pathLst>
              <a:path w="22860" h="44832">
                <a:moveTo>
                  <a:pt x="22859" y="44831"/>
                </a:moveTo>
                <a:lnTo>
                  <a:pt x="22859" y="26627"/>
                </a:lnTo>
                <a:lnTo>
                  <a:pt x="21590" y="19995"/>
                </a:lnTo>
                <a:lnTo>
                  <a:pt x="19474" y="14303"/>
                </a:lnTo>
                <a:lnTo>
                  <a:pt x="13018" y="2111"/>
                </a:lnTo>
                <a:lnTo>
                  <a:pt x="11219" y="1111"/>
                </a:lnTo>
                <a:lnTo>
                  <a:pt x="8749" y="444"/>
                </a:lnTo>
                <a:lnTo>
                  <a:pt x="5832" y="0"/>
                </a:lnTo>
                <a:lnTo>
                  <a:pt x="3888" y="973"/>
                </a:lnTo>
                <a:lnTo>
                  <a:pt x="2592" y="2892"/>
                </a:lnTo>
                <a:lnTo>
                  <a:pt x="768" y="8275"/>
                </a:lnTo>
                <a:lnTo>
                  <a:pt x="0" y="219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195"/>
          <p:cNvSpPr/>
          <p:nvPr/>
        </p:nvSpPr>
        <p:spPr>
          <a:xfrm>
            <a:off x="6229350" y="5977889"/>
            <a:ext cx="548641" cy="148591"/>
          </a:xfrm>
          <a:custGeom>
            <a:avLst/>
            <a:gdLst/>
            <a:ahLst/>
            <a:cxnLst/>
            <a:rect l="0" t="0" r="0" b="0"/>
            <a:pathLst>
              <a:path w="548641" h="148591">
                <a:moveTo>
                  <a:pt x="0" y="148590"/>
                </a:moveTo>
                <a:lnTo>
                  <a:pt x="25750" y="122840"/>
                </a:lnTo>
                <a:lnTo>
                  <a:pt x="32406" y="117454"/>
                </a:lnTo>
                <a:lnTo>
                  <a:pt x="40654" y="111323"/>
                </a:lnTo>
                <a:lnTo>
                  <a:pt x="49962" y="104695"/>
                </a:lnTo>
                <a:lnTo>
                  <a:pt x="58708" y="100277"/>
                </a:lnTo>
                <a:lnTo>
                  <a:pt x="67079" y="97331"/>
                </a:lnTo>
                <a:lnTo>
                  <a:pt x="75199" y="95368"/>
                </a:lnTo>
                <a:lnTo>
                  <a:pt x="84423" y="91518"/>
                </a:lnTo>
                <a:lnTo>
                  <a:pt x="94381" y="86412"/>
                </a:lnTo>
                <a:lnTo>
                  <a:pt x="104830" y="80469"/>
                </a:lnTo>
                <a:lnTo>
                  <a:pt x="114337" y="76505"/>
                </a:lnTo>
                <a:lnTo>
                  <a:pt x="123214" y="73864"/>
                </a:lnTo>
                <a:lnTo>
                  <a:pt x="131672" y="72103"/>
                </a:lnTo>
                <a:lnTo>
                  <a:pt x="143661" y="68388"/>
                </a:lnTo>
                <a:lnTo>
                  <a:pt x="158004" y="63372"/>
                </a:lnTo>
                <a:lnTo>
                  <a:pt x="192144" y="51026"/>
                </a:lnTo>
                <a:lnTo>
                  <a:pt x="232717" y="37072"/>
                </a:lnTo>
                <a:lnTo>
                  <a:pt x="254205" y="31065"/>
                </a:lnTo>
                <a:lnTo>
                  <a:pt x="276149" y="25790"/>
                </a:lnTo>
                <a:lnTo>
                  <a:pt x="298400" y="21003"/>
                </a:lnTo>
                <a:lnTo>
                  <a:pt x="315772" y="16543"/>
                </a:lnTo>
                <a:lnTo>
                  <a:pt x="329895" y="12298"/>
                </a:lnTo>
                <a:lnTo>
                  <a:pt x="341849" y="8199"/>
                </a:lnTo>
                <a:lnTo>
                  <a:pt x="353630" y="5466"/>
                </a:lnTo>
                <a:lnTo>
                  <a:pt x="365293" y="3644"/>
                </a:lnTo>
                <a:lnTo>
                  <a:pt x="376878" y="2430"/>
                </a:lnTo>
                <a:lnTo>
                  <a:pt x="387143" y="1620"/>
                </a:lnTo>
                <a:lnTo>
                  <a:pt x="396525" y="1080"/>
                </a:lnTo>
                <a:lnTo>
                  <a:pt x="413723" y="480"/>
                </a:lnTo>
                <a:lnTo>
                  <a:pt x="429834" y="214"/>
                </a:lnTo>
                <a:lnTo>
                  <a:pt x="54864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196"/>
          <p:cNvSpPr/>
          <p:nvPr/>
        </p:nvSpPr>
        <p:spPr>
          <a:xfrm>
            <a:off x="6332220" y="6151452"/>
            <a:ext cx="216637" cy="306258"/>
          </a:xfrm>
          <a:custGeom>
            <a:avLst/>
            <a:gdLst/>
            <a:ahLst/>
            <a:cxnLst/>
            <a:rect l="0" t="0" r="0" b="0"/>
            <a:pathLst>
              <a:path w="216637" h="306258">
                <a:moveTo>
                  <a:pt x="160019" y="43607"/>
                </a:moveTo>
                <a:lnTo>
                  <a:pt x="160019" y="27699"/>
                </a:lnTo>
                <a:lnTo>
                  <a:pt x="161290" y="25382"/>
                </a:lnTo>
                <a:lnTo>
                  <a:pt x="163406" y="23837"/>
                </a:lnTo>
                <a:lnTo>
                  <a:pt x="166088" y="22807"/>
                </a:lnTo>
                <a:lnTo>
                  <a:pt x="167875" y="20851"/>
                </a:lnTo>
                <a:lnTo>
                  <a:pt x="169066" y="18276"/>
                </a:lnTo>
                <a:lnTo>
                  <a:pt x="169861" y="15290"/>
                </a:lnTo>
                <a:lnTo>
                  <a:pt x="172930" y="12029"/>
                </a:lnTo>
                <a:lnTo>
                  <a:pt x="177517" y="8585"/>
                </a:lnTo>
                <a:lnTo>
                  <a:pt x="183114" y="5019"/>
                </a:lnTo>
                <a:lnTo>
                  <a:pt x="188116" y="2642"/>
                </a:lnTo>
                <a:lnTo>
                  <a:pt x="192720" y="1057"/>
                </a:lnTo>
                <a:lnTo>
                  <a:pt x="197060" y="0"/>
                </a:lnTo>
                <a:lnTo>
                  <a:pt x="198684" y="566"/>
                </a:lnTo>
                <a:lnTo>
                  <a:pt x="198496" y="2213"/>
                </a:lnTo>
                <a:lnTo>
                  <a:pt x="197100" y="4581"/>
                </a:lnTo>
                <a:lnTo>
                  <a:pt x="191090" y="7430"/>
                </a:lnTo>
                <a:lnTo>
                  <a:pt x="182004" y="10599"/>
                </a:lnTo>
                <a:lnTo>
                  <a:pt x="170866" y="13982"/>
                </a:lnTo>
                <a:lnTo>
                  <a:pt x="162170" y="17507"/>
                </a:lnTo>
                <a:lnTo>
                  <a:pt x="155103" y="21128"/>
                </a:lnTo>
                <a:lnTo>
                  <a:pt x="149122" y="24811"/>
                </a:lnTo>
                <a:lnTo>
                  <a:pt x="142595" y="27266"/>
                </a:lnTo>
                <a:lnTo>
                  <a:pt x="135703" y="28903"/>
                </a:lnTo>
                <a:lnTo>
                  <a:pt x="128568" y="29995"/>
                </a:lnTo>
                <a:lnTo>
                  <a:pt x="120002" y="31993"/>
                </a:lnTo>
                <a:lnTo>
                  <a:pt x="110481" y="34594"/>
                </a:lnTo>
                <a:lnTo>
                  <a:pt x="100324" y="37599"/>
                </a:lnTo>
                <a:lnTo>
                  <a:pt x="92283" y="40871"/>
                </a:lnTo>
                <a:lnTo>
                  <a:pt x="85652" y="44324"/>
                </a:lnTo>
                <a:lnTo>
                  <a:pt x="79961" y="47895"/>
                </a:lnTo>
                <a:lnTo>
                  <a:pt x="74897" y="50276"/>
                </a:lnTo>
                <a:lnTo>
                  <a:pt x="70251" y="51863"/>
                </a:lnTo>
                <a:lnTo>
                  <a:pt x="65884" y="52922"/>
                </a:lnTo>
                <a:lnTo>
                  <a:pt x="60432" y="54897"/>
                </a:lnTo>
                <a:lnTo>
                  <a:pt x="54258" y="57483"/>
                </a:lnTo>
                <a:lnTo>
                  <a:pt x="38234" y="64693"/>
                </a:lnTo>
                <a:lnTo>
                  <a:pt x="32656" y="69065"/>
                </a:lnTo>
                <a:lnTo>
                  <a:pt x="24795" y="76153"/>
                </a:lnTo>
                <a:lnTo>
                  <a:pt x="23719" y="83896"/>
                </a:lnTo>
                <a:lnTo>
                  <a:pt x="23433" y="89516"/>
                </a:lnTo>
                <a:lnTo>
                  <a:pt x="23114" y="105921"/>
                </a:lnTo>
                <a:lnTo>
                  <a:pt x="23030" y="115630"/>
                </a:lnTo>
                <a:lnTo>
                  <a:pt x="21703" y="125912"/>
                </a:lnTo>
                <a:lnTo>
                  <a:pt x="19548" y="136577"/>
                </a:lnTo>
                <a:lnTo>
                  <a:pt x="16842" y="147497"/>
                </a:lnTo>
                <a:lnTo>
                  <a:pt x="15038" y="158588"/>
                </a:lnTo>
                <a:lnTo>
                  <a:pt x="13835" y="169791"/>
                </a:lnTo>
                <a:lnTo>
                  <a:pt x="13033" y="181069"/>
                </a:lnTo>
                <a:lnTo>
                  <a:pt x="13769" y="188589"/>
                </a:lnTo>
                <a:lnTo>
                  <a:pt x="15529" y="193602"/>
                </a:lnTo>
                <a:lnTo>
                  <a:pt x="17973" y="196944"/>
                </a:lnTo>
                <a:lnTo>
                  <a:pt x="19601" y="197902"/>
                </a:lnTo>
                <a:lnTo>
                  <a:pt x="20688" y="197270"/>
                </a:lnTo>
                <a:lnTo>
                  <a:pt x="21412" y="195579"/>
                </a:lnTo>
                <a:lnTo>
                  <a:pt x="25704" y="191912"/>
                </a:lnTo>
                <a:lnTo>
                  <a:pt x="32376" y="186927"/>
                </a:lnTo>
                <a:lnTo>
                  <a:pt x="49949" y="174615"/>
                </a:lnTo>
                <a:lnTo>
                  <a:pt x="70460" y="160676"/>
                </a:lnTo>
                <a:lnTo>
                  <a:pt x="81262" y="154673"/>
                </a:lnTo>
                <a:lnTo>
                  <a:pt x="92275" y="149401"/>
                </a:lnTo>
                <a:lnTo>
                  <a:pt x="103426" y="144617"/>
                </a:lnTo>
                <a:lnTo>
                  <a:pt x="122590" y="135914"/>
                </a:lnTo>
                <a:lnTo>
                  <a:pt x="131257" y="131815"/>
                </a:lnTo>
                <a:lnTo>
                  <a:pt x="138304" y="129083"/>
                </a:lnTo>
                <a:lnTo>
                  <a:pt x="144273" y="127261"/>
                </a:lnTo>
                <a:lnTo>
                  <a:pt x="149521" y="126046"/>
                </a:lnTo>
                <a:lnTo>
                  <a:pt x="155561" y="125236"/>
                </a:lnTo>
                <a:lnTo>
                  <a:pt x="162127" y="124697"/>
                </a:lnTo>
                <a:lnTo>
                  <a:pt x="174926" y="124097"/>
                </a:lnTo>
                <a:lnTo>
                  <a:pt x="184848" y="123831"/>
                </a:lnTo>
                <a:lnTo>
                  <a:pt x="189272" y="125030"/>
                </a:lnTo>
                <a:lnTo>
                  <a:pt x="193491" y="127099"/>
                </a:lnTo>
                <a:lnTo>
                  <a:pt x="203320" y="133477"/>
                </a:lnTo>
                <a:lnTo>
                  <a:pt x="208051" y="137736"/>
                </a:lnTo>
                <a:lnTo>
                  <a:pt x="211090" y="140650"/>
                </a:lnTo>
                <a:lnTo>
                  <a:pt x="213117" y="145132"/>
                </a:lnTo>
                <a:lnTo>
                  <a:pt x="214467" y="150661"/>
                </a:lnTo>
                <a:lnTo>
                  <a:pt x="215368" y="156886"/>
                </a:lnTo>
                <a:lnTo>
                  <a:pt x="215969" y="163576"/>
                </a:lnTo>
                <a:lnTo>
                  <a:pt x="216369" y="170577"/>
                </a:lnTo>
                <a:lnTo>
                  <a:pt x="216636" y="177784"/>
                </a:lnTo>
                <a:lnTo>
                  <a:pt x="215544" y="185128"/>
                </a:lnTo>
                <a:lnTo>
                  <a:pt x="213546" y="192565"/>
                </a:lnTo>
                <a:lnTo>
                  <a:pt x="210944" y="200063"/>
                </a:lnTo>
                <a:lnTo>
                  <a:pt x="207939" y="206331"/>
                </a:lnTo>
                <a:lnTo>
                  <a:pt x="204666" y="211780"/>
                </a:lnTo>
                <a:lnTo>
                  <a:pt x="201214" y="216682"/>
                </a:lnTo>
                <a:lnTo>
                  <a:pt x="197643" y="222491"/>
                </a:lnTo>
                <a:lnTo>
                  <a:pt x="193991" y="228903"/>
                </a:lnTo>
                <a:lnTo>
                  <a:pt x="190288" y="235718"/>
                </a:lnTo>
                <a:lnTo>
                  <a:pt x="185278" y="241531"/>
                </a:lnTo>
                <a:lnTo>
                  <a:pt x="179399" y="246676"/>
                </a:lnTo>
                <a:lnTo>
                  <a:pt x="172939" y="251377"/>
                </a:lnTo>
                <a:lnTo>
                  <a:pt x="167363" y="255780"/>
                </a:lnTo>
                <a:lnTo>
                  <a:pt x="162375" y="259986"/>
                </a:lnTo>
                <a:lnTo>
                  <a:pt x="157779" y="264060"/>
                </a:lnTo>
                <a:lnTo>
                  <a:pt x="145901" y="275360"/>
                </a:lnTo>
                <a:lnTo>
                  <a:pt x="139177" y="281929"/>
                </a:lnTo>
                <a:lnTo>
                  <a:pt x="130884" y="287578"/>
                </a:lnTo>
                <a:lnTo>
                  <a:pt x="121546" y="292615"/>
                </a:lnTo>
                <a:lnTo>
                  <a:pt x="111510" y="297243"/>
                </a:lnTo>
                <a:lnTo>
                  <a:pt x="103550" y="300327"/>
                </a:lnTo>
                <a:lnTo>
                  <a:pt x="96973" y="302384"/>
                </a:lnTo>
                <a:lnTo>
                  <a:pt x="91319" y="303755"/>
                </a:lnTo>
                <a:lnTo>
                  <a:pt x="83739" y="304670"/>
                </a:lnTo>
                <a:lnTo>
                  <a:pt x="74876" y="305279"/>
                </a:lnTo>
                <a:lnTo>
                  <a:pt x="50972" y="306137"/>
                </a:lnTo>
                <a:lnTo>
                  <a:pt x="45411" y="306257"/>
                </a:lnTo>
                <a:lnTo>
                  <a:pt x="37894" y="305067"/>
                </a:lnTo>
                <a:lnTo>
                  <a:pt x="29073" y="303004"/>
                </a:lnTo>
                <a:lnTo>
                  <a:pt x="0" y="29506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197"/>
          <p:cNvSpPr/>
          <p:nvPr/>
        </p:nvSpPr>
        <p:spPr>
          <a:xfrm>
            <a:off x="5323103" y="6252209"/>
            <a:ext cx="586207" cy="91442"/>
          </a:xfrm>
          <a:custGeom>
            <a:avLst/>
            <a:gdLst/>
            <a:ahLst/>
            <a:cxnLst/>
            <a:rect l="0" t="0" r="0" b="0"/>
            <a:pathLst>
              <a:path w="586207" h="91442">
                <a:moveTo>
                  <a:pt x="14706" y="91441"/>
                </a:moveTo>
                <a:lnTo>
                  <a:pt x="2571" y="85373"/>
                </a:lnTo>
                <a:lnTo>
                  <a:pt x="266" y="82315"/>
                </a:lnTo>
                <a:lnTo>
                  <a:pt x="0" y="79007"/>
                </a:lnTo>
                <a:lnTo>
                  <a:pt x="2629" y="70640"/>
                </a:lnTo>
                <a:lnTo>
                  <a:pt x="4115" y="69953"/>
                </a:lnTo>
                <a:lnTo>
                  <a:pt x="12274" y="68987"/>
                </a:lnTo>
                <a:lnTo>
                  <a:pt x="19129" y="68761"/>
                </a:lnTo>
                <a:lnTo>
                  <a:pt x="22735" y="67431"/>
                </a:lnTo>
                <a:lnTo>
                  <a:pt x="26409" y="65274"/>
                </a:lnTo>
                <a:lnTo>
                  <a:pt x="30128" y="62566"/>
                </a:lnTo>
                <a:lnTo>
                  <a:pt x="35147" y="60761"/>
                </a:lnTo>
                <a:lnTo>
                  <a:pt x="47498" y="58756"/>
                </a:lnTo>
                <a:lnTo>
                  <a:pt x="54347" y="56950"/>
                </a:lnTo>
                <a:lnTo>
                  <a:pt x="61454" y="54477"/>
                </a:lnTo>
                <a:lnTo>
                  <a:pt x="68731" y="51558"/>
                </a:lnTo>
                <a:lnTo>
                  <a:pt x="76123" y="49612"/>
                </a:lnTo>
                <a:lnTo>
                  <a:pt x="91109" y="47450"/>
                </a:lnTo>
                <a:lnTo>
                  <a:pt x="107759" y="46233"/>
                </a:lnTo>
                <a:lnTo>
                  <a:pt x="117381" y="43522"/>
                </a:lnTo>
                <a:lnTo>
                  <a:pt x="130147" y="39175"/>
                </a:lnTo>
                <a:lnTo>
                  <a:pt x="145006" y="33737"/>
                </a:lnTo>
                <a:lnTo>
                  <a:pt x="162533" y="28841"/>
                </a:lnTo>
                <a:lnTo>
                  <a:pt x="181838" y="24308"/>
                </a:lnTo>
                <a:lnTo>
                  <a:pt x="202327" y="20015"/>
                </a:lnTo>
                <a:lnTo>
                  <a:pt x="245413" y="11859"/>
                </a:lnTo>
                <a:lnTo>
                  <a:pt x="267571" y="7906"/>
                </a:lnTo>
                <a:lnTo>
                  <a:pt x="286153" y="5271"/>
                </a:lnTo>
                <a:lnTo>
                  <a:pt x="302351" y="3514"/>
                </a:lnTo>
                <a:lnTo>
                  <a:pt x="316960" y="2343"/>
                </a:lnTo>
                <a:lnTo>
                  <a:pt x="329239" y="1561"/>
                </a:lnTo>
                <a:lnTo>
                  <a:pt x="349655" y="694"/>
                </a:lnTo>
                <a:lnTo>
                  <a:pt x="381497" y="206"/>
                </a:lnTo>
                <a:lnTo>
                  <a:pt x="586206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198"/>
          <p:cNvSpPr/>
          <p:nvPr/>
        </p:nvSpPr>
        <p:spPr>
          <a:xfrm>
            <a:off x="5440724" y="6400841"/>
            <a:ext cx="214868" cy="388518"/>
          </a:xfrm>
          <a:custGeom>
            <a:avLst/>
            <a:gdLst/>
            <a:ahLst/>
            <a:cxnLst/>
            <a:rect l="0" t="0" r="0" b="0"/>
            <a:pathLst>
              <a:path w="214868" h="388518">
                <a:moveTo>
                  <a:pt x="182835" y="11388"/>
                </a:moveTo>
                <a:lnTo>
                  <a:pt x="104054" y="11388"/>
                </a:lnTo>
                <a:lnTo>
                  <a:pt x="98565" y="10119"/>
                </a:lnTo>
                <a:lnTo>
                  <a:pt x="93635" y="8002"/>
                </a:lnTo>
                <a:lnTo>
                  <a:pt x="89078" y="5321"/>
                </a:lnTo>
                <a:lnTo>
                  <a:pt x="84771" y="3533"/>
                </a:lnTo>
                <a:lnTo>
                  <a:pt x="80629" y="2341"/>
                </a:lnTo>
                <a:lnTo>
                  <a:pt x="76598" y="1547"/>
                </a:lnTo>
                <a:lnTo>
                  <a:pt x="71370" y="1017"/>
                </a:lnTo>
                <a:lnTo>
                  <a:pt x="65346" y="664"/>
                </a:lnTo>
                <a:lnTo>
                  <a:pt x="53148" y="272"/>
                </a:lnTo>
                <a:lnTo>
                  <a:pt x="34969" y="21"/>
                </a:lnTo>
                <a:lnTo>
                  <a:pt x="30918" y="0"/>
                </a:lnTo>
                <a:lnTo>
                  <a:pt x="28217" y="1256"/>
                </a:lnTo>
                <a:lnTo>
                  <a:pt x="26417" y="3363"/>
                </a:lnTo>
                <a:lnTo>
                  <a:pt x="25216" y="6038"/>
                </a:lnTo>
                <a:lnTo>
                  <a:pt x="23883" y="15784"/>
                </a:lnTo>
                <a:lnTo>
                  <a:pt x="23527" y="21939"/>
                </a:lnTo>
                <a:lnTo>
                  <a:pt x="23132" y="35551"/>
                </a:lnTo>
                <a:lnTo>
                  <a:pt x="22878" y="71053"/>
                </a:lnTo>
                <a:lnTo>
                  <a:pt x="21587" y="84186"/>
                </a:lnTo>
                <a:lnTo>
                  <a:pt x="19457" y="99290"/>
                </a:lnTo>
                <a:lnTo>
                  <a:pt x="16766" y="115709"/>
                </a:lnTo>
                <a:lnTo>
                  <a:pt x="14973" y="130466"/>
                </a:lnTo>
                <a:lnTo>
                  <a:pt x="13777" y="144113"/>
                </a:lnTo>
                <a:lnTo>
                  <a:pt x="12979" y="157022"/>
                </a:lnTo>
                <a:lnTo>
                  <a:pt x="11178" y="174517"/>
                </a:lnTo>
                <a:lnTo>
                  <a:pt x="3845" y="235265"/>
                </a:lnTo>
                <a:lnTo>
                  <a:pt x="2549" y="249539"/>
                </a:lnTo>
                <a:lnTo>
                  <a:pt x="1108" y="270903"/>
                </a:lnTo>
                <a:lnTo>
                  <a:pt x="107" y="293433"/>
                </a:lnTo>
                <a:lnTo>
                  <a:pt x="57" y="293398"/>
                </a:lnTo>
                <a:lnTo>
                  <a:pt x="0" y="289973"/>
                </a:lnTo>
                <a:lnTo>
                  <a:pt x="3362" y="280831"/>
                </a:lnTo>
                <a:lnTo>
                  <a:pt x="6037" y="274836"/>
                </a:lnTo>
                <a:lnTo>
                  <a:pt x="12395" y="261403"/>
                </a:lnTo>
                <a:lnTo>
                  <a:pt x="26825" y="232083"/>
                </a:lnTo>
                <a:lnTo>
                  <a:pt x="30568" y="225828"/>
                </a:lnTo>
                <a:lnTo>
                  <a:pt x="34334" y="220388"/>
                </a:lnTo>
                <a:lnTo>
                  <a:pt x="38115" y="215492"/>
                </a:lnTo>
                <a:lnTo>
                  <a:pt x="43175" y="210957"/>
                </a:lnTo>
                <a:lnTo>
                  <a:pt x="49088" y="206664"/>
                </a:lnTo>
                <a:lnTo>
                  <a:pt x="55571" y="202532"/>
                </a:lnTo>
                <a:lnTo>
                  <a:pt x="61163" y="198508"/>
                </a:lnTo>
                <a:lnTo>
                  <a:pt x="66160" y="194554"/>
                </a:lnTo>
                <a:lnTo>
                  <a:pt x="70762" y="190650"/>
                </a:lnTo>
                <a:lnTo>
                  <a:pt x="76370" y="186776"/>
                </a:lnTo>
                <a:lnTo>
                  <a:pt x="82648" y="182923"/>
                </a:lnTo>
                <a:lnTo>
                  <a:pt x="89374" y="179085"/>
                </a:lnTo>
                <a:lnTo>
                  <a:pt x="95128" y="176526"/>
                </a:lnTo>
                <a:lnTo>
                  <a:pt x="100234" y="174821"/>
                </a:lnTo>
                <a:lnTo>
                  <a:pt x="104908" y="173684"/>
                </a:lnTo>
                <a:lnTo>
                  <a:pt x="110564" y="172925"/>
                </a:lnTo>
                <a:lnTo>
                  <a:pt x="116874" y="172419"/>
                </a:lnTo>
                <a:lnTo>
                  <a:pt x="129389" y="171857"/>
                </a:lnTo>
                <a:lnTo>
                  <a:pt x="139185" y="171608"/>
                </a:lnTo>
                <a:lnTo>
                  <a:pt x="151840" y="171467"/>
                </a:lnTo>
                <a:lnTo>
                  <a:pt x="155822" y="172718"/>
                </a:lnTo>
                <a:lnTo>
                  <a:pt x="159746" y="174821"/>
                </a:lnTo>
                <a:lnTo>
                  <a:pt x="163633" y="177493"/>
                </a:lnTo>
                <a:lnTo>
                  <a:pt x="167494" y="180545"/>
                </a:lnTo>
                <a:lnTo>
                  <a:pt x="171338" y="183850"/>
                </a:lnTo>
                <a:lnTo>
                  <a:pt x="175171" y="187323"/>
                </a:lnTo>
                <a:lnTo>
                  <a:pt x="182816" y="194568"/>
                </a:lnTo>
                <a:lnTo>
                  <a:pt x="198072" y="209567"/>
                </a:lnTo>
                <a:lnTo>
                  <a:pt x="201883" y="215898"/>
                </a:lnTo>
                <a:lnTo>
                  <a:pt x="205694" y="223928"/>
                </a:lnTo>
                <a:lnTo>
                  <a:pt x="209504" y="233092"/>
                </a:lnTo>
                <a:lnTo>
                  <a:pt x="212045" y="241740"/>
                </a:lnTo>
                <a:lnTo>
                  <a:pt x="213738" y="250047"/>
                </a:lnTo>
                <a:lnTo>
                  <a:pt x="214867" y="258124"/>
                </a:lnTo>
                <a:lnTo>
                  <a:pt x="214350" y="267319"/>
                </a:lnTo>
                <a:lnTo>
                  <a:pt x="212735" y="277259"/>
                </a:lnTo>
                <a:lnTo>
                  <a:pt x="210388" y="287695"/>
                </a:lnTo>
                <a:lnTo>
                  <a:pt x="207554" y="295923"/>
                </a:lnTo>
                <a:lnTo>
                  <a:pt x="204395" y="302678"/>
                </a:lnTo>
                <a:lnTo>
                  <a:pt x="201018" y="308451"/>
                </a:lnTo>
                <a:lnTo>
                  <a:pt x="197497" y="316111"/>
                </a:lnTo>
                <a:lnTo>
                  <a:pt x="193880" y="325026"/>
                </a:lnTo>
                <a:lnTo>
                  <a:pt x="190198" y="334781"/>
                </a:lnTo>
                <a:lnTo>
                  <a:pt x="186474" y="342553"/>
                </a:lnTo>
                <a:lnTo>
                  <a:pt x="182721" y="349005"/>
                </a:lnTo>
                <a:lnTo>
                  <a:pt x="178949" y="354576"/>
                </a:lnTo>
                <a:lnTo>
                  <a:pt x="175164" y="359561"/>
                </a:lnTo>
                <a:lnTo>
                  <a:pt x="171372" y="364153"/>
                </a:lnTo>
                <a:lnTo>
                  <a:pt x="167573" y="368485"/>
                </a:lnTo>
                <a:lnTo>
                  <a:pt x="161230" y="372643"/>
                </a:lnTo>
                <a:lnTo>
                  <a:pt x="153193" y="376684"/>
                </a:lnTo>
                <a:lnTo>
                  <a:pt x="144023" y="380649"/>
                </a:lnTo>
                <a:lnTo>
                  <a:pt x="135371" y="383292"/>
                </a:lnTo>
                <a:lnTo>
                  <a:pt x="127062" y="385054"/>
                </a:lnTo>
                <a:lnTo>
                  <a:pt x="118983" y="386229"/>
                </a:lnTo>
                <a:lnTo>
                  <a:pt x="111058" y="387012"/>
                </a:lnTo>
                <a:lnTo>
                  <a:pt x="103234" y="387534"/>
                </a:lnTo>
                <a:lnTo>
                  <a:pt x="89037" y="388115"/>
                </a:lnTo>
                <a:lnTo>
                  <a:pt x="73904" y="388441"/>
                </a:lnTo>
                <a:lnTo>
                  <a:pt x="65418" y="388517"/>
                </a:lnTo>
                <a:lnTo>
                  <a:pt x="62647" y="387267"/>
                </a:lnTo>
                <a:lnTo>
                  <a:pt x="60800" y="385164"/>
                </a:lnTo>
                <a:lnTo>
                  <a:pt x="57105" y="37714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199"/>
          <p:cNvSpPr/>
          <p:nvPr/>
        </p:nvSpPr>
        <p:spPr>
          <a:xfrm>
            <a:off x="7258050" y="5852346"/>
            <a:ext cx="226337" cy="514164"/>
          </a:xfrm>
          <a:custGeom>
            <a:avLst/>
            <a:gdLst/>
            <a:ahLst/>
            <a:cxnLst/>
            <a:rect l="0" t="0" r="0" b="0"/>
            <a:pathLst>
              <a:path w="226337" h="514164">
                <a:moveTo>
                  <a:pt x="0" y="79823"/>
                </a:moveTo>
                <a:lnTo>
                  <a:pt x="6067" y="67688"/>
                </a:lnTo>
                <a:lnTo>
                  <a:pt x="9125" y="64113"/>
                </a:lnTo>
                <a:lnTo>
                  <a:pt x="12433" y="61730"/>
                </a:lnTo>
                <a:lnTo>
                  <a:pt x="15909" y="60141"/>
                </a:lnTo>
                <a:lnTo>
                  <a:pt x="20765" y="56542"/>
                </a:lnTo>
                <a:lnTo>
                  <a:pt x="26544" y="51602"/>
                </a:lnTo>
                <a:lnTo>
                  <a:pt x="38467" y="40611"/>
                </a:lnTo>
                <a:lnTo>
                  <a:pt x="48000" y="31492"/>
                </a:lnTo>
                <a:lnTo>
                  <a:pt x="53589" y="28553"/>
                </a:lnTo>
                <a:lnTo>
                  <a:pt x="59856" y="26593"/>
                </a:lnTo>
                <a:lnTo>
                  <a:pt x="66574" y="25287"/>
                </a:lnTo>
                <a:lnTo>
                  <a:pt x="73593" y="23146"/>
                </a:lnTo>
                <a:lnTo>
                  <a:pt x="80812" y="20448"/>
                </a:lnTo>
                <a:lnTo>
                  <a:pt x="88164" y="17380"/>
                </a:lnTo>
                <a:lnTo>
                  <a:pt x="95606" y="14064"/>
                </a:lnTo>
                <a:lnTo>
                  <a:pt x="110648" y="6994"/>
                </a:lnTo>
                <a:lnTo>
                  <a:pt x="118216" y="4601"/>
                </a:lnTo>
                <a:lnTo>
                  <a:pt x="125800" y="3005"/>
                </a:lnTo>
                <a:lnTo>
                  <a:pt x="133397" y="1941"/>
                </a:lnTo>
                <a:lnTo>
                  <a:pt x="141001" y="1231"/>
                </a:lnTo>
                <a:lnTo>
                  <a:pt x="148611" y="759"/>
                </a:lnTo>
                <a:lnTo>
                  <a:pt x="162569" y="234"/>
                </a:lnTo>
                <a:lnTo>
                  <a:pt x="173006" y="0"/>
                </a:lnTo>
                <a:lnTo>
                  <a:pt x="177567" y="1208"/>
                </a:lnTo>
                <a:lnTo>
                  <a:pt x="181878" y="3283"/>
                </a:lnTo>
                <a:lnTo>
                  <a:pt x="186021" y="5937"/>
                </a:lnTo>
                <a:lnTo>
                  <a:pt x="190055" y="8975"/>
                </a:lnTo>
                <a:lnTo>
                  <a:pt x="194013" y="12271"/>
                </a:lnTo>
                <a:lnTo>
                  <a:pt x="197922" y="15739"/>
                </a:lnTo>
                <a:lnTo>
                  <a:pt x="201798" y="18050"/>
                </a:lnTo>
                <a:lnTo>
                  <a:pt x="205651" y="19591"/>
                </a:lnTo>
                <a:lnTo>
                  <a:pt x="209491" y="20619"/>
                </a:lnTo>
                <a:lnTo>
                  <a:pt x="213321" y="23843"/>
                </a:lnTo>
                <a:lnTo>
                  <a:pt x="217144" y="28533"/>
                </a:lnTo>
                <a:lnTo>
                  <a:pt x="223508" y="39248"/>
                </a:lnTo>
                <a:lnTo>
                  <a:pt x="226336" y="48244"/>
                </a:lnTo>
                <a:lnTo>
                  <a:pt x="225821" y="52420"/>
                </a:lnTo>
                <a:lnTo>
                  <a:pt x="224208" y="56474"/>
                </a:lnTo>
                <a:lnTo>
                  <a:pt x="221861" y="60447"/>
                </a:lnTo>
                <a:lnTo>
                  <a:pt x="219254" y="71635"/>
                </a:lnTo>
                <a:lnTo>
                  <a:pt x="216827" y="85074"/>
                </a:lnTo>
                <a:lnTo>
                  <a:pt x="211514" y="99514"/>
                </a:lnTo>
                <a:lnTo>
                  <a:pt x="204919" y="111012"/>
                </a:lnTo>
                <a:lnTo>
                  <a:pt x="201383" y="115855"/>
                </a:lnTo>
                <a:lnTo>
                  <a:pt x="195215" y="125434"/>
                </a:lnTo>
                <a:lnTo>
                  <a:pt x="178202" y="153012"/>
                </a:lnTo>
                <a:lnTo>
                  <a:pt x="168331" y="165446"/>
                </a:lnTo>
                <a:lnTo>
                  <a:pt x="157940" y="176275"/>
                </a:lnTo>
                <a:lnTo>
                  <a:pt x="137506" y="195081"/>
                </a:lnTo>
                <a:lnTo>
                  <a:pt x="107077" y="224463"/>
                </a:lnTo>
                <a:lnTo>
                  <a:pt x="101864" y="229590"/>
                </a:lnTo>
                <a:lnTo>
                  <a:pt x="97120" y="233008"/>
                </a:lnTo>
                <a:lnTo>
                  <a:pt x="92686" y="235287"/>
                </a:lnTo>
                <a:lnTo>
                  <a:pt x="88461" y="236805"/>
                </a:lnTo>
                <a:lnTo>
                  <a:pt x="84373" y="237818"/>
                </a:lnTo>
                <a:lnTo>
                  <a:pt x="80379" y="238493"/>
                </a:lnTo>
                <a:lnTo>
                  <a:pt x="70910" y="239577"/>
                </a:lnTo>
                <a:lnTo>
                  <a:pt x="66229" y="239725"/>
                </a:lnTo>
                <a:lnTo>
                  <a:pt x="63202" y="239765"/>
                </a:lnTo>
                <a:lnTo>
                  <a:pt x="61185" y="241061"/>
                </a:lnTo>
                <a:lnTo>
                  <a:pt x="59839" y="243195"/>
                </a:lnTo>
                <a:lnTo>
                  <a:pt x="58346" y="248953"/>
                </a:lnTo>
                <a:lnTo>
                  <a:pt x="57386" y="262998"/>
                </a:lnTo>
                <a:lnTo>
                  <a:pt x="57196" y="278002"/>
                </a:lnTo>
                <a:lnTo>
                  <a:pt x="55911" y="285602"/>
                </a:lnTo>
                <a:lnTo>
                  <a:pt x="53783" y="295750"/>
                </a:lnTo>
                <a:lnTo>
                  <a:pt x="51096" y="307594"/>
                </a:lnTo>
                <a:lnTo>
                  <a:pt x="49303" y="318030"/>
                </a:lnTo>
                <a:lnTo>
                  <a:pt x="48109" y="327528"/>
                </a:lnTo>
                <a:lnTo>
                  <a:pt x="47312" y="336400"/>
                </a:lnTo>
                <a:lnTo>
                  <a:pt x="45511" y="344854"/>
                </a:lnTo>
                <a:lnTo>
                  <a:pt x="43040" y="353031"/>
                </a:lnTo>
                <a:lnTo>
                  <a:pt x="38179" y="368889"/>
                </a:lnTo>
                <a:lnTo>
                  <a:pt x="36018" y="384404"/>
                </a:lnTo>
                <a:lnTo>
                  <a:pt x="35442" y="394637"/>
                </a:lnTo>
                <a:lnTo>
                  <a:pt x="34801" y="419554"/>
                </a:lnTo>
                <a:lnTo>
                  <a:pt x="34442" y="462142"/>
                </a:lnTo>
                <a:lnTo>
                  <a:pt x="35661" y="474403"/>
                </a:lnTo>
                <a:lnTo>
                  <a:pt x="37744" y="485116"/>
                </a:lnTo>
                <a:lnTo>
                  <a:pt x="43357" y="505557"/>
                </a:lnTo>
                <a:lnTo>
                  <a:pt x="57150" y="51416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200"/>
          <p:cNvSpPr/>
          <p:nvPr/>
        </p:nvSpPr>
        <p:spPr>
          <a:xfrm>
            <a:off x="7280950" y="6446519"/>
            <a:ext cx="11391" cy="56681"/>
          </a:xfrm>
          <a:custGeom>
            <a:avLst/>
            <a:gdLst/>
            <a:ahLst/>
            <a:cxnLst/>
            <a:rect l="0" t="0" r="0" b="0"/>
            <a:pathLst>
              <a:path w="11391" h="56681">
                <a:moveTo>
                  <a:pt x="11390" y="45720"/>
                </a:moveTo>
                <a:lnTo>
                  <a:pt x="431" y="56680"/>
                </a:lnTo>
                <a:lnTo>
                  <a:pt x="273" y="53027"/>
                </a:lnTo>
                <a:lnTo>
                  <a:pt x="0" y="21517"/>
                </a:lnTo>
                <a:lnTo>
                  <a:pt x="1257" y="18156"/>
                </a:lnTo>
                <a:lnTo>
                  <a:pt x="3365" y="15913"/>
                </a:lnTo>
                <a:lnTo>
                  <a:pt x="9804" y="12316"/>
                </a:lnTo>
                <a:lnTo>
                  <a:pt x="10332" y="10751"/>
                </a:lnTo>
                <a:lnTo>
                  <a:pt x="10685" y="8438"/>
                </a:lnTo>
                <a:lnTo>
                  <a:pt x="1139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201"/>
          <p:cNvSpPr/>
          <p:nvPr/>
        </p:nvSpPr>
        <p:spPr>
          <a:xfrm>
            <a:off x="7509509" y="6160769"/>
            <a:ext cx="217171" cy="11432"/>
          </a:xfrm>
          <a:custGeom>
            <a:avLst/>
            <a:gdLst/>
            <a:ahLst/>
            <a:cxnLst/>
            <a:rect l="0" t="0" r="0" b="0"/>
            <a:pathLst>
              <a:path w="217171" h="11432">
                <a:moveTo>
                  <a:pt x="0" y="0"/>
                </a:moveTo>
                <a:lnTo>
                  <a:pt x="173951" y="0"/>
                </a:lnTo>
                <a:lnTo>
                  <a:pt x="182008" y="1271"/>
                </a:lnTo>
                <a:lnTo>
                  <a:pt x="188649" y="3387"/>
                </a:lnTo>
                <a:lnTo>
                  <a:pt x="217170" y="1143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202"/>
          <p:cNvSpPr/>
          <p:nvPr/>
        </p:nvSpPr>
        <p:spPr>
          <a:xfrm>
            <a:off x="7511098" y="6230284"/>
            <a:ext cx="192722" cy="39941"/>
          </a:xfrm>
          <a:custGeom>
            <a:avLst/>
            <a:gdLst/>
            <a:ahLst/>
            <a:cxnLst/>
            <a:rect l="0" t="0" r="0" b="0"/>
            <a:pathLst>
              <a:path w="192722" h="39941">
                <a:moveTo>
                  <a:pt x="9842" y="33355"/>
                </a:moveTo>
                <a:lnTo>
                  <a:pt x="3774" y="33355"/>
                </a:lnTo>
                <a:lnTo>
                  <a:pt x="1986" y="34626"/>
                </a:lnTo>
                <a:lnTo>
                  <a:pt x="794" y="36742"/>
                </a:lnTo>
                <a:lnTo>
                  <a:pt x="0" y="39424"/>
                </a:lnTo>
                <a:lnTo>
                  <a:pt x="741" y="39940"/>
                </a:lnTo>
                <a:lnTo>
                  <a:pt x="2504" y="39015"/>
                </a:lnTo>
                <a:lnTo>
                  <a:pt x="4950" y="37129"/>
                </a:lnTo>
                <a:lnTo>
                  <a:pt x="9121" y="35871"/>
                </a:lnTo>
                <a:lnTo>
                  <a:pt x="14441" y="35032"/>
                </a:lnTo>
                <a:lnTo>
                  <a:pt x="20528" y="34473"/>
                </a:lnTo>
                <a:lnTo>
                  <a:pt x="25855" y="32831"/>
                </a:lnTo>
                <a:lnTo>
                  <a:pt x="30678" y="30466"/>
                </a:lnTo>
                <a:lnTo>
                  <a:pt x="35162" y="27619"/>
                </a:lnTo>
                <a:lnTo>
                  <a:pt x="40692" y="25721"/>
                </a:lnTo>
                <a:lnTo>
                  <a:pt x="46918" y="24456"/>
                </a:lnTo>
                <a:lnTo>
                  <a:pt x="53610" y="23612"/>
                </a:lnTo>
                <a:lnTo>
                  <a:pt x="61880" y="21780"/>
                </a:lnTo>
                <a:lnTo>
                  <a:pt x="71204" y="19288"/>
                </a:lnTo>
                <a:lnTo>
                  <a:pt x="91723" y="13134"/>
                </a:lnTo>
                <a:lnTo>
                  <a:pt x="113544" y="6164"/>
                </a:lnTo>
                <a:lnTo>
                  <a:pt x="122156" y="3798"/>
                </a:lnTo>
                <a:lnTo>
                  <a:pt x="129168" y="2221"/>
                </a:lnTo>
                <a:lnTo>
                  <a:pt x="135112" y="1169"/>
                </a:lnTo>
                <a:lnTo>
                  <a:pt x="141616" y="468"/>
                </a:lnTo>
                <a:lnTo>
                  <a:pt x="148491" y="0"/>
                </a:lnTo>
                <a:lnTo>
                  <a:pt x="192721" y="1049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203"/>
          <p:cNvSpPr/>
          <p:nvPr/>
        </p:nvSpPr>
        <p:spPr>
          <a:xfrm>
            <a:off x="7795459" y="6069329"/>
            <a:ext cx="239832" cy="365761"/>
          </a:xfrm>
          <a:custGeom>
            <a:avLst/>
            <a:gdLst/>
            <a:ahLst/>
            <a:cxnLst/>
            <a:rect l="0" t="0" r="0" b="0"/>
            <a:pathLst>
              <a:path w="239832" h="365761">
                <a:moveTo>
                  <a:pt x="56950" y="0"/>
                </a:moveTo>
                <a:lnTo>
                  <a:pt x="117690" y="0"/>
                </a:lnTo>
                <a:lnTo>
                  <a:pt x="122844" y="1271"/>
                </a:lnTo>
                <a:lnTo>
                  <a:pt x="128819" y="3387"/>
                </a:lnTo>
                <a:lnTo>
                  <a:pt x="135343" y="6068"/>
                </a:lnTo>
                <a:lnTo>
                  <a:pt x="140962" y="9125"/>
                </a:lnTo>
                <a:lnTo>
                  <a:pt x="145979" y="12433"/>
                </a:lnTo>
                <a:lnTo>
                  <a:pt x="150592" y="15909"/>
                </a:lnTo>
                <a:lnTo>
                  <a:pt x="156208" y="19497"/>
                </a:lnTo>
                <a:lnTo>
                  <a:pt x="162492" y="23158"/>
                </a:lnTo>
                <a:lnTo>
                  <a:pt x="169222" y="26868"/>
                </a:lnTo>
                <a:lnTo>
                  <a:pt x="174978" y="30613"/>
                </a:lnTo>
                <a:lnTo>
                  <a:pt x="180086" y="34378"/>
                </a:lnTo>
                <a:lnTo>
                  <a:pt x="184760" y="38159"/>
                </a:lnTo>
                <a:lnTo>
                  <a:pt x="189148" y="43219"/>
                </a:lnTo>
                <a:lnTo>
                  <a:pt x="193341" y="49133"/>
                </a:lnTo>
                <a:lnTo>
                  <a:pt x="197408" y="55616"/>
                </a:lnTo>
                <a:lnTo>
                  <a:pt x="200118" y="62477"/>
                </a:lnTo>
                <a:lnTo>
                  <a:pt x="201926" y="69591"/>
                </a:lnTo>
                <a:lnTo>
                  <a:pt x="203131" y="76874"/>
                </a:lnTo>
                <a:lnTo>
                  <a:pt x="203934" y="86810"/>
                </a:lnTo>
                <a:lnTo>
                  <a:pt x="204469" y="98514"/>
                </a:lnTo>
                <a:lnTo>
                  <a:pt x="205065" y="123794"/>
                </a:lnTo>
                <a:lnTo>
                  <a:pt x="205329" y="147729"/>
                </a:lnTo>
                <a:lnTo>
                  <a:pt x="202859" y="160717"/>
                </a:lnTo>
                <a:lnTo>
                  <a:pt x="198673" y="174455"/>
                </a:lnTo>
                <a:lnTo>
                  <a:pt x="188518" y="201995"/>
                </a:lnTo>
                <a:lnTo>
                  <a:pt x="179772" y="226936"/>
                </a:lnTo>
                <a:lnTo>
                  <a:pt x="173122" y="238921"/>
                </a:lnTo>
                <a:lnTo>
                  <a:pt x="164878" y="250721"/>
                </a:lnTo>
                <a:lnTo>
                  <a:pt x="155571" y="262397"/>
                </a:lnTo>
                <a:lnTo>
                  <a:pt x="146828" y="272721"/>
                </a:lnTo>
                <a:lnTo>
                  <a:pt x="138459" y="282144"/>
                </a:lnTo>
                <a:lnTo>
                  <a:pt x="123656" y="298118"/>
                </a:lnTo>
                <a:lnTo>
                  <a:pt x="108183" y="314251"/>
                </a:lnTo>
                <a:lnTo>
                  <a:pt x="99617" y="322970"/>
                </a:lnTo>
                <a:lnTo>
                  <a:pt x="95554" y="325803"/>
                </a:lnTo>
                <a:lnTo>
                  <a:pt x="91577" y="327693"/>
                </a:lnTo>
                <a:lnTo>
                  <a:pt x="87655" y="328952"/>
                </a:lnTo>
                <a:lnTo>
                  <a:pt x="82500" y="329791"/>
                </a:lnTo>
                <a:lnTo>
                  <a:pt x="76523" y="330351"/>
                </a:lnTo>
                <a:lnTo>
                  <a:pt x="64379" y="330973"/>
                </a:lnTo>
                <a:lnTo>
                  <a:pt x="54750" y="331249"/>
                </a:lnTo>
                <a:lnTo>
                  <a:pt x="42187" y="331405"/>
                </a:lnTo>
                <a:lnTo>
                  <a:pt x="38218" y="330157"/>
                </a:lnTo>
                <a:lnTo>
                  <a:pt x="34302" y="328055"/>
                </a:lnTo>
                <a:lnTo>
                  <a:pt x="30422" y="325384"/>
                </a:lnTo>
                <a:lnTo>
                  <a:pt x="26565" y="321062"/>
                </a:lnTo>
                <a:lnTo>
                  <a:pt x="22723" y="315642"/>
                </a:lnTo>
                <a:lnTo>
                  <a:pt x="18892" y="309488"/>
                </a:lnTo>
                <a:lnTo>
                  <a:pt x="15068" y="304116"/>
                </a:lnTo>
                <a:lnTo>
                  <a:pt x="11249" y="299264"/>
                </a:lnTo>
                <a:lnTo>
                  <a:pt x="7433" y="294760"/>
                </a:lnTo>
                <a:lnTo>
                  <a:pt x="3193" y="286368"/>
                </a:lnTo>
                <a:lnTo>
                  <a:pt x="1308" y="277135"/>
                </a:lnTo>
                <a:lnTo>
                  <a:pt x="806" y="271117"/>
                </a:lnTo>
                <a:lnTo>
                  <a:pt x="471" y="264565"/>
                </a:lnTo>
                <a:lnTo>
                  <a:pt x="98" y="247124"/>
                </a:lnTo>
                <a:lnTo>
                  <a:pt x="0" y="237140"/>
                </a:lnTo>
                <a:lnTo>
                  <a:pt x="1203" y="226673"/>
                </a:lnTo>
                <a:lnTo>
                  <a:pt x="3275" y="215886"/>
                </a:lnTo>
                <a:lnTo>
                  <a:pt x="5927" y="204884"/>
                </a:lnTo>
                <a:lnTo>
                  <a:pt x="8965" y="197550"/>
                </a:lnTo>
                <a:lnTo>
                  <a:pt x="12260" y="192660"/>
                </a:lnTo>
                <a:lnTo>
                  <a:pt x="19308" y="185957"/>
                </a:lnTo>
                <a:lnTo>
                  <a:pt x="37961" y="167544"/>
                </a:lnTo>
                <a:lnTo>
                  <a:pt x="41750" y="165036"/>
                </a:lnTo>
                <a:lnTo>
                  <a:pt x="45548" y="163364"/>
                </a:lnTo>
                <a:lnTo>
                  <a:pt x="49348" y="162249"/>
                </a:lnTo>
                <a:lnTo>
                  <a:pt x="54422" y="161506"/>
                </a:lnTo>
                <a:lnTo>
                  <a:pt x="60345" y="161011"/>
                </a:lnTo>
                <a:lnTo>
                  <a:pt x="72429" y="160460"/>
                </a:lnTo>
                <a:lnTo>
                  <a:pt x="82033" y="160216"/>
                </a:lnTo>
                <a:lnTo>
                  <a:pt x="86373" y="161421"/>
                </a:lnTo>
                <a:lnTo>
                  <a:pt x="90535" y="163494"/>
                </a:lnTo>
                <a:lnTo>
                  <a:pt x="118477" y="182015"/>
                </a:lnTo>
                <a:lnTo>
                  <a:pt x="127178" y="187383"/>
                </a:lnTo>
                <a:lnTo>
                  <a:pt x="135519" y="192232"/>
                </a:lnTo>
                <a:lnTo>
                  <a:pt x="143619" y="196735"/>
                </a:lnTo>
                <a:lnTo>
                  <a:pt x="151560" y="203547"/>
                </a:lnTo>
                <a:lnTo>
                  <a:pt x="159394" y="211898"/>
                </a:lnTo>
                <a:lnTo>
                  <a:pt x="167155" y="221276"/>
                </a:lnTo>
                <a:lnTo>
                  <a:pt x="173601" y="230067"/>
                </a:lnTo>
                <a:lnTo>
                  <a:pt x="179167" y="238468"/>
                </a:lnTo>
                <a:lnTo>
                  <a:pt x="184148" y="246609"/>
                </a:lnTo>
                <a:lnTo>
                  <a:pt x="203295" y="276270"/>
                </a:lnTo>
                <a:lnTo>
                  <a:pt x="209122" y="287050"/>
                </a:lnTo>
                <a:lnTo>
                  <a:pt x="214279" y="298047"/>
                </a:lnTo>
                <a:lnTo>
                  <a:pt x="218986" y="309188"/>
                </a:lnTo>
                <a:lnTo>
                  <a:pt x="223394" y="317885"/>
                </a:lnTo>
                <a:lnTo>
                  <a:pt x="227603" y="324954"/>
                </a:lnTo>
                <a:lnTo>
                  <a:pt x="234396" y="336194"/>
                </a:lnTo>
                <a:lnTo>
                  <a:pt x="236208" y="340969"/>
                </a:lnTo>
                <a:lnTo>
                  <a:pt x="239831" y="3657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204"/>
          <p:cNvSpPr/>
          <p:nvPr/>
        </p:nvSpPr>
        <p:spPr>
          <a:xfrm>
            <a:off x="8085859" y="6048058"/>
            <a:ext cx="257982" cy="393438"/>
          </a:xfrm>
          <a:custGeom>
            <a:avLst/>
            <a:gdLst/>
            <a:ahLst/>
            <a:cxnLst/>
            <a:rect l="0" t="0" r="0" b="0"/>
            <a:pathLst>
              <a:path w="257982" h="393438">
                <a:moveTo>
                  <a:pt x="18010" y="9842"/>
                </a:moveTo>
                <a:lnTo>
                  <a:pt x="30147" y="9842"/>
                </a:lnTo>
                <a:lnTo>
                  <a:pt x="43881" y="8572"/>
                </a:lnTo>
                <a:lnTo>
                  <a:pt x="86235" y="3774"/>
                </a:lnTo>
                <a:lnTo>
                  <a:pt x="106674" y="1986"/>
                </a:lnTo>
                <a:lnTo>
                  <a:pt x="125380" y="794"/>
                </a:lnTo>
                <a:lnTo>
                  <a:pt x="142930" y="0"/>
                </a:lnTo>
                <a:lnTo>
                  <a:pt x="155900" y="741"/>
                </a:lnTo>
                <a:lnTo>
                  <a:pt x="165817" y="2504"/>
                </a:lnTo>
                <a:lnTo>
                  <a:pt x="173698" y="4950"/>
                </a:lnTo>
                <a:lnTo>
                  <a:pt x="180222" y="6580"/>
                </a:lnTo>
                <a:lnTo>
                  <a:pt x="185842" y="7668"/>
                </a:lnTo>
                <a:lnTo>
                  <a:pt x="200010" y="9714"/>
                </a:lnTo>
                <a:lnTo>
                  <a:pt x="193726" y="9785"/>
                </a:lnTo>
                <a:lnTo>
                  <a:pt x="38651" y="9841"/>
                </a:lnTo>
                <a:lnTo>
                  <a:pt x="27961" y="11111"/>
                </a:lnTo>
                <a:lnTo>
                  <a:pt x="20834" y="13228"/>
                </a:lnTo>
                <a:lnTo>
                  <a:pt x="16083" y="15909"/>
                </a:lnTo>
                <a:lnTo>
                  <a:pt x="12916" y="18967"/>
                </a:lnTo>
                <a:lnTo>
                  <a:pt x="10804" y="22274"/>
                </a:lnTo>
                <a:lnTo>
                  <a:pt x="8457" y="29337"/>
                </a:lnTo>
                <a:lnTo>
                  <a:pt x="7415" y="36709"/>
                </a:lnTo>
                <a:lnTo>
                  <a:pt x="7136" y="44263"/>
                </a:lnTo>
                <a:lnTo>
                  <a:pt x="6654" y="94980"/>
                </a:lnTo>
                <a:lnTo>
                  <a:pt x="6602" y="119593"/>
                </a:lnTo>
                <a:lnTo>
                  <a:pt x="5326" y="132539"/>
                </a:lnTo>
                <a:lnTo>
                  <a:pt x="3204" y="148790"/>
                </a:lnTo>
                <a:lnTo>
                  <a:pt x="519" y="167244"/>
                </a:lnTo>
                <a:lnTo>
                  <a:pt x="0" y="179547"/>
                </a:lnTo>
                <a:lnTo>
                  <a:pt x="924" y="187748"/>
                </a:lnTo>
                <a:lnTo>
                  <a:pt x="5463" y="200911"/>
                </a:lnTo>
                <a:lnTo>
                  <a:pt x="7105" y="200721"/>
                </a:lnTo>
                <a:lnTo>
                  <a:pt x="12317" y="197123"/>
                </a:lnTo>
                <a:lnTo>
                  <a:pt x="18867" y="191291"/>
                </a:lnTo>
                <a:lnTo>
                  <a:pt x="22391" y="187958"/>
                </a:lnTo>
                <a:lnTo>
                  <a:pt x="27281" y="184466"/>
                </a:lnTo>
                <a:lnTo>
                  <a:pt x="33081" y="180868"/>
                </a:lnTo>
                <a:lnTo>
                  <a:pt x="39488" y="177199"/>
                </a:lnTo>
                <a:lnTo>
                  <a:pt x="47568" y="173483"/>
                </a:lnTo>
                <a:lnTo>
                  <a:pt x="56766" y="169736"/>
                </a:lnTo>
                <a:lnTo>
                  <a:pt x="66707" y="165968"/>
                </a:lnTo>
                <a:lnTo>
                  <a:pt x="75875" y="162186"/>
                </a:lnTo>
                <a:lnTo>
                  <a:pt x="84527" y="158394"/>
                </a:lnTo>
                <a:lnTo>
                  <a:pt x="92835" y="154597"/>
                </a:lnTo>
                <a:lnTo>
                  <a:pt x="103454" y="150795"/>
                </a:lnTo>
                <a:lnTo>
                  <a:pt x="115613" y="146990"/>
                </a:lnTo>
                <a:lnTo>
                  <a:pt x="128799" y="143184"/>
                </a:lnTo>
                <a:lnTo>
                  <a:pt x="140129" y="141916"/>
                </a:lnTo>
                <a:lnTo>
                  <a:pt x="150223" y="142341"/>
                </a:lnTo>
                <a:lnTo>
                  <a:pt x="159492" y="143895"/>
                </a:lnTo>
                <a:lnTo>
                  <a:pt x="169482" y="144930"/>
                </a:lnTo>
                <a:lnTo>
                  <a:pt x="179951" y="145621"/>
                </a:lnTo>
                <a:lnTo>
                  <a:pt x="190742" y="146080"/>
                </a:lnTo>
                <a:lnTo>
                  <a:pt x="199205" y="147658"/>
                </a:lnTo>
                <a:lnTo>
                  <a:pt x="206117" y="149979"/>
                </a:lnTo>
                <a:lnTo>
                  <a:pt x="211994" y="152797"/>
                </a:lnTo>
                <a:lnTo>
                  <a:pt x="217183" y="157215"/>
                </a:lnTo>
                <a:lnTo>
                  <a:pt x="221912" y="162700"/>
                </a:lnTo>
                <a:lnTo>
                  <a:pt x="226335" y="168897"/>
                </a:lnTo>
                <a:lnTo>
                  <a:pt x="230554" y="174299"/>
                </a:lnTo>
                <a:lnTo>
                  <a:pt x="234637" y="179170"/>
                </a:lnTo>
                <a:lnTo>
                  <a:pt x="242558" y="187968"/>
                </a:lnTo>
                <a:lnTo>
                  <a:pt x="250313" y="196113"/>
                </a:lnTo>
                <a:lnTo>
                  <a:pt x="252889" y="201332"/>
                </a:lnTo>
                <a:lnTo>
                  <a:pt x="254606" y="207352"/>
                </a:lnTo>
                <a:lnTo>
                  <a:pt x="255751" y="213905"/>
                </a:lnTo>
                <a:lnTo>
                  <a:pt x="256514" y="220814"/>
                </a:lnTo>
                <a:lnTo>
                  <a:pt x="257024" y="227960"/>
                </a:lnTo>
                <a:lnTo>
                  <a:pt x="257362" y="235264"/>
                </a:lnTo>
                <a:lnTo>
                  <a:pt x="257739" y="250152"/>
                </a:lnTo>
                <a:lnTo>
                  <a:pt x="257981" y="280407"/>
                </a:lnTo>
                <a:lnTo>
                  <a:pt x="256731" y="288008"/>
                </a:lnTo>
                <a:lnTo>
                  <a:pt x="254628" y="295616"/>
                </a:lnTo>
                <a:lnTo>
                  <a:pt x="251955" y="303227"/>
                </a:lnTo>
                <a:lnTo>
                  <a:pt x="246364" y="312113"/>
                </a:lnTo>
                <a:lnTo>
                  <a:pt x="238826" y="321845"/>
                </a:lnTo>
                <a:lnTo>
                  <a:pt x="229991" y="332144"/>
                </a:lnTo>
                <a:lnTo>
                  <a:pt x="221561" y="341550"/>
                </a:lnTo>
                <a:lnTo>
                  <a:pt x="205420" y="358774"/>
                </a:lnTo>
                <a:lnTo>
                  <a:pt x="188122" y="376683"/>
                </a:lnTo>
                <a:lnTo>
                  <a:pt x="182218" y="380132"/>
                </a:lnTo>
                <a:lnTo>
                  <a:pt x="175742" y="382433"/>
                </a:lnTo>
                <a:lnTo>
                  <a:pt x="168885" y="383965"/>
                </a:lnTo>
                <a:lnTo>
                  <a:pt x="163043" y="384987"/>
                </a:lnTo>
                <a:lnTo>
                  <a:pt x="157879" y="385669"/>
                </a:lnTo>
                <a:lnTo>
                  <a:pt x="153166" y="386123"/>
                </a:lnTo>
                <a:lnTo>
                  <a:pt x="147484" y="387696"/>
                </a:lnTo>
                <a:lnTo>
                  <a:pt x="141156" y="390014"/>
                </a:lnTo>
                <a:lnTo>
                  <a:pt x="134398" y="392830"/>
                </a:lnTo>
                <a:lnTo>
                  <a:pt x="128622" y="393437"/>
                </a:lnTo>
                <a:lnTo>
                  <a:pt x="123501" y="392572"/>
                </a:lnTo>
                <a:lnTo>
                  <a:pt x="118818" y="390725"/>
                </a:lnTo>
                <a:lnTo>
                  <a:pt x="114425" y="389494"/>
                </a:lnTo>
                <a:lnTo>
                  <a:pt x="110227" y="388673"/>
                </a:lnTo>
                <a:lnTo>
                  <a:pt x="106158" y="388126"/>
                </a:lnTo>
                <a:lnTo>
                  <a:pt x="102176" y="386491"/>
                </a:lnTo>
                <a:lnTo>
                  <a:pt x="98250" y="384131"/>
                </a:lnTo>
                <a:lnTo>
                  <a:pt x="75160" y="37560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205"/>
          <p:cNvSpPr/>
          <p:nvPr/>
        </p:nvSpPr>
        <p:spPr>
          <a:xfrm>
            <a:off x="2779666" y="3177724"/>
            <a:ext cx="272145" cy="377006"/>
          </a:xfrm>
          <a:custGeom>
            <a:avLst/>
            <a:gdLst/>
            <a:ahLst/>
            <a:cxnLst/>
            <a:rect l="0" t="0" r="0" b="0"/>
            <a:pathLst>
              <a:path w="272145" h="377006">
                <a:moveTo>
                  <a:pt x="43544" y="34105"/>
                </a:moveTo>
                <a:lnTo>
                  <a:pt x="49611" y="34105"/>
                </a:lnTo>
                <a:lnTo>
                  <a:pt x="53939" y="32835"/>
                </a:lnTo>
                <a:lnTo>
                  <a:pt x="59364" y="30719"/>
                </a:lnTo>
                <a:lnTo>
                  <a:pt x="65520" y="28038"/>
                </a:lnTo>
                <a:lnTo>
                  <a:pt x="70895" y="26250"/>
                </a:lnTo>
                <a:lnTo>
                  <a:pt x="75748" y="25058"/>
                </a:lnTo>
                <a:lnTo>
                  <a:pt x="80253" y="24264"/>
                </a:lnTo>
                <a:lnTo>
                  <a:pt x="88646" y="19995"/>
                </a:lnTo>
                <a:lnTo>
                  <a:pt x="92661" y="17078"/>
                </a:lnTo>
                <a:lnTo>
                  <a:pt x="99149" y="13864"/>
                </a:lnTo>
                <a:lnTo>
                  <a:pt x="107284" y="10451"/>
                </a:lnTo>
                <a:lnTo>
                  <a:pt x="116517" y="6906"/>
                </a:lnTo>
                <a:lnTo>
                  <a:pt x="123943" y="4542"/>
                </a:lnTo>
                <a:lnTo>
                  <a:pt x="130163" y="2967"/>
                </a:lnTo>
                <a:lnTo>
                  <a:pt x="135580" y="1916"/>
                </a:lnTo>
                <a:lnTo>
                  <a:pt x="141731" y="1216"/>
                </a:lnTo>
                <a:lnTo>
                  <a:pt x="148372" y="749"/>
                </a:lnTo>
                <a:lnTo>
                  <a:pt x="155339" y="438"/>
                </a:lnTo>
                <a:lnTo>
                  <a:pt x="169854" y="92"/>
                </a:lnTo>
                <a:lnTo>
                  <a:pt x="177280" y="0"/>
                </a:lnTo>
                <a:lnTo>
                  <a:pt x="183501" y="1209"/>
                </a:lnTo>
                <a:lnTo>
                  <a:pt x="188919" y="3284"/>
                </a:lnTo>
                <a:lnTo>
                  <a:pt x="193800" y="5938"/>
                </a:lnTo>
                <a:lnTo>
                  <a:pt x="198325" y="7707"/>
                </a:lnTo>
                <a:lnTo>
                  <a:pt x="206738" y="9673"/>
                </a:lnTo>
                <a:lnTo>
                  <a:pt x="214711" y="13933"/>
                </a:lnTo>
                <a:lnTo>
                  <a:pt x="218615" y="16847"/>
                </a:lnTo>
                <a:lnTo>
                  <a:pt x="223758" y="20060"/>
                </a:lnTo>
                <a:lnTo>
                  <a:pt x="229727" y="23472"/>
                </a:lnTo>
                <a:lnTo>
                  <a:pt x="236246" y="27017"/>
                </a:lnTo>
                <a:lnTo>
                  <a:pt x="240592" y="30649"/>
                </a:lnTo>
                <a:lnTo>
                  <a:pt x="243489" y="34342"/>
                </a:lnTo>
                <a:lnTo>
                  <a:pt x="245420" y="38073"/>
                </a:lnTo>
                <a:lnTo>
                  <a:pt x="247567" y="45605"/>
                </a:lnTo>
                <a:lnTo>
                  <a:pt x="249790" y="55726"/>
                </a:lnTo>
                <a:lnTo>
                  <a:pt x="252162" y="63760"/>
                </a:lnTo>
                <a:lnTo>
                  <a:pt x="255012" y="72925"/>
                </a:lnTo>
                <a:lnTo>
                  <a:pt x="255643" y="81575"/>
                </a:lnTo>
                <a:lnTo>
                  <a:pt x="254793" y="89882"/>
                </a:lnTo>
                <a:lnTo>
                  <a:pt x="252957" y="97960"/>
                </a:lnTo>
                <a:lnTo>
                  <a:pt x="250462" y="107155"/>
                </a:lnTo>
                <a:lnTo>
                  <a:pt x="244304" y="127532"/>
                </a:lnTo>
                <a:lnTo>
                  <a:pt x="239614" y="140840"/>
                </a:lnTo>
                <a:lnTo>
                  <a:pt x="227629" y="172559"/>
                </a:lnTo>
                <a:lnTo>
                  <a:pt x="222147" y="186098"/>
                </a:lnTo>
                <a:lnTo>
                  <a:pt x="217223" y="197664"/>
                </a:lnTo>
                <a:lnTo>
                  <a:pt x="208364" y="217288"/>
                </a:lnTo>
                <a:lnTo>
                  <a:pt x="200194" y="234477"/>
                </a:lnTo>
                <a:lnTo>
                  <a:pt x="194967" y="242616"/>
                </a:lnTo>
                <a:lnTo>
                  <a:pt x="188943" y="250583"/>
                </a:lnTo>
                <a:lnTo>
                  <a:pt x="182386" y="258434"/>
                </a:lnTo>
                <a:lnTo>
                  <a:pt x="176745" y="264937"/>
                </a:lnTo>
                <a:lnTo>
                  <a:pt x="171715" y="270544"/>
                </a:lnTo>
                <a:lnTo>
                  <a:pt x="162738" y="280159"/>
                </a:lnTo>
                <a:lnTo>
                  <a:pt x="146628" y="296680"/>
                </a:lnTo>
                <a:lnTo>
                  <a:pt x="119756" y="323647"/>
                </a:lnTo>
                <a:lnTo>
                  <a:pt x="114672" y="327463"/>
                </a:lnTo>
                <a:lnTo>
                  <a:pt x="108742" y="331277"/>
                </a:lnTo>
                <a:lnTo>
                  <a:pt x="102249" y="335090"/>
                </a:lnTo>
                <a:lnTo>
                  <a:pt x="95381" y="338902"/>
                </a:lnTo>
                <a:lnTo>
                  <a:pt x="80976" y="346524"/>
                </a:lnTo>
                <a:lnTo>
                  <a:pt x="73578" y="349064"/>
                </a:lnTo>
                <a:lnTo>
                  <a:pt x="66107" y="350758"/>
                </a:lnTo>
                <a:lnTo>
                  <a:pt x="58586" y="351887"/>
                </a:lnTo>
                <a:lnTo>
                  <a:pt x="51032" y="352640"/>
                </a:lnTo>
                <a:lnTo>
                  <a:pt x="43456" y="353142"/>
                </a:lnTo>
                <a:lnTo>
                  <a:pt x="35865" y="353476"/>
                </a:lnTo>
                <a:lnTo>
                  <a:pt x="30805" y="352429"/>
                </a:lnTo>
                <a:lnTo>
                  <a:pt x="27431" y="350462"/>
                </a:lnTo>
                <a:lnTo>
                  <a:pt x="19296" y="341624"/>
                </a:lnTo>
                <a:lnTo>
                  <a:pt x="12447" y="333340"/>
                </a:lnTo>
                <a:lnTo>
                  <a:pt x="8843" y="327575"/>
                </a:lnTo>
                <a:lnTo>
                  <a:pt x="5170" y="321192"/>
                </a:lnTo>
                <a:lnTo>
                  <a:pt x="1088" y="310713"/>
                </a:lnTo>
                <a:lnTo>
                  <a:pt x="0" y="306140"/>
                </a:lnTo>
                <a:lnTo>
                  <a:pt x="545" y="301822"/>
                </a:lnTo>
                <a:lnTo>
                  <a:pt x="2178" y="297673"/>
                </a:lnTo>
                <a:lnTo>
                  <a:pt x="4536" y="293637"/>
                </a:lnTo>
                <a:lnTo>
                  <a:pt x="8649" y="289677"/>
                </a:lnTo>
                <a:lnTo>
                  <a:pt x="13930" y="285766"/>
                </a:lnTo>
                <a:lnTo>
                  <a:pt x="19991" y="281889"/>
                </a:lnTo>
                <a:lnTo>
                  <a:pt x="26572" y="276765"/>
                </a:lnTo>
                <a:lnTo>
                  <a:pt x="33499" y="270808"/>
                </a:lnTo>
                <a:lnTo>
                  <a:pt x="46700" y="258687"/>
                </a:lnTo>
                <a:lnTo>
                  <a:pt x="56800" y="249066"/>
                </a:lnTo>
                <a:lnTo>
                  <a:pt x="62541" y="244722"/>
                </a:lnTo>
                <a:lnTo>
                  <a:pt x="68909" y="240557"/>
                </a:lnTo>
                <a:lnTo>
                  <a:pt x="75694" y="236510"/>
                </a:lnTo>
                <a:lnTo>
                  <a:pt x="84027" y="232541"/>
                </a:lnTo>
                <a:lnTo>
                  <a:pt x="93392" y="228626"/>
                </a:lnTo>
                <a:lnTo>
                  <a:pt x="103446" y="224746"/>
                </a:lnTo>
                <a:lnTo>
                  <a:pt x="112689" y="222159"/>
                </a:lnTo>
                <a:lnTo>
                  <a:pt x="121390" y="220434"/>
                </a:lnTo>
                <a:lnTo>
                  <a:pt x="129731" y="219285"/>
                </a:lnTo>
                <a:lnTo>
                  <a:pt x="139102" y="218519"/>
                </a:lnTo>
                <a:lnTo>
                  <a:pt x="149159" y="218007"/>
                </a:lnTo>
                <a:lnTo>
                  <a:pt x="159674" y="217667"/>
                </a:lnTo>
                <a:lnTo>
                  <a:pt x="167954" y="218710"/>
                </a:lnTo>
                <a:lnTo>
                  <a:pt x="174744" y="220675"/>
                </a:lnTo>
                <a:lnTo>
                  <a:pt x="180540" y="223255"/>
                </a:lnTo>
                <a:lnTo>
                  <a:pt x="193755" y="229509"/>
                </a:lnTo>
                <a:lnTo>
                  <a:pt x="200834" y="232954"/>
                </a:lnTo>
                <a:lnTo>
                  <a:pt x="208094" y="237791"/>
                </a:lnTo>
                <a:lnTo>
                  <a:pt x="215474" y="243556"/>
                </a:lnTo>
                <a:lnTo>
                  <a:pt x="222934" y="249939"/>
                </a:lnTo>
                <a:lnTo>
                  <a:pt x="229177" y="258005"/>
                </a:lnTo>
                <a:lnTo>
                  <a:pt x="234609" y="267192"/>
                </a:lnTo>
                <a:lnTo>
                  <a:pt x="239501" y="277126"/>
                </a:lnTo>
                <a:lnTo>
                  <a:pt x="245301" y="290099"/>
                </a:lnTo>
                <a:lnTo>
                  <a:pt x="258521" y="321448"/>
                </a:lnTo>
                <a:lnTo>
                  <a:pt x="263061" y="334887"/>
                </a:lnTo>
                <a:lnTo>
                  <a:pt x="266089" y="346386"/>
                </a:lnTo>
                <a:lnTo>
                  <a:pt x="272144" y="37700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206"/>
          <p:cNvSpPr/>
          <p:nvPr/>
        </p:nvSpPr>
        <p:spPr>
          <a:xfrm>
            <a:off x="3086100" y="3177581"/>
            <a:ext cx="205080" cy="364071"/>
          </a:xfrm>
          <a:custGeom>
            <a:avLst/>
            <a:gdLst/>
            <a:ahLst/>
            <a:cxnLst/>
            <a:rect l="0" t="0" r="0" b="0"/>
            <a:pathLst>
              <a:path w="205080" h="364071">
                <a:moveTo>
                  <a:pt x="45720" y="22819"/>
                </a:moveTo>
                <a:lnTo>
                  <a:pt x="63923" y="16751"/>
                </a:lnTo>
                <a:lnTo>
                  <a:pt x="70555" y="14963"/>
                </a:lnTo>
                <a:lnTo>
                  <a:pt x="76247" y="13772"/>
                </a:lnTo>
                <a:lnTo>
                  <a:pt x="81311" y="12977"/>
                </a:lnTo>
                <a:lnTo>
                  <a:pt x="85957" y="12448"/>
                </a:lnTo>
                <a:lnTo>
                  <a:pt x="90325" y="12094"/>
                </a:lnTo>
                <a:lnTo>
                  <a:pt x="94506" y="11859"/>
                </a:lnTo>
                <a:lnTo>
                  <a:pt x="155114" y="11430"/>
                </a:lnTo>
                <a:lnTo>
                  <a:pt x="155480" y="11416"/>
                </a:lnTo>
                <a:lnTo>
                  <a:pt x="152499" y="11401"/>
                </a:lnTo>
                <a:lnTo>
                  <a:pt x="148656" y="10126"/>
                </a:lnTo>
                <a:lnTo>
                  <a:pt x="143554" y="8007"/>
                </a:lnTo>
                <a:lnTo>
                  <a:pt x="137612" y="5324"/>
                </a:lnTo>
                <a:lnTo>
                  <a:pt x="131111" y="3536"/>
                </a:lnTo>
                <a:lnTo>
                  <a:pt x="124237" y="2343"/>
                </a:lnTo>
                <a:lnTo>
                  <a:pt x="117115" y="1548"/>
                </a:lnTo>
                <a:lnTo>
                  <a:pt x="106016" y="1018"/>
                </a:lnTo>
                <a:lnTo>
                  <a:pt x="56125" y="168"/>
                </a:lnTo>
                <a:lnTo>
                  <a:pt x="32535" y="0"/>
                </a:lnTo>
                <a:lnTo>
                  <a:pt x="29310" y="1256"/>
                </a:lnTo>
                <a:lnTo>
                  <a:pt x="27160" y="3363"/>
                </a:lnTo>
                <a:lnTo>
                  <a:pt x="25726" y="6039"/>
                </a:lnTo>
                <a:lnTo>
                  <a:pt x="26041" y="7822"/>
                </a:lnTo>
                <a:lnTo>
                  <a:pt x="27520" y="9011"/>
                </a:lnTo>
                <a:lnTo>
                  <a:pt x="29777" y="9803"/>
                </a:lnTo>
                <a:lnTo>
                  <a:pt x="31281" y="12872"/>
                </a:lnTo>
                <a:lnTo>
                  <a:pt x="32953" y="23054"/>
                </a:lnTo>
                <a:lnTo>
                  <a:pt x="34668" y="26786"/>
                </a:lnTo>
                <a:lnTo>
                  <a:pt x="37082" y="29273"/>
                </a:lnTo>
                <a:lnTo>
                  <a:pt x="39961" y="30932"/>
                </a:lnTo>
                <a:lnTo>
                  <a:pt x="41880" y="35847"/>
                </a:lnTo>
                <a:lnTo>
                  <a:pt x="43160" y="42934"/>
                </a:lnTo>
                <a:lnTo>
                  <a:pt x="44013" y="51469"/>
                </a:lnTo>
                <a:lnTo>
                  <a:pt x="45852" y="59699"/>
                </a:lnTo>
                <a:lnTo>
                  <a:pt x="48348" y="67725"/>
                </a:lnTo>
                <a:lnTo>
                  <a:pt x="51282" y="75616"/>
                </a:lnTo>
                <a:lnTo>
                  <a:pt x="53238" y="82147"/>
                </a:lnTo>
                <a:lnTo>
                  <a:pt x="55411" y="92790"/>
                </a:lnTo>
                <a:lnTo>
                  <a:pt x="56377" y="101754"/>
                </a:lnTo>
                <a:lnTo>
                  <a:pt x="56634" y="105922"/>
                </a:lnTo>
                <a:lnTo>
                  <a:pt x="55536" y="113781"/>
                </a:lnTo>
                <a:lnTo>
                  <a:pt x="53534" y="124100"/>
                </a:lnTo>
                <a:lnTo>
                  <a:pt x="47263" y="152891"/>
                </a:lnTo>
                <a:lnTo>
                  <a:pt x="46177" y="163946"/>
                </a:lnTo>
                <a:lnTo>
                  <a:pt x="45760" y="170753"/>
                </a:lnTo>
                <a:lnTo>
                  <a:pt x="45723" y="155442"/>
                </a:lnTo>
                <a:lnTo>
                  <a:pt x="46992" y="151874"/>
                </a:lnTo>
                <a:lnTo>
                  <a:pt x="51789" y="144523"/>
                </a:lnTo>
                <a:lnTo>
                  <a:pt x="54846" y="142055"/>
                </a:lnTo>
                <a:lnTo>
                  <a:pt x="58154" y="140409"/>
                </a:lnTo>
                <a:lnTo>
                  <a:pt x="61629" y="139313"/>
                </a:lnTo>
                <a:lnTo>
                  <a:pt x="65216" y="137311"/>
                </a:lnTo>
                <a:lnTo>
                  <a:pt x="68877" y="134707"/>
                </a:lnTo>
                <a:lnTo>
                  <a:pt x="72588" y="131701"/>
                </a:lnTo>
                <a:lnTo>
                  <a:pt x="77602" y="128427"/>
                </a:lnTo>
                <a:lnTo>
                  <a:pt x="83485" y="124974"/>
                </a:lnTo>
                <a:lnTo>
                  <a:pt x="89946" y="121402"/>
                </a:lnTo>
                <a:lnTo>
                  <a:pt x="95524" y="119021"/>
                </a:lnTo>
                <a:lnTo>
                  <a:pt x="100513" y="117433"/>
                </a:lnTo>
                <a:lnTo>
                  <a:pt x="105108" y="116375"/>
                </a:lnTo>
                <a:lnTo>
                  <a:pt x="109442" y="115670"/>
                </a:lnTo>
                <a:lnTo>
                  <a:pt x="113601" y="115199"/>
                </a:lnTo>
                <a:lnTo>
                  <a:pt x="117644" y="114886"/>
                </a:lnTo>
                <a:lnTo>
                  <a:pt x="121609" y="114676"/>
                </a:lnTo>
                <a:lnTo>
                  <a:pt x="129401" y="114444"/>
                </a:lnTo>
                <a:lnTo>
                  <a:pt x="133258" y="115652"/>
                </a:lnTo>
                <a:lnTo>
                  <a:pt x="137098" y="117728"/>
                </a:lnTo>
                <a:lnTo>
                  <a:pt x="140928" y="120381"/>
                </a:lnTo>
                <a:lnTo>
                  <a:pt x="146022" y="124691"/>
                </a:lnTo>
                <a:lnTo>
                  <a:pt x="151958" y="130103"/>
                </a:lnTo>
                <a:lnTo>
                  <a:pt x="167599" y="144905"/>
                </a:lnTo>
                <a:lnTo>
                  <a:pt x="173125" y="153702"/>
                </a:lnTo>
                <a:lnTo>
                  <a:pt x="176377" y="159604"/>
                </a:lnTo>
                <a:lnTo>
                  <a:pt x="179814" y="164809"/>
                </a:lnTo>
                <a:lnTo>
                  <a:pt x="183376" y="169549"/>
                </a:lnTo>
                <a:lnTo>
                  <a:pt x="187020" y="173979"/>
                </a:lnTo>
                <a:lnTo>
                  <a:pt x="190720" y="182012"/>
                </a:lnTo>
                <a:lnTo>
                  <a:pt x="194457" y="192448"/>
                </a:lnTo>
                <a:lnTo>
                  <a:pt x="198218" y="204485"/>
                </a:lnTo>
                <a:lnTo>
                  <a:pt x="200725" y="215049"/>
                </a:lnTo>
                <a:lnTo>
                  <a:pt x="202396" y="224632"/>
                </a:lnTo>
                <a:lnTo>
                  <a:pt x="203511" y="233561"/>
                </a:lnTo>
                <a:lnTo>
                  <a:pt x="204254" y="240783"/>
                </a:lnTo>
                <a:lnTo>
                  <a:pt x="204749" y="246868"/>
                </a:lnTo>
                <a:lnTo>
                  <a:pt x="205079" y="252195"/>
                </a:lnTo>
                <a:lnTo>
                  <a:pt x="204029" y="260826"/>
                </a:lnTo>
                <a:lnTo>
                  <a:pt x="202060" y="271660"/>
                </a:lnTo>
                <a:lnTo>
                  <a:pt x="199476" y="283963"/>
                </a:lnTo>
                <a:lnTo>
                  <a:pt x="196484" y="293435"/>
                </a:lnTo>
                <a:lnTo>
                  <a:pt x="193219" y="301019"/>
                </a:lnTo>
                <a:lnTo>
                  <a:pt x="189772" y="307346"/>
                </a:lnTo>
                <a:lnTo>
                  <a:pt x="186205" y="312833"/>
                </a:lnTo>
                <a:lnTo>
                  <a:pt x="182557" y="317762"/>
                </a:lnTo>
                <a:lnTo>
                  <a:pt x="178854" y="322317"/>
                </a:lnTo>
                <a:lnTo>
                  <a:pt x="175116" y="326624"/>
                </a:lnTo>
                <a:lnTo>
                  <a:pt x="171354" y="330766"/>
                </a:lnTo>
                <a:lnTo>
                  <a:pt x="163787" y="338754"/>
                </a:lnTo>
                <a:lnTo>
                  <a:pt x="156191" y="346538"/>
                </a:lnTo>
                <a:lnTo>
                  <a:pt x="152387" y="349121"/>
                </a:lnTo>
                <a:lnTo>
                  <a:pt x="148581" y="350843"/>
                </a:lnTo>
                <a:lnTo>
                  <a:pt x="144774" y="351992"/>
                </a:lnTo>
                <a:lnTo>
                  <a:pt x="139696" y="352757"/>
                </a:lnTo>
                <a:lnTo>
                  <a:pt x="133770" y="353268"/>
                </a:lnTo>
                <a:lnTo>
                  <a:pt x="127280" y="353608"/>
                </a:lnTo>
                <a:lnTo>
                  <a:pt x="121683" y="355105"/>
                </a:lnTo>
                <a:lnTo>
                  <a:pt x="116682" y="357372"/>
                </a:lnTo>
                <a:lnTo>
                  <a:pt x="112078" y="360154"/>
                </a:lnTo>
                <a:lnTo>
                  <a:pt x="107738" y="362009"/>
                </a:lnTo>
                <a:lnTo>
                  <a:pt x="103576" y="363246"/>
                </a:lnTo>
                <a:lnTo>
                  <a:pt x="99530" y="364070"/>
                </a:lnTo>
                <a:lnTo>
                  <a:pt x="95563" y="363350"/>
                </a:lnTo>
                <a:lnTo>
                  <a:pt x="91649" y="361599"/>
                </a:lnTo>
                <a:lnTo>
                  <a:pt x="87769" y="359162"/>
                </a:lnTo>
                <a:lnTo>
                  <a:pt x="82643" y="357538"/>
                </a:lnTo>
                <a:lnTo>
                  <a:pt x="76685" y="356455"/>
                </a:lnTo>
                <a:lnTo>
                  <a:pt x="70173" y="355733"/>
                </a:lnTo>
                <a:lnTo>
                  <a:pt x="63292" y="353981"/>
                </a:lnTo>
                <a:lnTo>
                  <a:pt x="56164" y="351543"/>
                </a:lnTo>
                <a:lnTo>
                  <a:pt x="48873" y="348648"/>
                </a:lnTo>
                <a:lnTo>
                  <a:pt x="42742" y="346718"/>
                </a:lnTo>
                <a:lnTo>
                  <a:pt x="37384" y="345432"/>
                </a:lnTo>
                <a:lnTo>
                  <a:pt x="32543" y="344574"/>
                </a:lnTo>
                <a:lnTo>
                  <a:pt x="29315" y="342732"/>
                </a:lnTo>
                <a:lnTo>
                  <a:pt x="27163" y="340234"/>
                </a:lnTo>
                <a:lnTo>
                  <a:pt x="25729" y="337299"/>
                </a:lnTo>
                <a:lnTo>
                  <a:pt x="23502" y="335342"/>
                </a:lnTo>
                <a:lnTo>
                  <a:pt x="20748" y="334037"/>
                </a:lnTo>
                <a:lnTo>
                  <a:pt x="17642" y="333168"/>
                </a:lnTo>
                <a:lnTo>
                  <a:pt x="14301" y="331318"/>
                </a:lnTo>
                <a:lnTo>
                  <a:pt x="10804" y="328815"/>
                </a:lnTo>
                <a:lnTo>
                  <a:pt x="7203" y="325876"/>
                </a:lnTo>
                <a:lnTo>
                  <a:pt x="4801" y="325187"/>
                </a:lnTo>
                <a:lnTo>
                  <a:pt x="3201" y="325997"/>
                </a:lnTo>
                <a:lnTo>
                  <a:pt x="0" y="33142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207"/>
          <p:cNvSpPr/>
          <p:nvPr/>
        </p:nvSpPr>
        <p:spPr>
          <a:xfrm>
            <a:off x="6215709" y="3177782"/>
            <a:ext cx="356542" cy="342494"/>
          </a:xfrm>
          <a:custGeom>
            <a:avLst/>
            <a:gdLst/>
            <a:ahLst/>
            <a:cxnLst/>
            <a:rect l="0" t="0" r="0" b="0"/>
            <a:pathLst>
              <a:path w="356542" h="342494">
                <a:moveTo>
                  <a:pt x="59361" y="91197"/>
                </a:moveTo>
                <a:lnTo>
                  <a:pt x="29837" y="91197"/>
                </a:lnTo>
                <a:lnTo>
                  <a:pt x="28248" y="89927"/>
                </a:lnTo>
                <a:lnTo>
                  <a:pt x="27189" y="87811"/>
                </a:lnTo>
                <a:lnTo>
                  <a:pt x="26482" y="85130"/>
                </a:lnTo>
                <a:lnTo>
                  <a:pt x="27282" y="83342"/>
                </a:lnTo>
                <a:lnTo>
                  <a:pt x="29085" y="82151"/>
                </a:lnTo>
                <a:lnTo>
                  <a:pt x="31557" y="81356"/>
                </a:lnTo>
                <a:lnTo>
                  <a:pt x="37690" y="77087"/>
                </a:lnTo>
                <a:lnTo>
                  <a:pt x="45919" y="69686"/>
                </a:lnTo>
                <a:lnTo>
                  <a:pt x="68512" y="47625"/>
                </a:lnTo>
                <a:lnTo>
                  <a:pt x="73081" y="43099"/>
                </a:lnTo>
                <a:lnTo>
                  <a:pt x="82478" y="37542"/>
                </a:lnTo>
                <a:lnTo>
                  <a:pt x="95092" y="31297"/>
                </a:lnTo>
                <a:lnTo>
                  <a:pt x="122231" y="18855"/>
                </a:lnTo>
                <a:lnTo>
                  <a:pt x="142759" y="9092"/>
                </a:lnTo>
                <a:lnTo>
                  <a:pt x="150520" y="5981"/>
                </a:lnTo>
                <a:lnTo>
                  <a:pt x="156963" y="3906"/>
                </a:lnTo>
                <a:lnTo>
                  <a:pt x="162529" y="2524"/>
                </a:lnTo>
                <a:lnTo>
                  <a:pt x="168780" y="1601"/>
                </a:lnTo>
                <a:lnTo>
                  <a:pt x="175487" y="987"/>
                </a:lnTo>
                <a:lnTo>
                  <a:pt x="188442" y="304"/>
                </a:lnTo>
                <a:lnTo>
                  <a:pt x="198433" y="0"/>
                </a:lnTo>
                <a:lnTo>
                  <a:pt x="202876" y="1189"/>
                </a:lnTo>
                <a:lnTo>
                  <a:pt x="211198" y="5897"/>
                </a:lnTo>
                <a:lnTo>
                  <a:pt x="219131" y="8836"/>
                </a:lnTo>
                <a:lnTo>
                  <a:pt x="223024" y="9620"/>
                </a:lnTo>
                <a:lnTo>
                  <a:pt x="230737" y="13878"/>
                </a:lnTo>
                <a:lnTo>
                  <a:pt x="234571" y="16791"/>
                </a:lnTo>
                <a:lnTo>
                  <a:pt x="237128" y="20003"/>
                </a:lnTo>
                <a:lnTo>
                  <a:pt x="238832" y="23415"/>
                </a:lnTo>
                <a:lnTo>
                  <a:pt x="240725" y="30592"/>
                </a:lnTo>
                <a:lnTo>
                  <a:pt x="241567" y="38015"/>
                </a:lnTo>
                <a:lnTo>
                  <a:pt x="241792" y="43042"/>
                </a:lnTo>
                <a:lnTo>
                  <a:pt x="242041" y="55402"/>
                </a:lnTo>
                <a:lnTo>
                  <a:pt x="242181" y="82708"/>
                </a:lnTo>
                <a:lnTo>
                  <a:pt x="240931" y="91888"/>
                </a:lnTo>
                <a:lnTo>
                  <a:pt x="238828" y="100548"/>
                </a:lnTo>
                <a:lnTo>
                  <a:pt x="236155" y="108861"/>
                </a:lnTo>
                <a:lnTo>
                  <a:pt x="230563" y="122023"/>
                </a:lnTo>
                <a:lnTo>
                  <a:pt x="214191" y="156968"/>
                </a:lnTo>
                <a:lnTo>
                  <a:pt x="195688" y="195210"/>
                </a:lnTo>
                <a:lnTo>
                  <a:pt x="190885" y="203720"/>
                </a:lnTo>
                <a:lnTo>
                  <a:pt x="186414" y="210662"/>
                </a:lnTo>
                <a:lnTo>
                  <a:pt x="182162" y="216560"/>
                </a:lnTo>
                <a:lnTo>
                  <a:pt x="176789" y="223033"/>
                </a:lnTo>
                <a:lnTo>
                  <a:pt x="170666" y="229888"/>
                </a:lnTo>
                <a:lnTo>
                  <a:pt x="164044" y="236997"/>
                </a:lnTo>
                <a:lnTo>
                  <a:pt x="158359" y="244277"/>
                </a:lnTo>
                <a:lnTo>
                  <a:pt x="153300" y="251671"/>
                </a:lnTo>
                <a:lnTo>
                  <a:pt x="148657" y="259140"/>
                </a:lnTo>
                <a:lnTo>
                  <a:pt x="144291" y="265389"/>
                </a:lnTo>
                <a:lnTo>
                  <a:pt x="136054" y="275719"/>
                </a:lnTo>
                <a:lnTo>
                  <a:pt x="129539" y="282792"/>
                </a:lnTo>
                <a:lnTo>
                  <a:pt x="98482" y="314745"/>
                </a:lnTo>
                <a:lnTo>
                  <a:pt x="93062" y="320240"/>
                </a:lnTo>
                <a:lnTo>
                  <a:pt x="88177" y="323902"/>
                </a:lnTo>
                <a:lnTo>
                  <a:pt x="79365" y="327972"/>
                </a:lnTo>
                <a:lnTo>
                  <a:pt x="71215" y="333167"/>
                </a:lnTo>
                <a:lnTo>
                  <a:pt x="67263" y="336331"/>
                </a:lnTo>
                <a:lnTo>
                  <a:pt x="62089" y="338440"/>
                </a:lnTo>
                <a:lnTo>
                  <a:pt x="56100" y="339845"/>
                </a:lnTo>
                <a:lnTo>
                  <a:pt x="49566" y="340783"/>
                </a:lnTo>
                <a:lnTo>
                  <a:pt x="38921" y="341824"/>
                </a:lnTo>
                <a:lnTo>
                  <a:pt x="29956" y="342287"/>
                </a:lnTo>
                <a:lnTo>
                  <a:pt x="21738" y="342493"/>
                </a:lnTo>
                <a:lnTo>
                  <a:pt x="16499" y="340008"/>
                </a:lnTo>
                <a:lnTo>
                  <a:pt x="10466" y="335811"/>
                </a:lnTo>
                <a:lnTo>
                  <a:pt x="3905" y="330473"/>
                </a:lnTo>
                <a:lnTo>
                  <a:pt x="800" y="325645"/>
                </a:lnTo>
                <a:lnTo>
                  <a:pt x="0" y="321156"/>
                </a:lnTo>
                <a:lnTo>
                  <a:pt x="1228" y="312781"/>
                </a:lnTo>
                <a:lnTo>
                  <a:pt x="1774" y="304826"/>
                </a:lnTo>
                <a:lnTo>
                  <a:pt x="3189" y="300926"/>
                </a:lnTo>
                <a:lnTo>
                  <a:pt x="8149" y="293207"/>
                </a:lnTo>
                <a:lnTo>
                  <a:pt x="14587" y="285543"/>
                </a:lnTo>
                <a:lnTo>
                  <a:pt x="21681" y="277903"/>
                </a:lnTo>
                <a:lnTo>
                  <a:pt x="29067" y="270274"/>
                </a:lnTo>
                <a:lnTo>
                  <a:pt x="39970" y="262651"/>
                </a:lnTo>
                <a:lnTo>
                  <a:pt x="46433" y="258840"/>
                </a:lnTo>
                <a:lnTo>
                  <a:pt x="63775" y="247832"/>
                </a:lnTo>
                <a:lnTo>
                  <a:pt x="73734" y="241340"/>
                </a:lnTo>
                <a:lnTo>
                  <a:pt x="82913" y="237013"/>
                </a:lnTo>
                <a:lnTo>
                  <a:pt x="91572" y="234127"/>
                </a:lnTo>
                <a:lnTo>
                  <a:pt x="99884" y="232204"/>
                </a:lnTo>
                <a:lnTo>
                  <a:pt x="109237" y="229652"/>
                </a:lnTo>
                <a:lnTo>
                  <a:pt x="129788" y="223429"/>
                </a:lnTo>
                <a:lnTo>
                  <a:pt x="139332" y="221262"/>
                </a:lnTo>
                <a:lnTo>
                  <a:pt x="148235" y="219817"/>
                </a:lnTo>
                <a:lnTo>
                  <a:pt x="156710" y="218854"/>
                </a:lnTo>
                <a:lnTo>
                  <a:pt x="163631" y="218212"/>
                </a:lnTo>
                <a:lnTo>
                  <a:pt x="174706" y="217498"/>
                </a:lnTo>
                <a:lnTo>
                  <a:pt x="187248" y="217181"/>
                </a:lnTo>
                <a:lnTo>
                  <a:pt x="209929" y="216977"/>
                </a:lnTo>
                <a:lnTo>
                  <a:pt x="214350" y="218231"/>
                </a:lnTo>
                <a:lnTo>
                  <a:pt x="222648" y="223010"/>
                </a:lnTo>
                <a:lnTo>
                  <a:pt x="227908" y="224792"/>
                </a:lnTo>
                <a:lnTo>
                  <a:pt x="233956" y="225981"/>
                </a:lnTo>
                <a:lnTo>
                  <a:pt x="240527" y="226773"/>
                </a:lnTo>
                <a:lnTo>
                  <a:pt x="246179" y="228571"/>
                </a:lnTo>
                <a:lnTo>
                  <a:pt x="255844" y="233956"/>
                </a:lnTo>
                <a:lnTo>
                  <a:pt x="280561" y="250195"/>
                </a:lnTo>
                <a:lnTo>
                  <a:pt x="289377" y="255616"/>
                </a:lnTo>
                <a:lnTo>
                  <a:pt x="297796" y="260500"/>
                </a:lnTo>
                <a:lnTo>
                  <a:pt x="305947" y="265026"/>
                </a:lnTo>
                <a:lnTo>
                  <a:pt x="312652" y="268043"/>
                </a:lnTo>
                <a:lnTo>
                  <a:pt x="323488" y="271395"/>
                </a:lnTo>
                <a:lnTo>
                  <a:pt x="332537" y="272886"/>
                </a:lnTo>
                <a:lnTo>
                  <a:pt x="340792" y="273548"/>
                </a:lnTo>
                <a:lnTo>
                  <a:pt x="344771" y="273724"/>
                </a:lnTo>
                <a:lnTo>
                  <a:pt x="356541" y="27407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208"/>
          <p:cNvSpPr/>
          <p:nvPr/>
        </p:nvSpPr>
        <p:spPr>
          <a:xfrm>
            <a:off x="6554392" y="3189029"/>
            <a:ext cx="221810" cy="308491"/>
          </a:xfrm>
          <a:custGeom>
            <a:avLst/>
            <a:gdLst/>
            <a:ahLst/>
            <a:cxnLst/>
            <a:rect l="0" t="0" r="0" b="0"/>
            <a:pathLst>
              <a:path w="221810" h="308491">
                <a:moveTo>
                  <a:pt x="86438" y="68521"/>
                </a:moveTo>
                <a:lnTo>
                  <a:pt x="86438" y="42770"/>
                </a:lnTo>
                <a:lnTo>
                  <a:pt x="85168" y="37384"/>
                </a:lnTo>
                <a:lnTo>
                  <a:pt x="83051" y="31253"/>
                </a:lnTo>
                <a:lnTo>
                  <a:pt x="80370" y="24625"/>
                </a:lnTo>
                <a:lnTo>
                  <a:pt x="78582" y="18937"/>
                </a:lnTo>
                <a:lnTo>
                  <a:pt x="77390" y="13875"/>
                </a:lnTo>
                <a:lnTo>
                  <a:pt x="76596" y="9230"/>
                </a:lnTo>
                <a:lnTo>
                  <a:pt x="74797" y="6134"/>
                </a:lnTo>
                <a:lnTo>
                  <a:pt x="72327" y="4069"/>
                </a:lnTo>
                <a:lnTo>
                  <a:pt x="69410" y="2693"/>
                </a:lnTo>
                <a:lnTo>
                  <a:pt x="62783" y="1164"/>
                </a:lnTo>
                <a:lnTo>
                  <a:pt x="59238" y="756"/>
                </a:lnTo>
                <a:lnTo>
                  <a:pt x="56874" y="1754"/>
                </a:lnTo>
                <a:lnTo>
                  <a:pt x="55299" y="3690"/>
                </a:lnTo>
                <a:lnTo>
                  <a:pt x="52278" y="10497"/>
                </a:lnTo>
                <a:lnTo>
                  <a:pt x="30355" y="54874"/>
                </a:lnTo>
                <a:lnTo>
                  <a:pt x="24920" y="67043"/>
                </a:lnTo>
                <a:lnTo>
                  <a:pt x="20026" y="78966"/>
                </a:lnTo>
                <a:lnTo>
                  <a:pt x="15493" y="90723"/>
                </a:lnTo>
                <a:lnTo>
                  <a:pt x="12471" y="101103"/>
                </a:lnTo>
                <a:lnTo>
                  <a:pt x="10456" y="110562"/>
                </a:lnTo>
                <a:lnTo>
                  <a:pt x="9113" y="119408"/>
                </a:lnTo>
                <a:lnTo>
                  <a:pt x="8219" y="126575"/>
                </a:lnTo>
                <a:lnTo>
                  <a:pt x="7621" y="132624"/>
                </a:lnTo>
                <a:lnTo>
                  <a:pt x="7223" y="137926"/>
                </a:lnTo>
                <a:lnTo>
                  <a:pt x="5688" y="145271"/>
                </a:lnTo>
                <a:lnTo>
                  <a:pt x="3395" y="153978"/>
                </a:lnTo>
                <a:lnTo>
                  <a:pt x="595" y="163591"/>
                </a:lnTo>
                <a:lnTo>
                  <a:pt x="0" y="173811"/>
                </a:lnTo>
                <a:lnTo>
                  <a:pt x="872" y="184434"/>
                </a:lnTo>
                <a:lnTo>
                  <a:pt x="2724" y="195326"/>
                </a:lnTo>
                <a:lnTo>
                  <a:pt x="3958" y="206398"/>
                </a:lnTo>
                <a:lnTo>
                  <a:pt x="4782" y="217589"/>
                </a:lnTo>
                <a:lnTo>
                  <a:pt x="5330" y="228859"/>
                </a:lnTo>
                <a:lnTo>
                  <a:pt x="6966" y="238913"/>
                </a:lnTo>
                <a:lnTo>
                  <a:pt x="9327" y="248155"/>
                </a:lnTo>
                <a:lnTo>
                  <a:pt x="12170" y="256857"/>
                </a:lnTo>
                <a:lnTo>
                  <a:pt x="15336" y="263928"/>
                </a:lnTo>
                <a:lnTo>
                  <a:pt x="18716" y="269912"/>
                </a:lnTo>
                <a:lnTo>
                  <a:pt x="22240" y="275171"/>
                </a:lnTo>
                <a:lnTo>
                  <a:pt x="27129" y="279948"/>
                </a:lnTo>
                <a:lnTo>
                  <a:pt x="32929" y="284402"/>
                </a:lnTo>
                <a:lnTo>
                  <a:pt x="39334" y="288642"/>
                </a:lnTo>
                <a:lnTo>
                  <a:pt x="46146" y="292738"/>
                </a:lnTo>
                <a:lnTo>
                  <a:pt x="53227" y="296739"/>
                </a:lnTo>
                <a:lnTo>
                  <a:pt x="60487" y="300676"/>
                </a:lnTo>
                <a:lnTo>
                  <a:pt x="66597" y="303301"/>
                </a:lnTo>
                <a:lnTo>
                  <a:pt x="71941" y="305051"/>
                </a:lnTo>
                <a:lnTo>
                  <a:pt x="76773" y="306217"/>
                </a:lnTo>
                <a:lnTo>
                  <a:pt x="81264" y="306995"/>
                </a:lnTo>
                <a:lnTo>
                  <a:pt x="85529" y="307513"/>
                </a:lnTo>
                <a:lnTo>
                  <a:pt x="89641" y="307859"/>
                </a:lnTo>
                <a:lnTo>
                  <a:pt x="93654" y="308090"/>
                </a:lnTo>
                <a:lnTo>
                  <a:pt x="101498" y="308346"/>
                </a:lnTo>
                <a:lnTo>
                  <a:pt x="119122" y="308490"/>
                </a:lnTo>
                <a:lnTo>
                  <a:pt x="124738" y="307240"/>
                </a:lnTo>
                <a:lnTo>
                  <a:pt x="129751" y="305137"/>
                </a:lnTo>
                <a:lnTo>
                  <a:pt x="134364" y="302465"/>
                </a:lnTo>
                <a:lnTo>
                  <a:pt x="139978" y="298143"/>
                </a:lnTo>
                <a:lnTo>
                  <a:pt x="146261" y="292722"/>
                </a:lnTo>
                <a:lnTo>
                  <a:pt x="158746" y="281196"/>
                </a:lnTo>
                <a:lnTo>
                  <a:pt x="172915" y="267566"/>
                </a:lnTo>
                <a:lnTo>
                  <a:pt x="192966" y="247712"/>
                </a:lnTo>
                <a:lnTo>
                  <a:pt x="196826" y="240052"/>
                </a:lnTo>
                <a:lnTo>
                  <a:pt x="200670" y="229865"/>
                </a:lnTo>
                <a:lnTo>
                  <a:pt x="204503" y="217993"/>
                </a:lnTo>
                <a:lnTo>
                  <a:pt x="207058" y="208809"/>
                </a:lnTo>
                <a:lnTo>
                  <a:pt x="208761" y="201416"/>
                </a:lnTo>
                <a:lnTo>
                  <a:pt x="209896" y="195218"/>
                </a:lnTo>
                <a:lnTo>
                  <a:pt x="211923" y="188545"/>
                </a:lnTo>
                <a:lnTo>
                  <a:pt x="214545" y="181557"/>
                </a:lnTo>
                <a:lnTo>
                  <a:pt x="217562" y="174358"/>
                </a:lnTo>
                <a:lnTo>
                  <a:pt x="219574" y="165749"/>
                </a:lnTo>
                <a:lnTo>
                  <a:pt x="220915" y="156200"/>
                </a:lnTo>
                <a:lnTo>
                  <a:pt x="221809" y="146023"/>
                </a:lnTo>
                <a:lnTo>
                  <a:pt x="221136" y="135429"/>
                </a:lnTo>
                <a:lnTo>
                  <a:pt x="219417" y="124556"/>
                </a:lnTo>
                <a:lnTo>
                  <a:pt x="217000" y="113498"/>
                </a:lnTo>
                <a:lnTo>
                  <a:pt x="214119" y="103585"/>
                </a:lnTo>
                <a:lnTo>
                  <a:pt x="210929" y="94437"/>
                </a:lnTo>
                <a:lnTo>
                  <a:pt x="207532" y="85798"/>
                </a:lnTo>
                <a:lnTo>
                  <a:pt x="203997" y="77499"/>
                </a:lnTo>
                <a:lnTo>
                  <a:pt x="196683" y="61504"/>
                </a:lnTo>
                <a:lnTo>
                  <a:pt x="191684" y="54953"/>
                </a:lnTo>
                <a:lnTo>
                  <a:pt x="185812" y="49315"/>
                </a:lnTo>
                <a:lnTo>
                  <a:pt x="179357" y="44287"/>
                </a:lnTo>
                <a:lnTo>
                  <a:pt x="173784" y="39665"/>
                </a:lnTo>
                <a:lnTo>
                  <a:pt x="168799" y="35313"/>
                </a:lnTo>
                <a:lnTo>
                  <a:pt x="164204" y="31142"/>
                </a:lnTo>
                <a:lnTo>
                  <a:pt x="155714" y="23121"/>
                </a:lnTo>
                <a:lnTo>
                  <a:pt x="139915" y="7624"/>
                </a:lnTo>
                <a:lnTo>
                  <a:pt x="134790" y="5063"/>
                </a:lnTo>
                <a:lnTo>
                  <a:pt x="128832" y="3355"/>
                </a:lnTo>
                <a:lnTo>
                  <a:pt x="122320" y="2217"/>
                </a:lnTo>
                <a:lnTo>
                  <a:pt x="116709" y="1458"/>
                </a:lnTo>
                <a:lnTo>
                  <a:pt x="111699" y="952"/>
                </a:lnTo>
                <a:lnTo>
                  <a:pt x="107088" y="615"/>
                </a:lnTo>
                <a:lnTo>
                  <a:pt x="100204" y="390"/>
                </a:lnTo>
                <a:lnTo>
                  <a:pt x="65168" y="29"/>
                </a:lnTo>
                <a:lnTo>
                  <a:pt x="57018" y="0"/>
                </a:lnTo>
                <a:lnTo>
                  <a:pt x="51584" y="1250"/>
                </a:lnTo>
                <a:lnTo>
                  <a:pt x="47963" y="3354"/>
                </a:lnTo>
                <a:lnTo>
                  <a:pt x="29288" y="1137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 even harder…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the diagram to help find the values.</a:t>
            </a:r>
          </a:p>
          <a:p>
            <a:r>
              <a:rPr lang="en-US" dirty="0" smtClean="0"/>
              <a:t>A=</a:t>
            </a:r>
          </a:p>
          <a:p>
            <a:r>
              <a:rPr lang="en-US" dirty="0" smtClean="0"/>
              <a:t>b</a:t>
            </a:r>
            <a:r>
              <a:rPr lang="en-US" baseline="-25000" dirty="0" smtClean="0"/>
              <a:t>1</a:t>
            </a:r>
            <a:r>
              <a:rPr lang="en-US" dirty="0" smtClean="0"/>
              <a:t>= 5</a:t>
            </a:r>
          </a:p>
          <a:p>
            <a:r>
              <a:rPr lang="en-US" dirty="0" smtClean="0"/>
              <a:t>b</a:t>
            </a:r>
            <a:r>
              <a:rPr lang="en-US" baseline="-25000" dirty="0" smtClean="0"/>
              <a:t>2</a:t>
            </a:r>
            <a:r>
              <a:rPr lang="en-US" dirty="0" smtClean="0"/>
              <a:t> =15</a:t>
            </a:r>
          </a:p>
          <a:p>
            <a:r>
              <a:rPr lang="en-US" dirty="0" smtClean="0"/>
              <a:t>h=</a:t>
            </a:r>
          </a:p>
          <a:p>
            <a:r>
              <a:rPr lang="en-US" dirty="0" smtClean="0"/>
              <a:t>m=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0" y="2779014"/>
            <a:ext cx="4267200" cy="273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9" name="Group 18"/>
          <p:cNvGrpSpPr/>
          <p:nvPr/>
        </p:nvGrpSpPr>
        <p:grpSpPr>
          <a:xfrm>
            <a:off x="1565910" y="3154878"/>
            <a:ext cx="1200151" cy="982782"/>
            <a:chOff x="1565910" y="3154878"/>
            <a:chExt cx="1200151" cy="982782"/>
          </a:xfrm>
        </p:grpSpPr>
        <p:sp>
          <p:nvSpPr>
            <p:cNvPr id="10" name="SMARTPenAnnotation0"/>
            <p:cNvSpPr/>
            <p:nvPr/>
          </p:nvSpPr>
          <p:spPr>
            <a:xfrm>
              <a:off x="1565910" y="3202204"/>
              <a:ext cx="236497" cy="258862"/>
            </a:xfrm>
            <a:custGeom>
              <a:avLst/>
              <a:gdLst/>
              <a:ahLst/>
              <a:cxnLst/>
              <a:rect l="0" t="0" r="0" b="0"/>
              <a:pathLst>
                <a:path w="236497" h="258862">
                  <a:moveTo>
                    <a:pt x="171450" y="32485"/>
                  </a:moveTo>
                  <a:lnTo>
                    <a:pt x="165382" y="32485"/>
                  </a:lnTo>
                  <a:lnTo>
                    <a:pt x="162324" y="33756"/>
                  </a:lnTo>
                  <a:lnTo>
                    <a:pt x="155541" y="38554"/>
                  </a:lnTo>
                  <a:lnTo>
                    <a:pt x="150684" y="40341"/>
                  </a:lnTo>
                  <a:lnTo>
                    <a:pt x="144906" y="41532"/>
                  </a:lnTo>
                  <a:lnTo>
                    <a:pt x="138514" y="42327"/>
                  </a:lnTo>
                  <a:lnTo>
                    <a:pt x="131712" y="44126"/>
                  </a:lnTo>
                  <a:lnTo>
                    <a:pt x="124638" y="46596"/>
                  </a:lnTo>
                  <a:lnTo>
                    <a:pt x="117382" y="49513"/>
                  </a:lnTo>
                  <a:lnTo>
                    <a:pt x="106194" y="52727"/>
                  </a:lnTo>
                  <a:lnTo>
                    <a:pt x="92386" y="56140"/>
                  </a:lnTo>
                  <a:lnTo>
                    <a:pt x="76831" y="59685"/>
                  </a:lnTo>
                  <a:lnTo>
                    <a:pt x="65190" y="63319"/>
                  </a:lnTo>
                  <a:lnTo>
                    <a:pt x="56160" y="67011"/>
                  </a:lnTo>
                  <a:lnTo>
                    <a:pt x="48870" y="70743"/>
                  </a:lnTo>
                  <a:lnTo>
                    <a:pt x="45280" y="71960"/>
                  </a:lnTo>
                  <a:lnTo>
                    <a:pt x="44156" y="71502"/>
                  </a:lnTo>
                  <a:lnTo>
                    <a:pt x="44678" y="69927"/>
                  </a:lnTo>
                  <a:lnTo>
                    <a:pt x="50105" y="68876"/>
                  </a:lnTo>
                  <a:lnTo>
                    <a:pt x="58803" y="68176"/>
                  </a:lnTo>
                  <a:lnTo>
                    <a:pt x="69682" y="67709"/>
                  </a:lnTo>
                  <a:lnTo>
                    <a:pt x="91929" y="67191"/>
                  </a:lnTo>
                  <a:lnTo>
                    <a:pt x="188866" y="66800"/>
                  </a:lnTo>
                  <a:lnTo>
                    <a:pt x="194491" y="68062"/>
                  </a:lnTo>
                  <a:lnTo>
                    <a:pt x="198240" y="70173"/>
                  </a:lnTo>
                  <a:lnTo>
                    <a:pt x="204258" y="76619"/>
                  </a:lnTo>
                  <a:lnTo>
                    <a:pt x="203482" y="78417"/>
                  </a:lnTo>
                  <a:lnTo>
                    <a:pt x="199233" y="83803"/>
                  </a:lnTo>
                  <a:lnTo>
                    <a:pt x="192512" y="87017"/>
                  </a:lnTo>
                  <a:lnTo>
                    <a:pt x="182951" y="90430"/>
                  </a:lnTo>
                  <a:lnTo>
                    <a:pt x="171497" y="93975"/>
                  </a:lnTo>
                  <a:lnTo>
                    <a:pt x="162591" y="96339"/>
                  </a:lnTo>
                  <a:lnTo>
                    <a:pt x="155384" y="97914"/>
                  </a:lnTo>
                  <a:lnTo>
                    <a:pt x="149309" y="98965"/>
                  </a:lnTo>
                  <a:lnTo>
                    <a:pt x="140179" y="100935"/>
                  </a:lnTo>
                  <a:lnTo>
                    <a:pt x="116488" y="106511"/>
                  </a:lnTo>
                  <a:lnTo>
                    <a:pt x="119569" y="108506"/>
                  </a:lnTo>
                  <a:lnTo>
                    <a:pt x="133052" y="109836"/>
                  </a:lnTo>
                  <a:lnTo>
                    <a:pt x="200566" y="112340"/>
                  </a:lnTo>
                  <a:lnTo>
                    <a:pt x="202290" y="113661"/>
                  </a:lnTo>
                  <a:lnTo>
                    <a:pt x="203440" y="115813"/>
                  </a:lnTo>
                  <a:lnTo>
                    <a:pt x="204206" y="118517"/>
                  </a:lnTo>
                  <a:lnTo>
                    <a:pt x="203448" y="120320"/>
                  </a:lnTo>
                  <a:lnTo>
                    <a:pt x="201672" y="121522"/>
                  </a:lnTo>
                  <a:lnTo>
                    <a:pt x="195042" y="124127"/>
                  </a:lnTo>
                  <a:lnTo>
                    <a:pt x="183628" y="129518"/>
                  </a:lnTo>
                  <a:lnTo>
                    <a:pt x="162923" y="139693"/>
                  </a:lnTo>
                  <a:lnTo>
                    <a:pt x="154335" y="143328"/>
                  </a:lnTo>
                  <a:lnTo>
                    <a:pt x="144800" y="147020"/>
                  </a:lnTo>
                  <a:lnTo>
                    <a:pt x="134633" y="150752"/>
                  </a:lnTo>
                  <a:lnTo>
                    <a:pt x="126585" y="154510"/>
                  </a:lnTo>
                  <a:lnTo>
                    <a:pt x="119950" y="158285"/>
                  </a:lnTo>
                  <a:lnTo>
                    <a:pt x="114257" y="162072"/>
                  </a:lnTo>
                  <a:lnTo>
                    <a:pt x="109191" y="165866"/>
                  </a:lnTo>
                  <a:lnTo>
                    <a:pt x="104544" y="169666"/>
                  </a:lnTo>
                  <a:lnTo>
                    <a:pt x="94028" y="178822"/>
                  </a:lnTo>
                  <a:lnTo>
                    <a:pt x="95705" y="179573"/>
                  </a:lnTo>
                  <a:lnTo>
                    <a:pt x="99363" y="180074"/>
                  </a:lnTo>
                  <a:lnTo>
                    <a:pt x="104342" y="180408"/>
                  </a:lnTo>
                  <a:lnTo>
                    <a:pt x="110201" y="180630"/>
                  </a:lnTo>
                  <a:lnTo>
                    <a:pt x="130583" y="180944"/>
                  </a:lnTo>
                  <a:lnTo>
                    <a:pt x="173845" y="181058"/>
                  </a:lnTo>
                  <a:lnTo>
                    <a:pt x="184476" y="182334"/>
                  </a:lnTo>
                  <a:lnTo>
                    <a:pt x="195374" y="184454"/>
                  </a:lnTo>
                  <a:lnTo>
                    <a:pt x="206449" y="187138"/>
                  </a:lnTo>
                  <a:lnTo>
                    <a:pt x="215103" y="188927"/>
                  </a:lnTo>
                  <a:lnTo>
                    <a:pt x="222142" y="190120"/>
                  </a:lnTo>
                  <a:lnTo>
                    <a:pt x="228104" y="190915"/>
                  </a:lnTo>
                  <a:lnTo>
                    <a:pt x="232079" y="192715"/>
                  </a:lnTo>
                  <a:lnTo>
                    <a:pt x="234729" y="195185"/>
                  </a:lnTo>
                  <a:lnTo>
                    <a:pt x="236496" y="198102"/>
                  </a:lnTo>
                  <a:lnTo>
                    <a:pt x="236404" y="200046"/>
                  </a:lnTo>
                  <a:lnTo>
                    <a:pt x="235073" y="201343"/>
                  </a:lnTo>
                  <a:lnTo>
                    <a:pt x="232915" y="202207"/>
                  </a:lnTo>
                  <a:lnTo>
                    <a:pt x="228937" y="205323"/>
                  </a:lnTo>
                  <a:lnTo>
                    <a:pt x="223744" y="209941"/>
                  </a:lnTo>
                  <a:lnTo>
                    <a:pt x="217743" y="215559"/>
                  </a:lnTo>
                  <a:lnTo>
                    <a:pt x="209932" y="219304"/>
                  </a:lnTo>
                  <a:lnTo>
                    <a:pt x="200914" y="221801"/>
                  </a:lnTo>
                  <a:lnTo>
                    <a:pt x="191093" y="223466"/>
                  </a:lnTo>
                  <a:lnTo>
                    <a:pt x="180735" y="225846"/>
                  </a:lnTo>
                  <a:lnTo>
                    <a:pt x="170020" y="228702"/>
                  </a:lnTo>
                  <a:lnTo>
                    <a:pt x="147954" y="235263"/>
                  </a:lnTo>
                  <a:lnTo>
                    <a:pt x="125447" y="242412"/>
                  </a:lnTo>
                  <a:lnTo>
                    <a:pt x="111571" y="246096"/>
                  </a:lnTo>
                  <a:lnTo>
                    <a:pt x="55646" y="258861"/>
                  </a:lnTo>
                  <a:lnTo>
                    <a:pt x="54877" y="258332"/>
                  </a:lnTo>
                  <a:lnTo>
                    <a:pt x="60796" y="254359"/>
                  </a:lnTo>
                  <a:lnTo>
                    <a:pt x="65931" y="252791"/>
                  </a:lnTo>
                  <a:lnTo>
                    <a:pt x="71894" y="251746"/>
                  </a:lnTo>
                  <a:lnTo>
                    <a:pt x="78409" y="251049"/>
                  </a:lnTo>
                  <a:lnTo>
                    <a:pt x="145122" y="242076"/>
                  </a:lnTo>
                  <a:lnTo>
                    <a:pt x="156438" y="240792"/>
                  </a:lnTo>
                  <a:lnTo>
                    <a:pt x="165252" y="239937"/>
                  </a:lnTo>
                  <a:lnTo>
                    <a:pt x="171658" y="238986"/>
                  </a:lnTo>
                  <a:lnTo>
                    <a:pt x="171589" y="238733"/>
                  </a:lnTo>
                  <a:lnTo>
                    <a:pt x="171491" y="232308"/>
                  </a:lnTo>
                  <a:lnTo>
                    <a:pt x="168937" y="230470"/>
                  </a:lnTo>
                  <a:lnTo>
                    <a:pt x="164695" y="229245"/>
                  </a:lnTo>
                  <a:lnTo>
                    <a:pt x="159326" y="228429"/>
                  </a:lnTo>
                  <a:lnTo>
                    <a:pt x="154477" y="226615"/>
                  </a:lnTo>
                  <a:lnTo>
                    <a:pt x="149975" y="224135"/>
                  </a:lnTo>
                  <a:lnTo>
                    <a:pt x="145703" y="221212"/>
                  </a:lnTo>
                  <a:lnTo>
                    <a:pt x="141585" y="217993"/>
                  </a:lnTo>
                  <a:lnTo>
                    <a:pt x="137570" y="214577"/>
                  </a:lnTo>
                  <a:lnTo>
                    <a:pt x="133623" y="211030"/>
                  </a:lnTo>
                  <a:lnTo>
                    <a:pt x="128452" y="207395"/>
                  </a:lnTo>
                  <a:lnTo>
                    <a:pt x="122465" y="203702"/>
                  </a:lnTo>
                  <a:lnTo>
                    <a:pt x="115933" y="199970"/>
                  </a:lnTo>
                  <a:lnTo>
                    <a:pt x="109038" y="194942"/>
                  </a:lnTo>
                  <a:lnTo>
                    <a:pt x="101902" y="189050"/>
                  </a:lnTo>
                  <a:lnTo>
                    <a:pt x="94605" y="182582"/>
                  </a:lnTo>
                  <a:lnTo>
                    <a:pt x="89740" y="176999"/>
                  </a:lnTo>
                  <a:lnTo>
                    <a:pt x="86496" y="172008"/>
                  </a:lnTo>
                  <a:lnTo>
                    <a:pt x="84334" y="167410"/>
                  </a:lnTo>
                  <a:lnTo>
                    <a:pt x="82893" y="163075"/>
                  </a:lnTo>
                  <a:lnTo>
                    <a:pt x="81932" y="158916"/>
                  </a:lnTo>
                  <a:lnTo>
                    <a:pt x="80864" y="150907"/>
                  </a:lnTo>
                  <a:lnTo>
                    <a:pt x="80389" y="143114"/>
                  </a:lnTo>
                  <a:lnTo>
                    <a:pt x="81533" y="136718"/>
                  </a:lnTo>
                  <a:lnTo>
                    <a:pt x="83565" y="128643"/>
                  </a:lnTo>
                  <a:lnTo>
                    <a:pt x="86190" y="119451"/>
                  </a:lnTo>
                  <a:lnTo>
                    <a:pt x="90480" y="110782"/>
                  </a:lnTo>
                  <a:lnTo>
                    <a:pt x="95880" y="102464"/>
                  </a:lnTo>
                  <a:lnTo>
                    <a:pt x="102020" y="94378"/>
                  </a:lnTo>
                  <a:lnTo>
                    <a:pt x="106113" y="86447"/>
                  </a:lnTo>
                  <a:lnTo>
                    <a:pt x="108842" y="78620"/>
                  </a:lnTo>
                  <a:lnTo>
                    <a:pt x="110661" y="70862"/>
                  </a:lnTo>
                  <a:lnTo>
                    <a:pt x="114414" y="63149"/>
                  </a:lnTo>
                  <a:lnTo>
                    <a:pt x="119456" y="55468"/>
                  </a:lnTo>
                  <a:lnTo>
                    <a:pt x="125357" y="47807"/>
                  </a:lnTo>
                  <a:lnTo>
                    <a:pt x="128021" y="41430"/>
                  </a:lnTo>
                  <a:lnTo>
                    <a:pt x="128527" y="35908"/>
                  </a:lnTo>
                  <a:lnTo>
                    <a:pt x="127595" y="30958"/>
                  </a:lnTo>
                  <a:lnTo>
                    <a:pt x="125703" y="26387"/>
                  </a:lnTo>
                  <a:lnTo>
                    <a:pt x="123172" y="22070"/>
                  </a:lnTo>
                  <a:lnTo>
                    <a:pt x="120214" y="17922"/>
                  </a:lnTo>
                  <a:lnTo>
                    <a:pt x="115703" y="15156"/>
                  </a:lnTo>
                  <a:lnTo>
                    <a:pt x="110155" y="13313"/>
                  </a:lnTo>
                  <a:lnTo>
                    <a:pt x="103916" y="12084"/>
                  </a:lnTo>
                  <a:lnTo>
                    <a:pt x="97217" y="9994"/>
                  </a:lnTo>
                  <a:lnTo>
                    <a:pt x="90211" y="7331"/>
                  </a:lnTo>
                  <a:lnTo>
                    <a:pt x="83001" y="4286"/>
                  </a:lnTo>
                  <a:lnTo>
                    <a:pt x="75654" y="2256"/>
                  </a:lnTo>
                  <a:lnTo>
                    <a:pt x="68216" y="902"/>
                  </a:lnTo>
                  <a:lnTo>
                    <a:pt x="60717" y="0"/>
                  </a:lnTo>
                  <a:lnTo>
                    <a:pt x="51908" y="669"/>
                  </a:lnTo>
                  <a:lnTo>
                    <a:pt x="42225" y="2384"/>
                  </a:lnTo>
                  <a:lnTo>
                    <a:pt x="31960" y="4798"/>
                  </a:lnTo>
                  <a:lnTo>
                    <a:pt x="23847" y="7677"/>
                  </a:lnTo>
                  <a:lnTo>
                    <a:pt x="17168" y="10866"/>
                  </a:lnTo>
                  <a:lnTo>
                    <a:pt x="0" y="21055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PenAnnotation1"/>
            <p:cNvSpPr/>
            <p:nvPr/>
          </p:nvSpPr>
          <p:spPr>
            <a:xfrm>
              <a:off x="1674053" y="3739355"/>
              <a:ext cx="337574" cy="306852"/>
            </a:xfrm>
            <a:custGeom>
              <a:avLst/>
              <a:gdLst/>
              <a:ahLst/>
              <a:cxnLst/>
              <a:rect l="0" t="0" r="0" b="0"/>
              <a:pathLst>
                <a:path w="337574" h="306852">
                  <a:moveTo>
                    <a:pt x="143317" y="55404"/>
                  </a:moveTo>
                  <a:lnTo>
                    <a:pt x="137249" y="49337"/>
                  </a:lnTo>
                  <a:lnTo>
                    <a:pt x="135461" y="46279"/>
                  </a:lnTo>
                  <a:lnTo>
                    <a:pt x="133476" y="39496"/>
                  </a:lnTo>
                  <a:lnTo>
                    <a:pt x="132593" y="32247"/>
                  </a:lnTo>
                  <a:lnTo>
                    <a:pt x="132026" y="23314"/>
                  </a:lnTo>
                  <a:lnTo>
                    <a:pt x="135335" y="18705"/>
                  </a:lnTo>
                  <a:lnTo>
                    <a:pt x="137996" y="15698"/>
                  </a:lnTo>
                  <a:lnTo>
                    <a:pt x="144849" y="13694"/>
                  </a:lnTo>
                  <a:lnTo>
                    <a:pt x="154498" y="12357"/>
                  </a:lnTo>
                  <a:lnTo>
                    <a:pt x="166011" y="11466"/>
                  </a:lnTo>
                  <a:lnTo>
                    <a:pt x="180036" y="9602"/>
                  </a:lnTo>
                  <a:lnTo>
                    <a:pt x="195736" y="7090"/>
                  </a:lnTo>
                  <a:lnTo>
                    <a:pt x="212553" y="4145"/>
                  </a:lnTo>
                  <a:lnTo>
                    <a:pt x="218684" y="2181"/>
                  </a:lnTo>
                  <a:lnTo>
                    <a:pt x="217692" y="872"/>
                  </a:lnTo>
                  <a:lnTo>
                    <a:pt x="211950" y="0"/>
                  </a:lnTo>
                  <a:lnTo>
                    <a:pt x="195422" y="688"/>
                  </a:lnTo>
                  <a:lnTo>
                    <a:pt x="143191" y="4839"/>
                  </a:lnTo>
                  <a:lnTo>
                    <a:pt x="119103" y="7724"/>
                  </a:lnTo>
                  <a:lnTo>
                    <a:pt x="97964" y="10918"/>
                  </a:lnTo>
                  <a:lnTo>
                    <a:pt x="78792" y="14317"/>
                  </a:lnTo>
                  <a:lnTo>
                    <a:pt x="63470" y="15313"/>
                  </a:lnTo>
                  <a:lnTo>
                    <a:pt x="50715" y="14707"/>
                  </a:lnTo>
                  <a:lnTo>
                    <a:pt x="39673" y="13033"/>
                  </a:lnTo>
                  <a:lnTo>
                    <a:pt x="31040" y="13186"/>
                  </a:lnTo>
                  <a:lnTo>
                    <a:pt x="24016" y="14559"/>
                  </a:lnTo>
                  <a:lnTo>
                    <a:pt x="18063" y="16744"/>
                  </a:lnTo>
                  <a:lnTo>
                    <a:pt x="16634" y="16931"/>
                  </a:lnTo>
                  <a:lnTo>
                    <a:pt x="21820" y="13752"/>
                  </a:lnTo>
                  <a:lnTo>
                    <a:pt x="45809" y="13666"/>
                  </a:lnTo>
                  <a:lnTo>
                    <a:pt x="238159" y="19883"/>
                  </a:lnTo>
                  <a:lnTo>
                    <a:pt x="263695" y="21563"/>
                  </a:lnTo>
                  <a:lnTo>
                    <a:pt x="284529" y="23954"/>
                  </a:lnTo>
                  <a:lnTo>
                    <a:pt x="327138" y="30847"/>
                  </a:lnTo>
                  <a:lnTo>
                    <a:pt x="329364" y="32683"/>
                  </a:lnTo>
                  <a:lnTo>
                    <a:pt x="329578" y="35177"/>
                  </a:lnTo>
                  <a:lnTo>
                    <a:pt x="328451" y="38109"/>
                  </a:lnTo>
                  <a:lnTo>
                    <a:pt x="325160" y="40065"/>
                  </a:lnTo>
                  <a:lnTo>
                    <a:pt x="314729" y="42237"/>
                  </a:lnTo>
                  <a:lnTo>
                    <a:pt x="307122" y="44086"/>
                  </a:lnTo>
                  <a:lnTo>
                    <a:pt x="298240" y="46589"/>
                  </a:lnTo>
                  <a:lnTo>
                    <a:pt x="288509" y="49527"/>
                  </a:lnTo>
                  <a:lnTo>
                    <a:pt x="271861" y="51486"/>
                  </a:lnTo>
                  <a:lnTo>
                    <a:pt x="250603" y="52792"/>
                  </a:lnTo>
                  <a:lnTo>
                    <a:pt x="226271" y="53663"/>
                  </a:lnTo>
                  <a:lnTo>
                    <a:pt x="204970" y="55514"/>
                  </a:lnTo>
                  <a:lnTo>
                    <a:pt x="185689" y="58017"/>
                  </a:lnTo>
                  <a:lnTo>
                    <a:pt x="167755" y="60956"/>
                  </a:lnTo>
                  <a:lnTo>
                    <a:pt x="151989" y="62916"/>
                  </a:lnTo>
                  <a:lnTo>
                    <a:pt x="137668" y="64222"/>
                  </a:lnTo>
                  <a:lnTo>
                    <a:pt x="124311" y="65093"/>
                  </a:lnTo>
                  <a:lnTo>
                    <a:pt x="111596" y="66943"/>
                  </a:lnTo>
                  <a:lnTo>
                    <a:pt x="99310" y="69447"/>
                  </a:lnTo>
                  <a:lnTo>
                    <a:pt x="87309" y="72386"/>
                  </a:lnTo>
                  <a:lnTo>
                    <a:pt x="78038" y="74345"/>
                  </a:lnTo>
                  <a:lnTo>
                    <a:pt x="70587" y="75652"/>
                  </a:lnTo>
                  <a:lnTo>
                    <a:pt x="64351" y="76523"/>
                  </a:lnTo>
                  <a:lnTo>
                    <a:pt x="64003" y="77103"/>
                  </a:lnTo>
                  <a:lnTo>
                    <a:pt x="73776" y="77748"/>
                  </a:lnTo>
                  <a:lnTo>
                    <a:pt x="253194" y="78219"/>
                  </a:lnTo>
                  <a:lnTo>
                    <a:pt x="271179" y="79504"/>
                  </a:lnTo>
                  <a:lnTo>
                    <a:pt x="284438" y="81631"/>
                  </a:lnTo>
                  <a:lnTo>
                    <a:pt x="308776" y="88102"/>
                  </a:lnTo>
                  <a:lnTo>
                    <a:pt x="308233" y="89903"/>
                  </a:lnTo>
                  <a:lnTo>
                    <a:pt x="300856" y="95290"/>
                  </a:lnTo>
                  <a:lnTo>
                    <a:pt x="295333" y="97235"/>
                  </a:lnTo>
                  <a:lnTo>
                    <a:pt x="289111" y="98532"/>
                  </a:lnTo>
                  <a:lnTo>
                    <a:pt x="282423" y="99396"/>
                  </a:lnTo>
                  <a:lnTo>
                    <a:pt x="274154" y="101242"/>
                  </a:lnTo>
                  <a:lnTo>
                    <a:pt x="264831" y="103743"/>
                  </a:lnTo>
                  <a:lnTo>
                    <a:pt x="254806" y="106680"/>
                  </a:lnTo>
                  <a:lnTo>
                    <a:pt x="244313" y="108638"/>
                  </a:lnTo>
                  <a:lnTo>
                    <a:pt x="233508" y="109944"/>
                  </a:lnTo>
                  <a:lnTo>
                    <a:pt x="222494" y="110814"/>
                  </a:lnTo>
                  <a:lnTo>
                    <a:pt x="149296" y="121941"/>
                  </a:lnTo>
                  <a:lnTo>
                    <a:pt x="37138" y="139465"/>
                  </a:lnTo>
                  <a:lnTo>
                    <a:pt x="19191" y="141925"/>
                  </a:lnTo>
                  <a:lnTo>
                    <a:pt x="8496" y="143565"/>
                  </a:lnTo>
                  <a:lnTo>
                    <a:pt x="0" y="145387"/>
                  </a:lnTo>
                  <a:lnTo>
                    <a:pt x="782" y="145873"/>
                  </a:lnTo>
                  <a:lnTo>
                    <a:pt x="8425" y="146413"/>
                  </a:lnTo>
                  <a:lnTo>
                    <a:pt x="20288" y="146653"/>
                  </a:lnTo>
                  <a:lnTo>
                    <a:pt x="85007" y="146807"/>
                  </a:lnTo>
                  <a:lnTo>
                    <a:pt x="115873" y="148089"/>
                  </a:lnTo>
                  <a:lnTo>
                    <a:pt x="247821" y="155887"/>
                  </a:lnTo>
                  <a:lnTo>
                    <a:pt x="270136" y="156682"/>
                  </a:lnTo>
                  <a:lnTo>
                    <a:pt x="286283" y="158483"/>
                  </a:lnTo>
                  <a:lnTo>
                    <a:pt x="298318" y="160954"/>
                  </a:lnTo>
                  <a:lnTo>
                    <a:pt x="307611" y="163871"/>
                  </a:lnTo>
                  <a:lnTo>
                    <a:pt x="313806" y="167085"/>
                  </a:lnTo>
                  <a:lnTo>
                    <a:pt x="317936" y="170498"/>
                  </a:lnTo>
                  <a:lnTo>
                    <a:pt x="320690" y="174044"/>
                  </a:lnTo>
                  <a:lnTo>
                    <a:pt x="321255" y="176407"/>
                  </a:lnTo>
                  <a:lnTo>
                    <a:pt x="320362" y="177983"/>
                  </a:lnTo>
                  <a:lnTo>
                    <a:pt x="318497" y="179034"/>
                  </a:lnTo>
                  <a:lnTo>
                    <a:pt x="309804" y="186580"/>
                  </a:lnTo>
                  <a:lnTo>
                    <a:pt x="303838" y="189845"/>
                  </a:lnTo>
                  <a:lnTo>
                    <a:pt x="296051" y="193291"/>
                  </a:lnTo>
                  <a:lnTo>
                    <a:pt x="287050" y="196859"/>
                  </a:lnTo>
                  <a:lnTo>
                    <a:pt x="275969" y="199237"/>
                  </a:lnTo>
                  <a:lnTo>
                    <a:pt x="263501" y="200823"/>
                  </a:lnTo>
                  <a:lnTo>
                    <a:pt x="250110" y="201880"/>
                  </a:lnTo>
                  <a:lnTo>
                    <a:pt x="237372" y="203855"/>
                  </a:lnTo>
                  <a:lnTo>
                    <a:pt x="225070" y="206441"/>
                  </a:lnTo>
                  <a:lnTo>
                    <a:pt x="171883" y="219718"/>
                  </a:lnTo>
                  <a:lnTo>
                    <a:pt x="148391" y="223367"/>
                  </a:lnTo>
                  <a:lnTo>
                    <a:pt x="85035" y="230808"/>
                  </a:lnTo>
                  <a:lnTo>
                    <a:pt x="79062" y="233300"/>
                  </a:lnTo>
                  <a:lnTo>
                    <a:pt x="91590" y="234962"/>
                  </a:lnTo>
                  <a:lnTo>
                    <a:pt x="139377" y="236808"/>
                  </a:lnTo>
                  <a:lnTo>
                    <a:pt x="181782" y="237628"/>
                  </a:lnTo>
                  <a:lnTo>
                    <a:pt x="204521" y="239117"/>
                  </a:lnTo>
                  <a:lnTo>
                    <a:pt x="228569" y="241379"/>
                  </a:lnTo>
                  <a:lnTo>
                    <a:pt x="253492" y="244158"/>
                  </a:lnTo>
                  <a:lnTo>
                    <a:pt x="272647" y="246010"/>
                  </a:lnTo>
                  <a:lnTo>
                    <a:pt x="287957" y="247245"/>
                  </a:lnTo>
                  <a:lnTo>
                    <a:pt x="300703" y="248068"/>
                  </a:lnTo>
                  <a:lnTo>
                    <a:pt x="311741" y="249887"/>
                  </a:lnTo>
                  <a:lnTo>
                    <a:pt x="321640" y="252369"/>
                  </a:lnTo>
                  <a:lnTo>
                    <a:pt x="330778" y="255294"/>
                  </a:lnTo>
                  <a:lnTo>
                    <a:pt x="335601" y="258514"/>
                  </a:lnTo>
                  <a:lnTo>
                    <a:pt x="337546" y="261931"/>
                  </a:lnTo>
                  <a:lnTo>
                    <a:pt x="337573" y="265479"/>
                  </a:lnTo>
                  <a:lnTo>
                    <a:pt x="336321" y="267844"/>
                  </a:lnTo>
                  <a:lnTo>
                    <a:pt x="334216" y="269421"/>
                  </a:lnTo>
                  <a:lnTo>
                    <a:pt x="331543" y="270472"/>
                  </a:lnTo>
                  <a:lnTo>
                    <a:pt x="322141" y="272443"/>
                  </a:lnTo>
                  <a:lnTo>
                    <a:pt x="275041" y="281284"/>
                  </a:lnTo>
                  <a:lnTo>
                    <a:pt x="243348" y="288299"/>
                  </a:lnTo>
                  <a:lnTo>
                    <a:pt x="226514" y="290678"/>
                  </a:lnTo>
                  <a:lnTo>
                    <a:pt x="208942" y="292263"/>
                  </a:lnTo>
                  <a:lnTo>
                    <a:pt x="190877" y="293320"/>
                  </a:lnTo>
                  <a:lnTo>
                    <a:pt x="175023" y="295295"/>
                  </a:lnTo>
                  <a:lnTo>
                    <a:pt x="160644" y="297881"/>
                  </a:lnTo>
                  <a:lnTo>
                    <a:pt x="147249" y="300875"/>
                  </a:lnTo>
                  <a:lnTo>
                    <a:pt x="133238" y="302872"/>
                  </a:lnTo>
                  <a:lnTo>
                    <a:pt x="118817" y="304203"/>
                  </a:lnTo>
                  <a:lnTo>
                    <a:pt x="104124" y="305090"/>
                  </a:lnTo>
                  <a:lnTo>
                    <a:pt x="74251" y="306076"/>
                  </a:lnTo>
                  <a:lnTo>
                    <a:pt x="45806" y="306631"/>
                  </a:lnTo>
                  <a:lnTo>
                    <a:pt x="44020" y="306709"/>
                  </a:lnTo>
                  <a:lnTo>
                    <a:pt x="53641" y="306818"/>
                  </a:lnTo>
                  <a:lnTo>
                    <a:pt x="78646" y="306851"/>
                  </a:lnTo>
                  <a:lnTo>
                    <a:pt x="90043" y="305585"/>
                  </a:lnTo>
                  <a:lnTo>
                    <a:pt x="102721" y="303472"/>
                  </a:lnTo>
                  <a:lnTo>
                    <a:pt x="116253" y="300792"/>
                  </a:lnTo>
                  <a:lnTo>
                    <a:pt x="130354" y="300277"/>
                  </a:lnTo>
                  <a:lnTo>
                    <a:pt x="144835" y="301203"/>
                  </a:lnTo>
                  <a:lnTo>
                    <a:pt x="159569" y="303090"/>
                  </a:lnTo>
                  <a:lnTo>
                    <a:pt x="177011" y="304348"/>
                  </a:lnTo>
                  <a:lnTo>
                    <a:pt x="196260" y="305187"/>
                  </a:lnTo>
                  <a:lnTo>
                    <a:pt x="216712" y="305746"/>
                  </a:lnTo>
                  <a:lnTo>
                    <a:pt x="225267" y="304849"/>
                  </a:lnTo>
                  <a:lnTo>
                    <a:pt x="225890" y="302981"/>
                  </a:lnTo>
                  <a:lnTo>
                    <a:pt x="221226" y="300465"/>
                  </a:lnTo>
                  <a:lnTo>
                    <a:pt x="213036" y="298788"/>
                  </a:lnTo>
                  <a:lnTo>
                    <a:pt x="202496" y="297670"/>
                  </a:lnTo>
                  <a:lnTo>
                    <a:pt x="190390" y="296925"/>
                  </a:lnTo>
                  <a:lnTo>
                    <a:pt x="173429" y="295158"/>
                  </a:lnTo>
                  <a:lnTo>
                    <a:pt x="130876" y="289808"/>
                  </a:lnTo>
                  <a:lnTo>
                    <a:pt x="112163" y="287874"/>
                  </a:lnTo>
                  <a:lnTo>
                    <a:pt x="95878" y="286584"/>
                  </a:lnTo>
                  <a:lnTo>
                    <a:pt x="81211" y="285724"/>
                  </a:lnTo>
                  <a:lnTo>
                    <a:pt x="66353" y="283881"/>
                  </a:lnTo>
                  <a:lnTo>
                    <a:pt x="51367" y="281382"/>
                  </a:lnTo>
                  <a:lnTo>
                    <a:pt x="36297" y="278447"/>
                  </a:lnTo>
                  <a:lnTo>
                    <a:pt x="28790" y="275219"/>
                  </a:lnTo>
                  <a:lnTo>
                    <a:pt x="26326" y="271798"/>
                  </a:lnTo>
                  <a:lnTo>
                    <a:pt x="27223" y="268246"/>
                  </a:lnTo>
                  <a:lnTo>
                    <a:pt x="29091" y="265879"/>
                  </a:lnTo>
                  <a:lnTo>
                    <a:pt x="31606" y="264301"/>
                  </a:lnTo>
                  <a:lnTo>
                    <a:pt x="34553" y="263249"/>
                  </a:lnTo>
                  <a:lnTo>
                    <a:pt x="40328" y="263817"/>
                  </a:lnTo>
                  <a:lnTo>
                    <a:pt x="47987" y="265466"/>
                  </a:lnTo>
                  <a:lnTo>
                    <a:pt x="120457" y="284004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PenAnnotation2"/>
            <p:cNvSpPr/>
            <p:nvPr/>
          </p:nvSpPr>
          <p:spPr>
            <a:xfrm>
              <a:off x="2125980" y="3166109"/>
              <a:ext cx="11431" cy="308612"/>
            </a:xfrm>
            <a:custGeom>
              <a:avLst/>
              <a:gdLst/>
              <a:ahLst/>
              <a:cxnLst/>
              <a:rect l="0" t="0" r="0" b="0"/>
              <a:pathLst>
                <a:path w="11431" h="308612">
                  <a:moveTo>
                    <a:pt x="0" y="0"/>
                  </a:moveTo>
                  <a:lnTo>
                    <a:pt x="6067" y="18204"/>
                  </a:lnTo>
                  <a:lnTo>
                    <a:pt x="6585" y="24836"/>
                  </a:lnTo>
                  <a:lnTo>
                    <a:pt x="5660" y="30527"/>
                  </a:lnTo>
                  <a:lnTo>
                    <a:pt x="3773" y="35592"/>
                  </a:lnTo>
                  <a:lnTo>
                    <a:pt x="2515" y="40238"/>
                  </a:lnTo>
                  <a:lnTo>
                    <a:pt x="1677" y="44606"/>
                  </a:lnTo>
                  <a:lnTo>
                    <a:pt x="1118" y="48787"/>
                  </a:lnTo>
                  <a:lnTo>
                    <a:pt x="2015" y="54115"/>
                  </a:lnTo>
                  <a:lnTo>
                    <a:pt x="3883" y="60207"/>
                  </a:lnTo>
                  <a:lnTo>
                    <a:pt x="6399" y="66808"/>
                  </a:lnTo>
                  <a:lnTo>
                    <a:pt x="8076" y="73749"/>
                  </a:lnTo>
                  <a:lnTo>
                    <a:pt x="9194" y="80916"/>
                  </a:lnTo>
                  <a:lnTo>
                    <a:pt x="9939" y="88234"/>
                  </a:lnTo>
                  <a:lnTo>
                    <a:pt x="10436" y="95653"/>
                  </a:lnTo>
                  <a:lnTo>
                    <a:pt x="10767" y="103139"/>
                  </a:lnTo>
                  <a:lnTo>
                    <a:pt x="11135" y="118230"/>
                  </a:lnTo>
                  <a:lnTo>
                    <a:pt x="11430" y="308611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PenAnnotation3"/>
            <p:cNvSpPr/>
            <p:nvPr/>
          </p:nvSpPr>
          <p:spPr>
            <a:xfrm>
              <a:off x="2228850" y="3154878"/>
              <a:ext cx="525781" cy="397271"/>
            </a:xfrm>
            <a:custGeom>
              <a:avLst/>
              <a:gdLst/>
              <a:ahLst/>
              <a:cxnLst/>
              <a:rect l="0" t="0" r="0" b="0"/>
              <a:pathLst>
                <a:path w="525781" h="397271">
                  <a:moveTo>
                    <a:pt x="0" y="91241"/>
                  </a:moveTo>
                  <a:lnTo>
                    <a:pt x="12135" y="73038"/>
                  </a:lnTo>
                  <a:lnTo>
                    <a:pt x="21480" y="60714"/>
                  </a:lnTo>
                  <a:lnTo>
                    <a:pt x="29866" y="51004"/>
                  </a:lnTo>
                  <a:lnTo>
                    <a:pt x="37827" y="42455"/>
                  </a:lnTo>
                  <a:lnTo>
                    <a:pt x="49449" y="30502"/>
                  </a:lnTo>
                  <a:lnTo>
                    <a:pt x="57096" y="26618"/>
                  </a:lnTo>
                  <a:lnTo>
                    <a:pt x="67274" y="22760"/>
                  </a:lnTo>
                  <a:lnTo>
                    <a:pt x="79139" y="18917"/>
                  </a:lnTo>
                  <a:lnTo>
                    <a:pt x="89589" y="15085"/>
                  </a:lnTo>
                  <a:lnTo>
                    <a:pt x="99096" y="11260"/>
                  </a:lnTo>
                  <a:lnTo>
                    <a:pt x="115162" y="4895"/>
                  </a:lnTo>
                  <a:lnTo>
                    <a:pt x="126536" y="2065"/>
                  </a:lnTo>
                  <a:lnTo>
                    <a:pt x="142598" y="807"/>
                  </a:lnTo>
                  <a:lnTo>
                    <a:pt x="166288" y="100"/>
                  </a:lnTo>
                  <a:lnTo>
                    <a:pt x="171818" y="0"/>
                  </a:lnTo>
                  <a:lnTo>
                    <a:pt x="176776" y="1204"/>
                  </a:lnTo>
                  <a:lnTo>
                    <a:pt x="185670" y="5928"/>
                  </a:lnTo>
                  <a:lnTo>
                    <a:pt x="201728" y="18039"/>
                  </a:lnTo>
                  <a:lnTo>
                    <a:pt x="209460" y="20607"/>
                  </a:lnTo>
                  <a:lnTo>
                    <a:pt x="212030" y="23832"/>
                  </a:lnTo>
                  <a:lnTo>
                    <a:pt x="213743" y="28522"/>
                  </a:lnTo>
                  <a:lnTo>
                    <a:pt x="214885" y="34188"/>
                  </a:lnTo>
                  <a:lnTo>
                    <a:pt x="216917" y="41776"/>
                  </a:lnTo>
                  <a:lnTo>
                    <a:pt x="222561" y="60367"/>
                  </a:lnTo>
                  <a:lnTo>
                    <a:pt x="224574" y="68118"/>
                  </a:lnTo>
                  <a:lnTo>
                    <a:pt x="226810" y="80118"/>
                  </a:lnTo>
                  <a:lnTo>
                    <a:pt x="227407" y="86366"/>
                  </a:lnTo>
                  <a:lnTo>
                    <a:pt x="227804" y="93071"/>
                  </a:lnTo>
                  <a:lnTo>
                    <a:pt x="228069" y="100081"/>
                  </a:lnTo>
                  <a:lnTo>
                    <a:pt x="226976" y="107294"/>
                  </a:lnTo>
                  <a:lnTo>
                    <a:pt x="224977" y="114644"/>
                  </a:lnTo>
                  <a:lnTo>
                    <a:pt x="212644" y="150757"/>
                  </a:lnTo>
                  <a:lnTo>
                    <a:pt x="207803" y="162668"/>
                  </a:lnTo>
                  <a:lnTo>
                    <a:pt x="202035" y="175689"/>
                  </a:lnTo>
                  <a:lnTo>
                    <a:pt x="195650" y="189450"/>
                  </a:lnTo>
                  <a:lnTo>
                    <a:pt x="187583" y="202434"/>
                  </a:lnTo>
                  <a:lnTo>
                    <a:pt x="178395" y="214900"/>
                  </a:lnTo>
                  <a:lnTo>
                    <a:pt x="168460" y="227020"/>
                  </a:lnTo>
                  <a:lnTo>
                    <a:pt x="160566" y="237640"/>
                  </a:lnTo>
                  <a:lnTo>
                    <a:pt x="154034" y="247261"/>
                  </a:lnTo>
                  <a:lnTo>
                    <a:pt x="148409" y="256214"/>
                  </a:lnTo>
                  <a:lnTo>
                    <a:pt x="142119" y="264724"/>
                  </a:lnTo>
                  <a:lnTo>
                    <a:pt x="135386" y="272936"/>
                  </a:lnTo>
                  <a:lnTo>
                    <a:pt x="128357" y="280951"/>
                  </a:lnTo>
                  <a:lnTo>
                    <a:pt x="119861" y="292644"/>
                  </a:lnTo>
                  <a:lnTo>
                    <a:pt x="110387" y="306790"/>
                  </a:lnTo>
                  <a:lnTo>
                    <a:pt x="100261" y="322570"/>
                  </a:lnTo>
                  <a:lnTo>
                    <a:pt x="92241" y="335631"/>
                  </a:lnTo>
                  <a:lnTo>
                    <a:pt x="85624" y="346878"/>
                  </a:lnTo>
                  <a:lnTo>
                    <a:pt x="79942" y="356916"/>
                  </a:lnTo>
                  <a:lnTo>
                    <a:pt x="74885" y="364877"/>
                  </a:lnTo>
                  <a:lnTo>
                    <a:pt x="65878" y="377111"/>
                  </a:lnTo>
                  <a:lnTo>
                    <a:pt x="64239" y="382151"/>
                  </a:lnTo>
                  <a:lnTo>
                    <a:pt x="64416" y="386781"/>
                  </a:lnTo>
                  <a:lnTo>
                    <a:pt x="65804" y="391138"/>
                  </a:lnTo>
                  <a:lnTo>
                    <a:pt x="67999" y="394042"/>
                  </a:lnTo>
                  <a:lnTo>
                    <a:pt x="70733" y="395979"/>
                  </a:lnTo>
                  <a:lnTo>
                    <a:pt x="73825" y="397270"/>
                  </a:lnTo>
                  <a:lnTo>
                    <a:pt x="77156" y="396860"/>
                  </a:lnTo>
                  <a:lnTo>
                    <a:pt x="80647" y="395318"/>
                  </a:lnTo>
                  <a:lnTo>
                    <a:pt x="84245" y="393019"/>
                  </a:lnTo>
                  <a:lnTo>
                    <a:pt x="95015" y="390465"/>
                  </a:lnTo>
                  <a:lnTo>
                    <a:pt x="101444" y="389783"/>
                  </a:lnTo>
                  <a:lnTo>
                    <a:pt x="118429" y="385520"/>
                  </a:lnTo>
                  <a:lnTo>
                    <a:pt x="171168" y="370622"/>
                  </a:lnTo>
                  <a:lnTo>
                    <a:pt x="194122" y="365125"/>
                  </a:lnTo>
                  <a:lnTo>
                    <a:pt x="213235" y="361460"/>
                  </a:lnTo>
                  <a:lnTo>
                    <a:pt x="268497" y="352916"/>
                  </a:lnTo>
                  <a:lnTo>
                    <a:pt x="289488" y="349511"/>
                  </a:lnTo>
                  <a:lnTo>
                    <a:pt x="306022" y="347241"/>
                  </a:lnTo>
                  <a:lnTo>
                    <a:pt x="319584" y="345728"/>
                  </a:lnTo>
                  <a:lnTo>
                    <a:pt x="331166" y="344719"/>
                  </a:lnTo>
                  <a:lnTo>
                    <a:pt x="396008" y="337232"/>
                  </a:lnTo>
                  <a:lnTo>
                    <a:pt x="420216" y="335245"/>
                  </a:lnTo>
                  <a:lnTo>
                    <a:pt x="443974" y="333920"/>
                  </a:lnTo>
                  <a:lnTo>
                    <a:pt x="525780" y="331272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PenAnnotation4"/>
            <p:cNvSpPr/>
            <p:nvPr/>
          </p:nvSpPr>
          <p:spPr>
            <a:xfrm>
              <a:off x="2205990" y="3771900"/>
              <a:ext cx="102871" cy="365760"/>
            </a:xfrm>
            <a:custGeom>
              <a:avLst/>
              <a:gdLst/>
              <a:ahLst/>
              <a:cxnLst/>
              <a:rect l="0" t="0" r="0" b="0"/>
              <a:pathLst>
                <a:path w="102871" h="365760">
                  <a:moveTo>
                    <a:pt x="102870" y="0"/>
                  </a:moveTo>
                  <a:lnTo>
                    <a:pt x="53322" y="99094"/>
                  </a:lnTo>
                  <a:lnTo>
                    <a:pt x="49518" y="109242"/>
                  </a:lnTo>
                  <a:lnTo>
                    <a:pt x="45712" y="121088"/>
                  </a:lnTo>
                  <a:lnTo>
                    <a:pt x="38096" y="146527"/>
                  </a:lnTo>
                  <a:lnTo>
                    <a:pt x="30478" y="170533"/>
                  </a:lnTo>
                  <a:lnTo>
                    <a:pt x="26669" y="187349"/>
                  </a:lnTo>
                  <a:lnTo>
                    <a:pt x="22859" y="207448"/>
                  </a:lnTo>
                  <a:lnTo>
                    <a:pt x="19049" y="229739"/>
                  </a:lnTo>
                  <a:lnTo>
                    <a:pt x="15239" y="247139"/>
                  </a:lnTo>
                  <a:lnTo>
                    <a:pt x="11429" y="261279"/>
                  </a:lnTo>
                  <a:lnTo>
                    <a:pt x="7620" y="273246"/>
                  </a:lnTo>
                  <a:lnTo>
                    <a:pt x="5080" y="282494"/>
                  </a:lnTo>
                  <a:lnTo>
                    <a:pt x="3386" y="289929"/>
                  </a:lnTo>
                  <a:lnTo>
                    <a:pt x="2257" y="296156"/>
                  </a:lnTo>
                  <a:lnTo>
                    <a:pt x="1505" y="302847"/>
                  </a:lnTo>
                  <a:lnTo>
                    <a:pt x="1003" y="309848"/>
                  </a:lnTo>
                  <a:lnTo>
                    <a:pt x="669" y="317055"/>
                  </a:lnTo>
                  <a:lnTo>
                    <a:pt x="297" y="331836"/>
                  </a:lnTo>
                  <a:lnTo>
                    <a:pt x="0" y="365759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PenAnnotation5"/>
            <p:cNvSpPr/>
            <p:nvPr/>
          </p:nvSpPr>
          <p:spPr>
            <a:xfrm>
              <a:off x="2423828" y="3726179"/>
              <a:ext cx="342233" cy="194287"/>
            </a:xfrm>
            <a:custGeom>
              <a:avLst/>
              <a:gdLst/>
              <a:ahLst/>
              <a:cxnLst/>
              <a:rect l="0" t="0" r="0" b="0"/>
              <a:pathLst>
                <a:path w="342233" h="194287">
                  <a:moveTo>
                    <a:pt x="67911" y="0"/>
                  </a:moveTo>
                  <a:lnTo>
                    <a:pt x="67911" y="24272"/>
                  </a:lnTo>
                  <a:lnTo>
                    <a:pt x="66642" y="31421"/>
                  </a:lnTo>
                  <a:lnTo>
                    <a:pt x="64525" y="36188"/>
                  </a:lnTo>
                  <a:lnTo>
                    <a:pt x="61844" y="39365"/>
                  </a:lnTo>
                  <a:lnTo>
                    <a:pt x="58786" y="44024"/>
                  </a:lnTo>
                  <a:lnTo>
                    <a:pt x="55478" y="49669"/>
                  </a:lnTo>
                  <a:lnTo>
                    <a:pt x="52003" y="55973"/>
                  </a:lnTo>
                  <a:lnTo>
                    <a:pt x="48416" y="60175"/>
                  </a:lnTo>
                  <a:lnTo>
                    <a:pt x="44754" y="62977"/>
                  </a:lnTo>
                  <a:lnTo>
                    <a:pt x="41043" y="64845"/>
                  </a:lnTo>
                  <a:lnTo>
                    <a:pt x="37299" y="68630"/>
                  </a:lnTo>
                  <a:lnTo>
                    <a:pt x="33534" y="73694"/>
                  </a:lnTo>
                  <a:lnTo>
                    <a:pt x="29753" y="79609"/>
                  </a:lnTo>
                  <a:lnTo>
                    <a:pt x="25962" y="84823"/>
                  </a:lnTo>
                  <a:lnTo>
                    <a:pt x="22166" y="89569"/>
                  </a:lnTo>
                  <a:lnTo>
                    <a:pt x="18364" y="94003"/>
                  </a:lnTo>
                  <a:lnTo>
                    <a:pt x="14560" y="98229"/>
                  </a:lnTo>
                  <a:lnTo>
                    <a:pt x="6946" y="106311"/>
                  </a:lnTo>
                  <a:lnTo>
                    <a:pt x="4408" y="110244"/>
                  </a:lnTo>
                  <a:lnTo>
                    <a:pt x="2716" y="114136"/>
                  </a:lnTo>
                  <a:lnTo>
                    <a:pt x="1588" y="118001"/>
                  </a:lnTo>
                  <a:lnTo>
                    <a:pt x="836" y="123117"/>
                  </a:lnTo>
                  <a:lnTo>
                    <a:pt x="334" y="129069"/>
                  </a:lnTo>
                  <a:lnTo>
                    <a:pt x="0" y="135576"/>
                  </a:lnTo>
                  <a:lnTo>
                    <a:pt x="1047" y="139914"/>
                  </a:lnTo>
                  <a:lnTo>
                    <a:pt x="3015" y="142806"/>
                  </a:lnTo>
                  <a:lnTo>
                    <a:pt x="11129" y="148560"/>
                  </a:lnTo>
                  <a:lnTo>
                    <a:pt x="27435" y="159583"/>
                  </a:lnTo>
                  <a:lnTo>
                    <a:pt x="35847" y="163539"/>
                  </a:lnTo>
                  <a:lnTo>
                    <a:pt x="43995" y="166176"/>
                  </a:lnTo>
                  <a:lnTo>
                    <a:pt x="51967" y="167934"/>
                  </a:lnTo>
                  <a:lnTo>
                    <a:pt x="59822" y="169106"/>
                  </a:lnTo>
                  <a:lnTo>
                    <a:pt x="67599" y="169888"/>
                  </a:lnTo>
                  <a:lnTo>
                    <a:pt x="75323" y="170409"/>
                  </a:lnTo>
                  <a:lnTo>
                    <a:pt x="84283" y="172026"/>
                  </a:lnTo>
                  <a:lnTo>
                    <a:pt x="94066" y="174374"/>
                  </a:lnTo>
                  <a:lnTo>
                    <a:pt x="104398" y="177209"/>
                  </a:lnTo>
                  <a:lnTo>
                    <a:pt x="125255" y="180370"/>
                  </a:lnTo>
                  <a:lnTo>
                    <a:pt x="185684" y="187268"/>
                  </a:lnTo>
                  <a:lnTo>
                    <a:pt x="211197" y="189615"/>
                  </a:lnTo>
                  <a:lnTo>
                    <a:pt x="232015" y="191181"/>
                  </a:lnTo>
                  <a:lnTo>
                    <a:pt x="272745" y="193383"/>
                  </a:lnTo>
                  <a:lnTo>
                    <a:pt x="280667" y="193692"/>
                  </a:lnTo>
                  <a:lnTo>
                    <a:pt x="310020" y="194127"/>
                  </a:lnTo>
                  <a:lnTo>
                    <a:pt x="337112" y="194286"/>
                  </a:lnTo>
                  <a:lnTo>
                    <a:pt x="342232" y="18288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PenAnnotation6"/>
            <p:cNvSpPr/>
            <p:nvPr/>
          </p:nvSpPr>
          <p:spPr>
            <a:xfrm>
              <a:off x="2652370" y="3726179"/>
              <a:ext cx="22251" cy="377192"/>
            </a:xfrm>
            <a:custGeom>
              <a:avLst/>
              <a:gdLst/>
              <a:ahLst/>
              <a:cxnLst/>
              <a:rect l="0" t="0" r="0" b="0"/>
              <a:pathLst>
                <a:path w="22251" h="377192">
                  <a:moveTo>
                    <a:pt x="22250" y="0"/>
                  </a:moveTo>
                  <a:lnTo>
                    <a:pt x="22250" y="57208"/>
                  </a:lnTo>
                  <a:lnTo>
                    <a:pt x="20980" y="76239"/>
                  </a:lnTo>
                  <a:lnTo>
                    <a:pt x="18863" y="96546"/>
                  </a:lnTo>
                  <a:lnTo>
                    <a:pt x="16182" y="117704"/>
                  </a:lnTo>
                  <a:lnTo>
                    <a:pt x="13124" y="135620"/>
                  </a:lnTo>
                  <a:lnTo>
                    <a:pt x="9816" y="151373"/>
                  </a:lnTo>
                  <a:lnTo>
                    <a:pt x="6341" y="165686"/>
                  </a:lnTo>
                  <a:lnTo>
                    <a:pt x="4024" y="177767"/>
                  </a:lnTo>
                  <a:lnTo>
                    <a:pt x="2479" y="188362"/>
                  </a:lnTo>
                  <a:lnTo>
                    <a:pt x="1449" y="197965"/>
                  </a:lnTo>
                  <a:lnTo>
                    <a:pt x="763" y="213257"/>
                  </a:lnTo>
                  <a:lnTo>
                    <a:pt x="0" y="253954"/>
                  </a:lnTo>
                  <a:lnTo>
                    <a:pt x="1066" y="273443"/>
                  </a:lnTo>
                  <a:lnTo>
                    <a:pt x="3047" y="291516"/>
                  </a:lnTo>
                  <a:lnTo>
                    <a:pt x="5638" y="308644"/>
                  </a:lnTo>
                  <a:lnTo>
                    <a:pt x="8635" y="323873"/>
                  </a:lnTo>
                  <a:lnTo>
                    <a:pt x="11903" y="337835"/>
                  </a:lnTo>
                  <a:lnTo>
                    <a:pt x="22250" y="377191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PenAnnotation7"/>
            <p:cNvSpPr/>
            <p:nvPr/>
          </p:nvSpPr>
          <p:spPr>
            <a:xfrm>
              <a:off x="1726746" y="3806189"/>
              <a:ext cx="227785" cy="285751"/>
            </a:xfrm>
            <a:custGeom>
              <a:avLst/>
              <a:gdLst/>
              <a:ahLst/>
              <a:cxnLst/>
              <a:rect l="0" t="0" r="0" b="0"/>
              <a:pathLst>
                <a:path w="227785" h="285751">
                  <a:moveTo>
                    <a:pt x="113484" y="0"/>
                  </a:moveTo>
                  <a:lnTo>
                    <a:pt x="95280" y="6069"/>
                  </a:lnTo>
                  <a:lnTo>
                    <a:pt x="87378" y="7856"/>
                  </a:lnTo>
                  <a:lnTo>
                    <a:pt x="79570" y="9047"/>
                  </a:lnTo>
                  <a:lnTo>
                    <a:pt x="71825" y="9842"/>
                  </a:lnTo>
                  <a:lnTo>
                    <a:pt x="60311" y="12911"/>
                  </a:lnTo>
                  <a:lnTo>
                    <a:pt x="46285" y="17498"/>
                  </a:lnTo>
                  <a:lnTo>
                    <a:pt x="30584" y="23095"/>
                  </a:lnTo>
                  <a:lnTo>
                    <a:pt x="20118" y="28097"/>
                  </a:lnTo>
                  <a:lnTo>
                    <a:pt x="13140" y="32701"/>
                  </a:lnTo>
                  <a:lnTo>
                    <a:pt x="1940" y="43149"/>
                  </a:lnTo>
                  <a:lnTo>
                    <a:pt x="1021" y="45276"/>
                  </a:lnTo>
                  <a:lnTo>
                    <a:pt x="0" y="51026"/>
                  </a:lnTo>
                  <a:lnTo>
                    <a:pt x="2268" y="53068"/>
                  </a:lnTo>
                  <a:lnTo>
                    <a:pt x="6320" y="54429"/>
                  </a:lnTo>
                  <a:lnTo>
                    <a:pt x="11561" y="55336"/>
                  </a:lnTo>
                  <a:lnTo>
                    <a:pt x="17595" y="57211"/>
                  </a:lnTo>
                  <a:lnTo>
                    <a:pt x="24158" y="59731"/>
                  </a:lnTo>
                  <a:lnTo>
                    <a:pt x="31073" y="62681"/>
                  </a:lnTo>
                  <a:lnTo>
                    <a:pt x="39493" y="64647"/>
                  </a:lnTo>
                  <a:lnTo>
                    <a:pt x="48917" y="65958"/>
                  </a:lnTo>
                  <a:lnTo>
                    <a:pt x="59009" y="66833"/>
                  </a:lnTo>
                  <a:lnTo>
                    <a:pt x="75897" y="69955"/>
                  </a:lnTo>
                  <a:lnTo>
                    <a:pt x="121755" y="80198"/>
                  </a:lnTo>
                  <a:lnTo>
                    <a:pt x="139318" y="85216"/>
                  </a:lnTo>
                  <a:lnTo>
                    <a:pt x="152297" y="89830"/>
                  </a:lnTo>
                  <a:lnTo>
                    <a:pt x="162219" y="94177"/>
                  </a:lnTo>
                  <a:lnTo>
                    <a:pt x="168834" y="98345"/>
                  </a:lnTo>
                  <a:lnTo>
                    <a:pt x="173244" y="102394"/>
                  </a:lnTo>
                  <a:lnTo>
                    <a:pt x="180321" y="111949"/>
                  </a:lnTo>
                  <a:lnTo>
                    <a:pt x="178362" y="114003"/>
                  </a:lnTo>
                  <a:lnTo>
                    <a:pt x="174516" y="116642"/>
                  </a:lnTo>
                  <a:lnTo>
                    <a:pt x="169412" y="119672"/>
                  </a:lnTo>
                  <a:lnTo>
                    <a:pt x="163469" y="122961"/>
                  </a:lnTo>
                  <a:lnTo>
                    <a:pt x="150093" y="130003"/>
                  </a:lnTo>
                  <a:lnTo>
                    <a:pt x="141700" y="133659"/>
                  </a:lnTo>
                  <a:lnTo>
                    <a:pt x="132294" y="137366"/>
                  </a:lnTo>
                  <a:lnTo>
                    <a:pt x="122214" y="141108"/>
                  </a:lnTo>
                  <a:lnTo>
                    <a:pt x="56365" y="164093"/>
                  </a:lnTo>
                  <a:lnTo>
                    <a:pt x="43655" y="169085"/>
                  </a:lnTo>
                  <a:lnTo>
                    <a:pt x="32641" y="173683"/>
                  </a:lnTo>
                  <a:lnTo>
                    <a:pt x="25298" y="178019"/>
                  </a:lnTo>
                  <a:lnTo>
                    <a:pt x="20403" y="182179"/>
                  </a:lnTo>
                  <a:lnTo>
                    <a:pt x="12547" y="191915"/>
                  </a:lnTo>
                  <a:lnTo>
                    <a:pt x="14443" y="193983"/>
                  </a:lnTo>
                  <a:lnTo>
                    <a:pt x="18246" y="196632"/>
                  </a:lnTo>
                  <a:lnTo>
                    <a:pt x="23322" y="199668"/>
                  </a:lnTo>
                  <a:lnTo>
                    <a:pt x="29246" y="201692"/>
                  </a:lnTo>
                  <a:lnTo>
                    <a:pt x="35735" y="203042"/>
                  </a:lnTo>
                  <a:lnTo>
                    <a:pt x="42601" y="203941"/>
                  </a:lnTo>
                  <a:lnTo>
                    <a:pt x="50989" y="205811"/>
                  </a:lnTo>
                  <a:lnTo>
                    <a:pt x="60390" y="208327"/>
                  </a:lnTo>
                  <a:lnTo>
                    <a:pt x="70468" y="211275"/>
                  </a:lnTo>
                  <a:lnTo>
                    <a:pt x="80997" y="213240"/>
                  </a:lnTo>
                  <a:lnTo>
                    <a:pt x="91826" y="214550"/>
                  </a:lnTo>
                  <a:lnTo>
                    <a:pt x="102855" y="215424"/>
                  </a:lnTo>
                  <a:lnTo>
                    <a:pt x="117828" y="218546"/>
                  </a:lnTo>
                  <a:lnTo>
                    <a:pt x="135430" y="223168"/>
                  </a:lnTo>
                  <a:lnTo>
                    <a:pt x="154784" y="228788"/>
                  </a:lnTo>
                  <a:lnTo>
                    <a:pt x="170228" y="233806"/>
                  </a:lnTo>
                  <a:lnTo>
                    <a:pt x="183063" y="238421"/>
                  </a:lnTo>
                  <a:lnTo>
                    <a:pt x="194160" y="242767"/>
                  </a:lnTo>
                  <a:lnTo>
                    <a:pt x="202828" y="246935"/>
                  </a:lnTo>
                  <a:lnTo>
                    <a:pt x="209876" y="250983"/>
                  </a:lnTo>
                  <a:lnTo>
                    <a:pt x="215845" y="254953"/>
                  </a:lnTo>
                  <a:lnTo>
                    <a:pt x="219825" y="258869"/>
                  </a:lnTo>
                  <a:lnTo>
                    <a:pt x="222478" y="262749"/>
                  </a:lnTo>
                  <a:lnTo>
                    <a:pt x="225425" y="270447"/>
                  </a:lnTo>
                  <a:lnTo>
                    <a:pt x="226211" y="274278"/>
                  </a:lnTo>
                  <a:lnTo>
                    <a:pt x="227784" y="28575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1668780" y="4950778"/>
            <a:ext cx="422430" cy="349197"/>
            <a:chOff x="1668780" y="4950778"/>
            <a:chExt cx="422430" cy="349197"/>
          </a:xfrm>
        </p:grpSpPr>
        <p:sp>
          <p:nvSpPr>
            <p:cNvPr id="20" name="SMARTPenAnnotation8"/>
            <p:cNvSpPr/>
            <p:nvPr/>
          </p:nvSpPr>
          <p:spPr>
            <a:xfrm>
              <a:off x="1668780" y="4950778"/>
              <a:ext cx="21272" cy="349197"/>
            </a:xfrm>
            <a:custGeom>
              <a:avLst/>
              <a:gdLst/>
              <a:ahLst/>
              <a:cxnLst/>
              <a:rect l="0" t="0" r="0" b="0"/>
              <a:pathLst>
                <a:path w="21272" h="349197">
                  <a:moveTo>
                    <a:pt x="11430" y="9841"/>
                  </a:moveTo>
                  <a:lnTo>
                    <a:pt x="21271" y="0"/>
                  </a:lnTo>
                  <a:lnTo>
                    <a:pt x="20530" y="7091"/>
                  </a:lnTo>
                  <a:lnTo>
                    <a:pt x="16321" y="35289"/>
                  </a:lnTo>
                  <a:lnTo>
                    <a:pt x="14691" y="48396"/>
                  </a:lnTo>
                  <a:lnTo>
                    <a:pt x="13604" y="59675"/>
                  </a:lnTo>
                  <a:lnTo>
                    <a:pt x="12879" y="69733"/>
                  </a:lnTo>
                  <a:lnTo>
                    <a:pt x="12396" y="78980"/>
                  </a:lnTo>
                  <a:lnTo>
                    <a:pt x="11859" y="96026"/>
                  </a:lnTo>
                  <a:lnTo>
                    <a:pt x="11455" y="161098"/>
                  </a:lnTo>
                  <a:lnTo>
                    <a:pt x="11430" y="297071"/>
                  </a:lnTo>
                  <a:lnTo>
                    <a:pt x="10160" y="305468"/>
                  </a:lnTo>
                  <a:lnTo>
                    <a:pt x="8043" y="312336"/>
                  </a:lnTo>
                  <a:lnTo>
                    <a:pt x="5362" y="318184"/>
                  </a:lnTo>
                  <a:lnTo>
                    <a:pt x="3574" y="323353"/>
                  </a:lnTo>
                  <a:lnTo>
                    <a:pt x="2383" y="328069"/>
                  </a:lnTo>
                  <a:lnTo>
                    <a:pt x="1588" y="332484"/>
                  </a:lnTo>
                  <a:lnTo>
                    <a:pt x="1059" y="336696"/>
                  </a:lnTo>
                  <a:lnTo>
                    <a:pt x="470" y="344763"/>
                  </a:lnTo>
                  <a:lnTo>
                    <a:pt x="209" y="349196"/>
                  </a:lnTo>
                  <a:lnTo>
                    <a:pt x="0" y="341311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PenAnnotation9"/>
            <p:cNvSpPr/>
            <p:nvPr/>
          </p:nvSpPr>
          <p:spPr>
            <a:xfrm>
              <a:off x="1775534" y="4961139"/>
              <a:ext cx="315676" cy="319361"/>
            </a:xfrm>
            <a:custGeom>
              <a:avLst/>
              <a:gdLst/>
              <a:ahLst/>
              <a:cxnLst/>
              <a:rect l="0" t="0" r="0" b="0"/>
              <a:pathLst>
                <a:path w="315676" h="319361">
                  <a:moveTo>
                    <a:pt x="41836" y="45200"/>
                  </a:moveTo>
                  <a:lnTo>
                    <a:pt x="69822" y="17214"/>
                  </a:lnTo>
                  <a:lnTo>
                    <a:pt x="73193" y="15113"/>
                  </a:lnTo>
                  <a:lnTo>
                    <a:pt x="80326" y="12778"/>
                  </a:lnTo>
                  <a:lnTo>
                    <a:pt x="87729" y="8354"/>
                  </a:lnTo>
                  <a:lnTo>
                    <a:pt x="91481" y="5396"/>
                  </a:lnTo>
                  <a:lnTo>
                    <a:pt x="96523" y="3424"/>
                  </a:lnTo>
                  <a:lnTo>
                    <a:pt x="102424" y="2110"/>
                  </a:lnTo>
                  <a:lnTo>
                    <a:pt x="108898" y="1233"/>
                  </a:lnTo>
                  <a:lnTo>
                    <a:pt x="115754" y="649"/>
                  </a:lnTo>
                  <a:lnTo>
                    <a:pt x="122864" y="260"/>
                  </a:lnTo>
                  <a:lnTo>
                    <a:pt x="130145" y="0"/>
                  </a:lnTo>
                  <a:lnTo>
                    <a:pt x="136268" y="1097"/>
                  </a:lnTo>
                  <a:lnTo>
                    <a:pt x="141621" y="3098"/>
                  </a:lnTo>
                  <a:lnTo>
                    <a:pt x="146459" y="5702"/>
                  </a:lnTo>
                  <a:lnTo>
                    <a:pt x="152225" y="7438"/>
                  </a:lnTo>
                  <a:lnTo>
                    <a:pt x="158608" y="8596"/>
                  </a:lnTo>
                  <a:lnTo>
                    <a:pt x="165404" y="9367"/>
                  </a:lnTo>
                  <a:lnTo>
                    <a:pt x="172475" y="11152"/>
                  </a:lnTo>
                  <a:lnTo>
                    <a:pt x="179728" y="13611"/>
                  </a:lnTo>
                  <a:lnTo>
                    <a:pt x="187104" y="16521"/>
                  </a:lnTo>
                  <a:lnTo>
                    <a:pt x="194561" y="19731"/>
                  </a:lnTo>
                  <a:lnTo>
                    <a:pt x="209620" y="26684"/>
                  </a:lnTo>
                  <a:lnTo>
                    <a:pt x="232379" y="37738"/>
                  </a:lnTo>
                  <a:lnTo>
                    <a:pt x="237444" y="41496"/>
                  </a:lnTo>
                  <a:lnTo>
                    <a:pt x="240821" y="45271"/>
                  </a:lnTo>
                  <a:lnTo>
                    <a:pt x="245844" y="54122"/>
                  </a:lnTo>
                  <a:lnTo>
                    <a:pt x="252309" y="66522"/>
                  </a:lnTo>
                  <a:lnTo>
                    <a:pt x="253271" y="72115"/>
                  </a:lnTo>
                  <a:lnTo>
                    <a:pt x="252643" y="77113"/>
                  </a:lnTo>
                  <a:lnTo>
                    <a:pt x="250954" y="81716"/>
                  </a:lnTo>
                  <a:lnTo>
                    <a:pt x="245690" y="90216"/>
                  </a:lnTo>
                  <a:lnTo>
                    <a:pt x="242509" y="94261"/>
                  </a:lnTo>
                  <a:lnTo>
                    <a:pt x="239118" y="96957"/>
                  </a:lnTo>
                  <a:lnTo>
                    <a:pt x="235587" y="98755"/>
                  </a:lnTo>
                  <a:lnTo>
                    <a:pt x="231963" y="99954"/>
                  </a:lnTo>
                  <a:lnTo>
                    <a:pt x="224550" y="104672"/>
                  </a:lnTo>
                  <a:lnTo>
                    <a:pt x="215752" y="111002"/>
                  </a:lnTo>
                  <a:lnTo>
                    <a:pt x="209850" y="114468"/>
                  </a:lnTo>
                  <a:lnTo>
                    <a:pt x="203375" y="118049"/>
                  </a:lnTo>
                  <a:lnTo>
                    <a:pt x="193979" y="120436"/>
                  </a:lnTo>
                  <a:lnTo>
                    <a:pt x="182634" y="122027"/>
                  </a:lnTo>
                  <a:lnTo>
                    <a:pt x="169991" y="123089"/>
                  </a:lnTo>
                  <a:lnTo>
                    <a:pt x="159023" y="123796"/>
                  </a:lnTo>
                  <a:lnTo>
                    <a:pt x="140062" y="124582"/>
                  </a:lnTo>
                  <a:lnTo>
                    <a:pt x="97833" y="125086"/>
                  </a:lnTo>
                  <a:lnTo>
                    <a:pt x="102283" y="125155"/>
                  </a:lnTo>
                  <a:lnTo>
                    <a:pt x="108804" y="126444"/>
                  </a:lnTo>
                  <a:lnTo>
                    <a:pt x="116961" y="128573"/>
                  </a:lnTo>
                  <a:lnTo>
                    <a:pt x="126209" y="131262"/>
                  </a:lnTo>
                  <a:lnTo>
                    <a:pt x="134915" y="133055"/>
                  </a:lnTo>
                  <a:lnTo>
                    <a:pt x="143258" y="134250"/>
                  </a:lnTo>
                  <a:lnTo>
                    <a:pt x="151361" y="135047"/>
                  </a:lnTo>
                  <a:lnTo>
                    <a:pt x="160572" y="136848"/>
                  </a:lnTo>
                  <a:lnTo>
                    <a:pt x="170523" y="139319"/>
                  </a:lnTo>
                  <a:lnTo>
                    <a:pt x="180968" y="142236"/>
                  </a:lnTo>
                  <a:lnTo>
                    <a:pt x="190470" y="145451"/>
                  </a:lnTo>
                  <a:lnTo>
                    <a:pt x="199345" y="148864"/>
                  </a:lnTo>
                  <a:lnTo>
                    <a:pt x="207802" y="152410"/>
                  </a:lnTo>
                  <a:lnTo>
                    <a:pt x="215980" y="157313"/>
                  </a:lnTo>
                  <a:lnTo>
                    <a:pt x="223972" y="163122"/>
                  </a:lnTo>
                  <a:lnTo>
                    <a:pt x="231840" y="169535"/>
                  </a:lnTo>
                  <a:lnTo>
                    <a:pt x="267184" y="196763"/>
                  </a:lnTo>
                  <a:lnTo>
                    <a:pt x="278428" y="205933"/>
                  </a:lnTo>
                  <a:lnTo>
                    <a:pt x="288464" y="214585"/>
                  </a:lnTo>
                  <a:lnTo>
                    <a:pt x="297695" y="222893"/>
                  </a:lnTo>
                  <a:lnTo>
                    <a:pt x="303848" y="230972"/>
                  </a:lnTo>
                  <a:lnTo>
                    <a:pt x="307951" y="238899"/>
                  </a:lnTo>
                  <a:lnTo>
                    <a:pt x="310686" y="246722"/>
                  </a:lnTo>
                  <a:lnTo>
                    <a:pt x="312509" y="253209"/>
                  </a:lnTo>
                  <a:lnTo>
                    <a:pt x="313724" y="258802"/>
                  </a:lnTo>
                  <a:lnTo>
                    <a:pt x="314535" y="263802"/>
                  </a:lnTo>
                  <a:lnTo>
                    <a:pt x="315075" y="269675"/>
                  </a:lnTo>
                  <a:lnTo>
                    <a:pt x="315435" y="276130"/>
                  </a:lnTo>
                  <a:lnTo>
                    <a:pt x="315675" y="282973"/>
                  </a:lnTo>
                  <a:lnTo>
                    <a:pt x="314565" y="288806"/>
                  </a:lnTo>
                  <a:lnTo>
                    <a:pt x="309946" y="298673"/>
                  </a:lnTo>
                  <a:lnTo>
                    <a:pt x="306935" y="301812"/>
                  </a:lnTo>
                  <a:lnTo>
                    <a:pt x="303659" y="303905"/>
                  </a:lnTo>
                  <a:lnTo>
                    <a:pt x="295362" y="307500"/>
                  </a:lnTo>
                  <a:lnTo>
                    <a:pt x="283207" y="313331"/>
                  </a:lnTo>
                  <a:lnTo>
                    <a:pt x="276410" y="315394"/>
                  </a:lnTo>
                  <a:lnTo>
                    <a:pt x="269339" y="316770"/>
                  </a:lnTo>
                  <a:lnTo>
                    <a:pt x="262084" y="317687"/>
                  </a:lnTo>
                  <a:lnTo>
                    <a:pt x="254708" y="318298"/>
                  </a:lnTo>
                  <a:lnTo>
                    <a:pt x="247251" y="318706"/>
                  </a:lnTo>
                  <a:lnTo>
                    <a:pt x="239739" y="318977"/>
                  </a:lnTo>
                  <a:lnTo>
                    <a:pt x="210963" y="319360"/>
                  </a:lnTo>
                  <a:lnTo>
                    <a:pt x="201578" y="318143"/>
                  </a:lnTo>
                  <a:lnTo>
                    <a:pt x="192780" y="316062"/>
                  </a:lnTo>
                  <a:lnTo>
                    <a:pt x="184375" y="313405"/>
                  </a:lnTo>
                  <a:lnTo>
                    <a:pt x="176232" y="311633"/>
                  </a:lnTo>
                  <a:lnTo>
                    <a:pt x="168263" y="310453"/>
                  </a:lnTo>
                  <a:lnTo>
                    <a:pt x="160411" y="309665"/>
                  </a:lnTo>
                  <a:lnTo>
                    <a:pt x="146286" y="306600"/>
                  </a:lnTo>
                  <a:lnTo>
                    <a:pt x="106885" y="296421"/>
                  </a:lnTo>
                  <a:lnTo>
                    <a:pt x="63126" y="283431"/>
                  </a:lnTo>
                  <a:lnTo>
                    <a:pt x="9352" y="266531"/>
                  </a:lnTo>
                  <a:lnTo>
                    <a:pt x="4940" y="266414"/>
                  </a:lnTo>
                  <a:lnTo>
                    <a:pt x="1998" y="267606"/>
                  </a:lnTo>
                  <a:lnTo>
                    <a:pt x="38" y="269671"/>
                  </a:lnTo>
                  <a:lnTo>
                    <a:pt x="0" y="271047"/>
                  </a:lnTo>
                  <a:lnTo>
                    <a:pt x="1245" y="271965"/>
                  </a:lnTo>
                  <a:lnTo>
                    <a:pt x="7546" y="27380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SMARTPenAnnotation10"/>
          <p:cNvSpPr/>
          <p:nvPr/>
        </p:nvSpPr>
        <p:spPr>
          <a:xfrm>
            <a:off x="5737859" y="3236842"/>
            <a:ext cx="102871" cy="1812825"/>
          </a:xfrm>
          <a:custGeom>
            <a:avLst/>
            <a:gdLst/>
            <a:ahLst/>
            <a:cxnLst/>
            <a:rect l="0" t="0" r="0" b="0"/>
            <a:pathLst>
              <a:path w="102871" h="1812825">
                <a:moveTo>
                  <a:pt x="57150" y="9277"/>
                </a:moveTo>
                <a:lnTo>
                  <a:pt x="63218" y="9277"/>
                </a:lnTo>
                <a:lnTo>
                  <a:pt x="65005" y="10547"/>
                </a:lnTo>
                <a:lnTo>
                  <a:pt x="66197" y="12664"/>
                </a:lnTo>
                <a:lnTo>
                  <a:pt x="67521" y="18403"/>
                </a:lnTo>
                <a:lnTo>
                  <a:pt x="68441" y="30078"/>
                </a:lnTo>
                <a:lnTo>
                  <a:pt x="69758" y="33304"/>
                </a:lnTo>
                <a:lnTo>
                  <a:pt x="71905" y="37996"/>
                </a:lnTo>
                <a:lnTo>
                  <a:pt x="74607" y="43663"/>
                </a:lnTo>
                <a:lnTo>
                  <a:pt x="77609" y="66893"/>
                </a:lnTo>
                <a:lnTo>
                  <a:pt x="80213" y="95844"/>
                </a:lnTo>
                <a:lnTo>
                  <a:pt x="82686" y="108899"/>
                </a:lnTo>
                <a:lnTo>
                  <a:pt x="85604" y="121411"/>
                </a:lnTo>
                <a:lnTo>
                  <a:pt x="87549" y="132294"/>
                </a:lnTo>
                <a:lnTo>
                  <a:pt x="90672" y="168009"/>
                </a:lnTo>
                <a:lnTo>
                  <a:pt x="90069" y="222703"/>
                </a:lnTo>
                <a:lnTo>
                  <a:pt x="85328" y="268810"/>
                </a:lnTo>
                <a:lnTo>
                  <a:pt x="82286" y="288979"/>
                </a:lnTo>
                <a:lnTo>
                  <a:pt x="78987" y="306235"/>
                </a:lnTo>
                <a:lnTo>
                  <a:pt x="75519" y="321549"/>
                </a:lnTo>
                <a:lnTo>
                  <a:pt x="73206" y="334298"/>
                </a:lnTo>
                <a:lnTo>
                  <a:pt x="66108" y="386558"/>
                </a:lnTo>
                <a:lnTo>
                  <a:pt x="63122" y="405578"/>
                </a:lnTo>
                <a:lnTo>
                  <a:pt x="61131" y="420797"/>
                </a:lnTo>
                <a:lnTo>
                  <a:pt x="57937" y="473635"/>
                </a:lnTo>
                <a:lnTo>
                  <a:pt x="57306" y="598701"/>
                </a:lnTo>
                <a:lnTo>
                  <a:pt x="57150" y="1271492"/>
                </a:lnTo>
                <a:lnTo>
                  <a:pt x="58420" y="1295254"/>
                </a:lnTo>
                <a:lnTo>
                  <a:pt x="60537" y="1313635"/>
                </a:lnTo>
                <a:lnTo>
                  <a:pt x="63218" y="1328429"/>
                </a:lnTo>
                <a:lnTo>
                  <a:pt x="66197" y="1351641"/>
                </a:lnTo>
                <a:lnTo>
                  <a:pt x="67874" y="1392535"/>
                </a:lnTo>
                <a:lnTo>
                  <a:pt x="68441" y="1480688"/>
                </a:lnTo>
                <a:lnTo>
                  <a:pt x="69758" y="1502028"/>
                </a:lnTo>
                <a:lnTo>
                  <a:pt x="71905" y="1521335"/>
                </a:lnTo>
                <a:lnTo>
                  <a:pt x="77678" y="1561413"/>
                </a:lnTo>
                <a:lnTo>
                  <a:pt x="86799" y="1632207"/>
                </a:lnTo>
                <a:lnTo>
                  <a:pt x="89377" y="1656833"/>
                </a:lnTo>
                <a:lnTo>
                  <a:pt x="91260" y="1701944"/>
                </a:lnTo>
                <a:lnTo>
                  <a:pt x="92590" y="1706682"/>
                </a:lnTo>
                <a:lnTo>
                  <a:pt x="94747" y="1711111"/>
                </a:lnTo>
                <a:lnTo>
                  <a:pt x="97455" y="1715333"/>
                </a:lnTo>
                <a:lnTo>
                  <a:pt x="100464" y="1723411"/>
                </a:lnTo>
                <a:lnTo>
                  <a:pt x="102395" y="1738945"/>
                </a:lnTo>
                <a:lnTo>
                  <a:pt x="102867" y="1767710"/>
                </a:lnTo>
                <a:lnTo>
                  <a:pt x="102870" y="1731624"/>
                </a:lnTo>
                <a:lnTo>
                  <a:pt x="101600" y="1723928"/>
                </a:lnTo>
                <a:lnTo>
                  <a:pt x="99484" y="1713718"/>
                </a:lnTo>
                <a:lnTo>
                  <a:pt x="93745" y="1687557"/>
                </a:lnTo>
                <a:lnTo>
                  <a:pt x="86962" y="1654762"/>
                </a:lnTo>
                <a:lnTo>
                  <a:pt x="84644" y="1642207"/>
                </a:lnTo>
                <a:lnTo>
                  <a:pt x="82070" y="1624870"/>
                </a:lnTo>
                <a:lnTo>
                  <a:pt x="74553" y="1571564"/>
                </a:lnTo>
                <a:lnTo>
                  <a:pt x="67848" y="1507537"/>
                </a:lnTo>
                <a:lnTo>
                  <a:pt x="61905" y="1440980"/>
                </a:lnTo>
                <a:lnTo>
                  <a:pt x="59264" y="1402933"/>
                </a:lnTo>
                <a:lnTo>
                  <a:pt x="57289" y="1386692"/>
                </a:lnTo>
                <a:lnTo>
                  <a:pt x="54703" y="1370783"/>
                </a:lnTo>
                <a:lnTo>
                  <a:pt x="51709" y="1355098"/>
                </a:lnTo>
                <a:lnTo>
                  <a:pt x="49713" y="1342101"/>
                </a:lnTo>
                <a:lnTo>
                  <a:pt x="46509" y="1306378"/>
                </a:lnTo>
                <a:lnTo>
                  <a:pt x="45790" y="1257011"/>
                </a:lnTo>
                <a:lnTo>
                  <a:pt x="44481" y="1233115"/>
                </a:lnTo>
                <a:lnTo>
                  <a:pt x="39667" y="1188629"/>
                </a:lnTo>
                <a:lnTo>
                  <a:pt x="36605" y="1171431"/>
                </a:lnTo>
                <a:lnTo>
                  <a:pt x="33293" y="1158697"/>
                </a:lnTo>
                <a:lnTo>
                  <a:pt x="29816" y="1148937"/>
                </a:lnTo>
                <a:lnTo>
                  <a:pt x="27497" y="1134810"/>
                </a:lnTo>
                <a:lnTo>
                  <a:pt x="22964" y="1079792"/>
                </a:lnTo>
                <a:lnTo>
                  <a:pt x="20390" y="1060774"/>
                </a:lnTo>
                <a:lnTo>
                  <a:pt x="17404" y="1041745"/>
                </a:lnTo>
                <a:lnTo>
                  <a:pt x="15413" y="1026519"/>
                </a:lnTo>
                <a:lnTo>
                  <a:pt x="12217" y="980445"/>
                </a:lnTo>
                <a:lnTo>
                  <a:pt x="11586" y="928964"/>
                </a:lnTo>
                <a:lnTo>
                  <a:pt x="10264" y="915772"/>
                </a:lnTo>
                <a:lnTo>
                  <a:pt x="8113" y="903167"/>
                </a:lnTo>
                <a:lnTo>
                  <a:pt x="5409" y="890954"/>
                </a:lnTo>
                <a:lnTo>
                  <a:pt x="2404" y="873997"/>
                </a:lnTo>
                <a:lnTo>
                  <a:pt x="317" y="828941"/>
                </a:lnTo>
                <a:lnTo>
                  <a:pt x="0" y="481756"/>
                </a:lnTo>
                <a:lnTo>
                  <a:pt x="1270" y="470313"/>
                </a:lnTo>
                <a:lnTo>
                  <a:pt x="3387" y="456334"/>
                </a:lnTo>
                <a:lnTo>
                  <a:pt x="6068" y="440665"/>
                </a:lnTo>
                <a:lnTo>
                  <a:pt x="9047" y="416482"/>
                </a:lnTo>
                <a:lnTo>
                  <a:pt x="11221" y="364236"/>
                </a:lnTo>
                <a:lnTo>
                  <a:pt x="12608" y="342296"/>
                </a:lnTo>
                <a:lnTo>
                  <a:pt x="20459" y="276095"/>
                </a:lnTo>
                <a:lnTo>
                  <a:pt x="23063" y="254863"/>
                </a:lnTo>
                <a:lnTo>
                  <a:pt x="30399" y="212289"/>
                </a:lnTo>
                <a:lnTo>
                  <a:pt x="32561" y="195601"/>
                </a:lnTo>
                <a:lnTo>
                  <a:pt x="34408" y="186833"/>
                </a:lnTo>
                <a:lnTo>
                  <a:pt x="36909" y="177178"/>
                </a:lnTo>
                <a:lnTo>
                  <a:pt x="39846" y="166932"/>
                </a:lnTo>
                <a:lnTo>
                  <a:pt x="41804" y="157560"/>
                </a:lnTo>
                <a:lnTo>
                  <a:pt x="44947" y="127656"/>
                </a:lnTo>
                <a:lnTo>
                  <a:pt x="45701" y="71897"/>
                </a:lnTo>
                <a:lnTo>
                  <a:pt x="46982" y="52348"/>
                </a:lnTo>
                <a:lnTo>
                  <a:pt x="49101" y="41801"/>
                </a:lnTo>
                <a:lnTo>
                  <a:pt x="55561" y="15702"/>
                </a:lnTo>
                <a:lnTo>
                  <a:pt x="57011" y="0"/>
                </a:lnTo>
                <a:lnTo>
                  <a:pt x="57138" y="71513"/>
                </a:lnTo>
                <a:lnTo>
                  <a:pt x="55873" y="87598"/>
                </a:lnTo>
                <a:lnTo>
                  <a:pt x="53758" y="104671"/>
                </a:lnTo>
                <a:lnTo>
                  <a:pt x="51079" y="122403"/>
                </a:lnTo>
                <a:lnTo>
                  <a:pt x="48102" y="152266"/>
                </a:lnTo>
                <a:lnTo>
                  <a:pt x="46191" y="196413"/>
                </a:lnTo>
                <a:lnTo>
                  <a:pt x="39156" y="257549"/>
                </a:lnTo>
                <a:lnTo>
                  <a:pt x="30103" y="331710"/>
                </a:lnTo>
                <a:lnTo>
                  <a:pt x="27689" y="355043"/>
                </a:lnTo>
                <a:lnTo>
                  <a:pt x="25007" y="389011"/>
                </a:lnTo>
                <a:lnTo>
                  <a:pt x="23284" y="441862"/>
                </a:lnTo>
                <a:lnTo>
                  <a:pt x="22863" y="1067104"/>
                </a:lnTo>
                <a:lnTo>
                  <a:pt x="24132" y="1094225"/>
                </a:lnTo>
                <a:lnTo>
                  <a:pt x="26248" y="1114846"/>
                </a:lnTo>
                <a:lnTo>
                  <a:pt x="28929" y="1131133"/>
                </a:lnTo>
                <a:lnTo>
                  <a:pt x="31908" y="1156003"/>
                </a:lnTo>
                <a:lnTo>
                  <a:pt x="33584" y="1197831"/>
                </a:lnTo>
                <a:lnTo>
                  <a:pt x="35247" y="1239833"/>
                </a:lnTo>
                <a:lnTo>
                  <a:pt x="40219" y="1292368"/>
                </a:lnTo>
                <a:lnTo>
                  <a:pt x="42053" y="1321871"/>
                </a:lnTo>
                <a:lnTo>
                  <a:pt x="44090" y="1385133"/>
                </a:lnTo>
                <a:lnTo>
                  <a:pt x="45238" y="1442534"/>
                </a:lnTo>
                <a:lnTo>
                  <a:pt x="45720" y="1722726"/>
                </a:lnTo>
                <a:lnTo>
                  <a:pt x="46991" y="1731967"/>
                </a:lnTo>
                <a:lnTo>
                  <a:pt x="49107" y="1743207"/>
                </a:lnTo>
                <a:lnTo>
                  <a:pt x="51788" y="1755781"/>
                </a:lnTo>
                <a:lnTo>
                  <a:pt x="54768" y="1773138"/>
                </a:lnTo>
                <a:lnTo>
                  <a:pt x="57109" y="1812824"/>
                </a:lnTo>
                <a:lnTo>
                  <a:pt x="57150" y="180378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1"/>
          <p:cNvSpPr/>
          <p:nvPr/>
        </p:nvSpPr>
        <p:spPr>
          <a:xfrm>
            <a:off x="4572000" y="3246319"/>
            <a:ext cx="217158" cy="1725732"/>
          </a:xfrm>
          <a:custGeom>
            <a:avLst/>
            <a:gdLst/>
            <a:ahLst/>
            <a:cxnLst/>
            <a:rect l="0" t="0" r="0" b="0"/>
            <a:pathLst>
              <a:path w="217158" h="1725732">
                <a:moveTo>
                  <a:pt x="0" y="1725731"/>
                </a:moveTo>
                <a:lnTo>
                  <a:pt x="6067" y="1719663"/>
                </a:lnTo>
                <a:lnTo>
                  <a:pt x="7855" y="1716605"/>
                </a:lnTo>
                <a:lnTo>
                  <a:pt x="10959" y="1704930"/>
                </a:lnTo>
                <a:lnTo>
                  <a:pt x="11421" y="1652577"/>
                </a:lnTo>
                <a:lnTo>
                  <a:pt x="11426" y="1643265"/>
                </a:lnTo>
                <a:lnTo>
                  <a:pt x="17496" y="1618746"/>
                </a:lnTo>
                <a:lnTo>
                  <a:pt x="21800" y="1594578"/>
                </a:lnTo>
                <a:lnTo>
                  <a:pt x="22842" y="1543595"/>
                </a:lnTo>
                <a:lnTo>
                  <a:pt x="28924" y="1491351"/>
                </a:lnTo>
                <a:lnTo>
                  <a:pt x="33583" y="1440850"/>
                </a:lnTo>
                <a:lnTo>
                  <a:pt x="34271" y="1391194"/>
                </a:lnTo>
                <a:lnTo>
                  <a:pt x="34277" y="1384596"/>
                </a:lnTo>
                <a:lnTo>
                  <a:pt x="35552" y="1378928"/>
                </a:lnTo>
                <a:lnTo>
                  <a:pt x="42142" y="1362341"/>
                </a:lnTo>
                <a:lnTo>
                  <a:pt x="46676" y="1311150"/>
                </a:lnTo>
                <a:lnTo>
                  <a:pt x="51648" y="1295516"/>
                </a:lnTo>
                <a:lnTo>
                  <a:pt x="55519" y="1272434"/>
                </a:lnTo>
                <a:lnTo>
                  <a:pt x="57086" y="1218721"/>
                </a:lnTo>
                <a:lnTo>
                  <a:pt x="57107" y="1208654"/>
                </a:lnTo>
                <a:lnTo>
                  <a:pt x="58391" y="1200673"/>
                </a:lnTo>
                <a:lnTo>
                  <a:pt x="64996" y="1182102"/>
                </a:lnTo>
                <a:lnTo>
                  <a:pt x="76341" y="1104138"/>
                </a:lnTo>
                <a:lnTo>
                  <a:pt x="79795" y="1051216"/>
                </a:lnTo>
                <a:lnTo>
                  <a:pt x="79997" y="967673"/>
                </a:lnTo>
                <a:lnTo>
                  <a:pt x="83391" y="940930"/>
                </a:lnTo>
                <a:lnTo>
                  <a:pt x="87862" y="923540"/>
                </a:lnTo>
                <a:lnTo>
                  <a:pt x="90969" y="871811"/>
                </a:lnTo>
                <a:lnTo>
                  <a:pt x="91427" y="802407"/>
                </a:lnTo>
                <a:lnTo>
                  <a:pt x="97504" y="750125"/>
                </a:lnTo>
                <a:lnTo>
                  <a:pt x="103871" y="720205"/>
                </a:lnTo>
                <a:lnTo>
                  <a:pt x="107347" y="708670"/>
                </a:lnTo>
                <a:lnTo>
                  <a:pt x="112205" y="684470"/>
                </a:lnTo>
                <a:lnTo>
                  <a:pt x="145507" y="486877"/>
                </a:lnTo>
                <a:lnTo>
                  <a:pt x="153570" y="435142"/>
                </a:lnTo>
                <a:lnTo>
                  <a:pt x="158746" y="385514"/>
                </a:lnTo>
                <a:lnTo>
                  <a:pt x="162840" y="364269"/>
                </a:lnTo>
                <a:lnTo>
                  <a:pt x="168898" y="334274"/>
                </a:lnTo>
                <a:lnTo>
                  <a:pt x="171300" y="281880"/>
                </a:lnTo>
                <a:lnTo>
                  <a:pt x="171437" y="248466"/>
                </a:lnTo>
                <a:lnTo>
                  <a:pt x="174831" y="236895"/>
                </a:lnTo>
                <a:lnTo>
                  <a:pt x="179302" y="224556"/>
                </a:lnTo>
                <a:lnTo>
                  <a:pt x="182173" y="206286"/>
                </a:lnTo>
                <a:lnTo>
                  <a:pt x="182852" y="153078"/>
                </a:lnTo>
                <a:lnTo>
                  <a:pt x="182878" y="110845"/>
                </a:lnTo>
                <a:lnTo>
                  <a:pt x="186266" y="99531"/>
                </a:lnTo>
                <a:lnTo>
                  <a:pt x="190734" y="87305"/>
                </a:lnTo>
                <a:lnTo>
                  <a:pt x="193250" y="72012"/>
                </a:lnTo>
                <a:lnTo>
                  <a:pt x="193838" y="58988"/>
                </a:lnTo>
                <a:lnTo>
                  <a:pt x="195265" y="53229"/>
                </a:lnTo>
                <a:lnTo>
                  <a:pt x="200238" y="43443"/>
                </a:lnTo>
                <a:lnTo>
                  <a:pt x="203294" y="34860"/>
                </a:lnTo>
                <a:lnTo>
                  <a:pt x="205257" y="19003"/>
                </a:lnTo>
                <a:lnTo>
                  <a:pt x="205597" y="7466"/>
                </a:lnTo>
                <a:lnTo>
                  <a:pt x="206914" y="4911"/>
                </a:lnTo>
                <a:lnTo>
                  <a:pt x="209063" y="3207"/>
                </a:lnTo>
                <a:lnTo>
                  <a:pt x="216695" y="0"/>
                </a:lnTo>
                <a:lnTo>
                  <a:pt x="217157" y="16833"/>
                </a:lnTo>
                <a:lnTo>
                  <a:pt x="215891" y="20045"/>
                </a:lnTo>
                <a:lnTo>
                  <a:pt x="209312" y="30634"/>
                </a:lnTo>
                <a:lnTo>
                  <a:pt x="207327" y="38058"/>
                </a:lnTo>
                <a:lnTo>
                  <a:pt x="205758" y="90536"/>
                </a:lnTo>
                <a:lnTo>
                  <a:pt x="205752" y="94581"/>
                </a:lnTo>
                <a:lnTo>
                  <a:pt x="202358" y="105848"/>
                </a:lnTo>
                <a:lnTo>
                  <a:pt x="199675" y="112409"/>
                </a:lnTo>
                <a:lnTo>
                  <a:pt x="195369" y="156900"/>
                </a:lnTo>
                <a:lnTo>
                  <a:pt x="191132" y="209715"/>
                </a:lnTo>
                <a:lnTo>
                  <a:pt x="188381" y="231183"/>
                </a:lnTo>
                <a:lnTo>
                  <a:pt x="175165" y="305837"/>
                </a:lnTo>
                <a:lnTo>
                  <a:pt x="166306" y="352415"/>
                </a:lnTo>
                <a:lnTo>
                  <a:pt x="160401" y="391087"/>
                </a:lnTo>
                <a:lnTo>
                  <a:pt x="156464" y="424488"/>
                </a:lnTo>
                <a:lnTo>
                  <a:pt x="150819" y="478111"/>
                </a:lnTo>
                <a:lnTo>
                  <a:pt x="144077" y="514642"/>
                </a:lnTo>
                <a:lnTo>
                  <a:pt x="133141" y="568765"/>
                </a:lnTo>
                <a:lnTo>
                  <a:pt x="127926" y="612883"/>
                </a:lnTo>
                <a:lnTo>
                  <a:pt x="123319" y="648201"/>
                </a:lnTo>
                <a:lnTo>
                  <a:pt x="117038" y="685489"/>
                </a:lnTo>
                <a:lnTo>
                  <a:pt x="113585" y="700766"/>
                </a:lnTo>
                <a:lnTo>
                  <a:pt x="107632" y="727901"/>
                </a:lnTo>
                <a:lnTo>
                  <a:pt x="103011" y="764597"/>
                </a:lnTo>
                <a:lnTo>
                  <a:pt x="97429" y="788020"/>
                </a:lnTo>
                <a:lnTo>
                  <a:pt x="92623" y="832832"/>
                </a:lnTo>
                <a:lnTo>
                  <a:pt x="91595" y="881488"/>
                </a:lnTo>
                <a:lnTo>
                  <a:pt x="89003" y="898742"/>
                </a:lnTo>
                <a:lnTo>
                  <a:pt x="84735" y="920405"/>
                </a:lnTo>
                <a:lnTo>
                  <a:pt x="79350" y="945007"/>
                </a:lnTo>
                <a:lnTo>
                  <a:pt x="73367" y="982502"/>
                </a:lnTo>
                <a:lnTo>
                  <a:pt x="63458" y="1080092"/>
                </a:lnTo>
                <a:lnTo>
                  <a:pt x="59953" y="1131863"/>
                </a:lnTo>
                <a:lnTo>
                  <a:pt x="58396" y="1173499"/>
                </a:lnTo>
                <a:lnTo>
                  <a:pt x="57396" y="1227887"/>
                </a:lnTo>
                <a:lnTo>
                  <a:pt x="55912" y="1275314"/>
                </a:lnTo>
                <a:lnTo>
                  <a:pt x="49304" y="1318518"/>
                </a:lnTo>
                <a:lnTo>
                  <a:pt x="46192" y="1366145"/>
                </a:lnTo>
                <a:lnTo>
                  <a:pt x="44543" y="1405640"/>
                </a:lnTo>
                <a:lnTo>
                  <a:pt x="37892" y="1431217"/>
                </a:lnTo>
                <a:lnTo>
                  <a:pt x="34764" y="1476378"/>
                </a:lnTo>
                <a:lnTo>
                  <a:pt x="33113" y="1517867"/>
                </a:lnTo>
                <a:lnTo>
                  <a:pt x="26462" y="1536153"/>
                </a:lnTo>
                <a:lnTo>
                  <a:pt x="24460" y="1545378"/>
                </a:lnTo>
                <a:lnTo>
                  <a:pt x="23334" y="1594117"/>
                </a:lnTo>
                <a:lnTo>
                  <a:pt x="22859" y="16800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oup 32"/>
          <p:cNvGrpSpPr/>
          <p:nvPr/>
        </p:nvGrpSpPr>
        <p:grpSpPr>
          <a:xfrm>
            <a:off x="4116401" y="3223259"/>
            <a:ext cx="3220071" cy="2057401"/>
            <a:chOff x="4116401" y="3223259"/>
            <a:chExt cx="3220071" cy="2057401"/>
          </a:xfrm>
        </p:grpSpPr>
        <p:sp>
          <p:nvSpPr>
            <p:cNvPr id="26" name="SMARTPenAnnotation12"/>
            <p:cNvSpPr/>
            <p:nvPr/>
          </p:nvSpPr>
          <p:spPr>
            <a:xfrm>
              <a:off x="6846569" y="3223259"/>
              <a:ext cx="250962" cy="1754206"/>
            </a:xfrm>
            <a:custGeom>
              <a:avLst/>
              <a:gdLst/>
              <a:ahLst/>
              <a:cxnLst/>
              <a:rect l="0" t="0" r="0" b="0"/>
              <a:pathLst>
                <a:path w="250962" h="1754206">
                  <a:moveTo>
                    <a:pt x="0" y="0"/>
                  </a:moveTo>
                  <a:lnTo>
                    <a:pt x="17028" y="17028"/>
                  </a:lnTo>
                  <a:lnTo>
                    <a:pt x="18972" y="20242"/>
                  </a:lnTo>
                  <a:lnTo>
                    <a:pt x="24249" y="33374"/>
                  </a:lnTo>
                  <a:lnTo>
                    <a:pt x="28866" y="41299"/>
                  </a:lnTo>
                  <a:lnTo>
                    <a:pt x="34483" y="50393"/>
                  </a:lnTo>
                  <a:lnTo>
                    <a:pt x="39499" y="58996"/>
                  </a:lnTo>
                  <a:lnTo>
                    <a:pt x="48458" y="75327"/>
                  </a:lnTo>
                  <a:lnTo>
                    <a:pt x="53288" y="87666"/>
                  </a:lnTo>
                  <a:lnTo>
                    <a:pt x="62455" y="124138"/>
                  </a:lnTo>
                  <a:lnTo>
                    <a:pt x="69246" y="144496"/>
                  </a:lnTo>
                  <a:lnTo>
                    <a:pt x="75225" y="163281"/>
                  </a:lnTo>
                  <a:lnTo>
                    <a:pt x="79381" y="211532"/>
                  </a:lnTo>
                  <a:lnTo>
                    <a:pt x="87741" y="276170"/>
                  </a:lnTo>
                  <a:lnTo>
                    <a:pt x="91614" y="315932"/>
                  </a:lnTo>
                  <a:lnTo>
                    <a:pt x="97021" y="335571"/>
                  </a:lnTo>
                  <a:lnTo>
                    <a:pt x="103657" y="369699"/>
                  </a:lnTo>
                  <a:lnTo>
                    <a:pt x="109570" y="409421"/>
                  </a:lnTo>
                  <a:lnTo>
                    <a:pt x="112899" y="453204"/>
                  </a:lnTo>
                  <a:lnTo>
                    <a:pt x="117411" y="505518"/>
                  </a:lnTo>
                  <a:lnTo>
                    <a:pt x="124087" y="558326"/>
                  </a:lnTo>
                  <a:lnTo>
                    <a:pt x="133261" y="630282"/>
                  </a:lnTo>
                  <a:lnTo>
                    <a:pt x="137275" y="684026"/>
                  </a:lnTo>
                  <a:lnTo>
                    <a:pt x="142715" y="729885"/>
                  </a:lnTo>
                  <a:lnTo>
                    <a:pt x="152917" y="805684"/>
                  </a:lnTo>
                  <a:lnTo>
                    <a:pt x="170052" y="969395"/>
                  </a:lnTo>
                  <a:lnTo>
                    <a:pt x="174328" y="1019644"/>
                  </a:lnTo>
                  <a:lnTo>
                    <a:pt x="177179" y="1060762"/>
                  </a:lnTo>
                  <a:lnTo>
                    <a:pt x="181616" y="1133120"/>
                  </a:lnTo>
                  <a:lnTo>
                    <a:pt x="187822" y="1211846"/>
                  </a:lnTo>
                  <a:lnTo>
                    <a:pt x="194813" y="1266309"/>
                  </a:lnTo>
                  <a:lnTo>
                    <a:pt x="200884" y="1305754"/>
                  </a:lnTo>
                  <a:lnTo>
                    <a:pt x="203582" y="1344452"/>
                  </a:lnTo>
                  <a:lnTo>
                    <a:pt x="208168" y="1382818"/>
                  </a:lnTo>
                  <a:lnTo>
                    <a:pt x="234473" y="1547093"/>
                  </a:lnTo>
                  <a:lnTo>
                    <a:pt x="240569" y="1600262"/>
                  </a:lnTo>
                  <a:lnTo>
                    <a:pt x="247669" y="1617011"/>
                  </a:lnTo>
                  <a:lnTo>
                    <a:pt x="249776" y="1625875"/>
                  </a:lnTo>
                  <a:lnTo>
                    <a:pt x="250961" y="1656209"/>
                  </a:lnTo>
                  <a:lnTo>
                    <a:pt x="243507" y="1700305"/>
                  </a:lnTo>
                  <a:lnTo>
                    <a:pt x="240071" y="1735453"/>
                  </a:lnTo>
                  <a:lnTo>
                    <a:pt x="240034" y="1754205"/>
                  </a:lnTo>
                  <a:lnTo>
                    <a:pt x="238761" y="1716550"/>
                  </a:lnTo>
                  <a:lnTo>
                    <a:pt x="230905" y="1667553"/>
                  </a:lnTo>
                  <a:lnTo>
                    <a:pt x="224121" y="1617858"/>
                  </a:lnTo>
                  <a:lnTo>
                    <a:pt x="220260" y="1575451"/>
                  </a:lnTo>
                  <a:lnTo>
                    <a:pt x="218086" y="1526404"/>
                  </a:lnTo>
                  <a:lnTo>
                    <a:pt x="217351" y="1481765"/>
                  </a:lnTo>
                  <a:lnTo>
                    <a:pt x="213865" y="1444270"/>
                  </a:lnTo>
                  <a:lnTo>
                    <a:pt x="209351" y="1396278"/>
                  </a:lnTo>
                  <a:lnTo>
                    <a:pt x="205540" y="1320069"/>
                  </a:lnTo>
                  <a:lnTo>
                    <a:pt x="200148" y="1250061"/>
                  </a:lnTo>
                  <a:lnTo>
                    <a:pt x="198203" y="1215644"/>
                  </a:lnTo>
                  <a:lnTo>
                    <a:pt x="194194" y="1114853"/>
                  </a:lnTo>
                  <a:lnTo>
                    <a:pt x="185492" y="984664"/>
                  </a:lnTo>
                  <a:lnTo>
                    <a:pt x="182771" y="939279"/>
                  </a:lnTo>
                  <a:lnTo>
                    <a:pt x="174063" y="833754"/>
                  </a:lnTo>
                  <a:lnTo>
                    <a:pt x="171342" y="797278"/>
                  </a:lnTo>
                  <a:lnTo>
                    <a:pt x="163939" y="720101"/>
                  </a:lnTo>
                  <a:lnTo>
                    <a:pt x="161762" y="684535"/>
                  </a:lnTo>
                  <a:lnTo>
                    <a:pt x="158642" y="655747"/>
                  </a:lnTo>
                  <a:lnTo>
                    <a:pt x="148401" y="576347"/>
                  </a:lnTo>
                  <a:lnTo>
                    <a:pt x="144654" y="539171"/>
                  </a:lnTo>
                  <a:lnTo>
                    <a:pt x="142156" y="505498"/>
                  </a:lnTo>
                  <a:lnTo>
                    <a:pt x="140491" y="474159"/>
                  </a:lnTo>
                  <a:lnTo>
                    <a:pt x="135254" y="425791"/>
                  </a:lnTo>
                  <a:lnTo>
                    <a:pt x="129963" y="386091"/>
                  </a:lnTo>
                  <a:lnTo>
                    <a:pt x="127612" y="347280"/>
                  </a:lnTo>
                  <a:lnTo>
                    <a:pt x="126567" y="302090"/>
                  </a:lnTo>
                  <a:lnTo>
                    <a:pt x="124833" y="253642"/>
                  </a:lnTo>
                  <a:lnTo>
                    <a:pt x="119828" y="206711"/>
                  </a:lnTo>
                  <a:lnTo>
                    <a:pt x="115939" y="167787"/>
                  </a:lnTo>
                  <a:lnTo>
                    <a:pt x="108256" y="130029"/>
                  </a:lnTo>
                  <a:lnTo>
                    <a:pt x="94762" y="71546"/>
                  </a:lnTo>
                  <a:lnTo>
                    <a:pt x="92425" y="49280"/>
                  </a:lnTo>
                  <a:lnTo>
                    <a:pt x="90826" y="44284"/>
                  </a:lnTo>
                  <a:lnTo>
                    <a:pt x="88492" y="40953"/>
                  </a:lnTo>
                  <a:lnTo>
                    <a:pt x="85664" y="38732"/>
                  </a:lnTo>
                  <a:lnTo>
                    <a:pt x="83780" y="34711"/>
                  </a:lnTo>
                  <a:lnTo>
                    <a:pt x="80507" y="14998"/>
                  </a:lnTo>
                  <a:lnTo>
                    <a:pt x="76844" y="9629"/>
                  </a:lnTo>
                  <a:lnTo>
                    <a:pt x="69064" y="564"/>
                  </a:lnTo>
                  <a:lnTo>
                    <a:pt x="80011" y="11430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PenAnnotation13"/>
            <p:cNvSpPr/>
            <p:nvPr/>
          </p:nvSpPr>
          <p:spPr>
            <a:xfrm>
              <a:off x="4549140" y="4892183"/>
              <a:ext cx="2491741" cy="79868"/>
            </a:xfrm>
            <a:custGeom>
              <a:avLst/>
              <a:gdLst/>
              <a:ahLst/>
              <a:cxnLst/>
              <a:rect l="0" t="0" r="0" b="0"/>
              <a:pathLst>
                <a:path w="2491741" h="79868">
                  <a:moveTo>
                    <a:pt x="0" y="45576"/>
                  </a:moveTo>
                  <a:lnTo>
                    <a:pt x="0" y="51644"/>
                  </a:lnTo>
                  <a:lnTo>
                    <a:pt x="1270" y="53432"/>
                  </a:lnTo>
                  <a:lnTo>
                    <a:pt x="3386" y="54623"/>
                  </a:lnTo>
                  <a:lnTo>
                    <a:pt x="9841" y="56536"/>
                  </a:lnTo>
                  <a:lnTo>
                    <a:pt x="81976" y="57001"/>
                  </a:lnTo>
                  <a:lnTo>
                    <a:pt x="256420" y="57006"/>
                  </a:lnTo>
                  <a:lnTo>
                    <a:pt x="271277" y="54466"/>
                  </a:lnTo>
                  <a:lnTo>
                    <a:pt x="290071" y="50233"/>
                  </a:lnTo>
                  <a:lnTo>
                    <a:pt x="311490" y="44871"/>
                  </a:lnTo>
                  <a:lnTo>
                    <a:pt x="327040" y="41296"/>
                  </a:lnTo>
                  <a:lnTo>
                    <a:pt x="338677" y="38913"/>
                  </a:lnTo>
                  <a:lnTo>
                    <a:pt x="347704" y="37324"/>
                  </a:lnTo>
                  <a:lnTo>
                    <a:pt x="366478" y="35088"/>
                  </a:lnTo>
                  <a:lnTo>
                    <a:pt x="373858" y="33504"/>
                  </a:lnTo>
                  <a:lnTo>
                    <a:pt x="382589" y="31178"/>
                  </a:lnTo>
                  <a:lnTo>
                    <a:pt x="392219" y="28358"/>
                  </a:lnTo>
                  <a:lnTo>
                    <a:pt x="399909" y="26477"/>
                  </a:lnTo>
                  <a:lnTo>
                    <a:pt x="411840" y="24388"/>
                  </a:lnTo>
                  <a:lnTo>
                    <a:pt x="431766" y="23212"/>
                  </a:lnTo>
                  <a:lnTo>
                    <a:pt x="440244" y="21777"/>
                  </a:lnTo>
                  <a:lnTo>
                    <a:pt x="449706" y="19550"/>
                  </a:lnTo>
                  <a:lnTo>
                    <a:pt x="459823" y="16795"/>
                  </a:lnTo>
                  <a:lnTo>
                    <a:pt x="467839" y="14959"/>
                  </a:lnTo>
                  <a:lnTo>
                    <a:pt x="480131" y="12919"/>
                  </a:lnTo>
                  <a:lnTo>
                    <a:pt x="518463" y="11770"/>
                  </a:lnTo>
                  <a:lnTo>
                    <a:pt x="529792" y="10339"/>
                  </a:lnTo>
                  <a:lnTo>
                    <a:pt x="538614" y="8115"/>
                  </a:lnTo>
                  <a:lnTo>
                    <a:pt x="545766" y="5362"/>
                  </a:lnTo>
                  <a:lnTo>
                    <a:pt x="558154" y="3527"/>
                  </a:lnTo>
                  <a:lnTo>
                    <a:pt x="592238" y="1488"/>
                  </a:lnTo>
                  <a:lnTo>
                    <a:pt x="646333" y="581"/>
                  </a:lnTo>
                  <a:lnTo>
                    <a:pt x="766340" y="0"/>
                  </a:lnTo>
                  <a:lnTo>
                    <a:pt x="792833" y="1222"/>
                  </a:lnTo>
                  <a:lnTo>
                    <a:pt x="818115" y="3307"/>
                  </a:lnTo>
                  <a:lnTo>
                    <a:pt x="842590" y="5967"/>
                  </a:lnTo>
                  <a:lnTo>
                    <a:pt x="862716" y="7740"/>
                  </a:lnTo>
                  <a:lnTo>
                    <a:pt x="913056" y="10236"/>
                  </a:lnTo>
                  <a:lnTo>
                    <a:pt x="968188" y="12245"/>
                  </a:lnTo>
                  <a:lnTo>
                    <a:pt x="979469" y="14465"/>
                  </a:lnTo>
                  <a:lnTo>
                    <a:pt x="988259" y="17216"/>
                  </a:lnTo>
                  <a:lnTo>
                    <a:pt x="1001739" y="19049"/>
                  </a:lnTo>
                  <a:lnTo>
                    <a:pt x="1037037" y="21087"/>
                  </a:lnTo>
                  <a:lnTo>
                    <a:pt x="1105818" y="22234"/>
                  </a:lnTo>
                  <a:lnTo>
                    <a:pt x="1315458" y="22715"/>
                  </a:lnTo>
                  <a:lnTo>
                    <a:pt x="1325282" y="23986"/>
                  </a:lnTo>
                  <a:lnTo>
                    <a:pt x="1334371" y="26103"/>
                  </a:lnTo>
                  <a:lnTo>
                    <a:pt x="1342970" y="28784"/>
                  </a:lnTo>
                  <a:lnTo>
                    <a:pt x="1352514" y="30571"/>
                  </a:lnTo>
                  <a:lnTo>
                    <a:pt x="1373277" y="32557"/>
                  </a:lnTo>
                  <a:lnTo>
                    <a:pt x="1425685" y="33440"/>
                  </a:lnTo>
                  <a:lnTo>
                    <a:pt x="1522829" y="34007"/>
                  </a:lnTo>
                  <a:lnTo>
                    <a:pt x="1546079" y="35323"/>
                  </a:lnTo>
                  <a:lnTo>
                    <a:pt x="1656181" y="43975"/>
                  </a:lnTo>
                  <a:lnTo>
                    <a:pt x="1669271" y="45779"/>
                  </a:lnTo>
                  <a:lnTo>
                    <a:pt x="1683077" y="48251"/>
                  </a:lnTo>
                  <a:lnTo>
                    <a:pt x="1697362" y="51170"/>
                  </a:lnTo>
                  <a:lnTo>
                    <a:pt x="1714504" y="53115"/>
                  </a:lnTo>
                  <a:lnTo>
                    <a:pt x="1753872" y="55277"/>
                  </a:lnTo>
                  <a:lnTo>
                    <a:pt x="1824943" y="56494"/>
                  </a:lnTo>
                  <a:lnTo>
                    <a:pt x="1847818" y="57935"/>
                  </a:lnTo>
                  <a:lnTo>
                    <a:pt x="1869419" y="60165"/>
                  </a:lnTo>
                  <a:lnTo>
                    <a:pt x="1905273" y="64760"/>
                  </a:lnTo>
                  <a:lnTo>
                    <a:pt x="1925441" y="66803"/>
                  </a:lnTo>
                  <a:lnTo>
                    <a:pt x="1992735" y="68221"/>
                  </a:lnTo>
                  <a:lnTo>
                    <a:pt x="2250654" y="68436"/>
                  </a:lnTo>
                  <a:lnTo>
                    <a:pt x="2267516" y="67167"/>
                  </a:lnTo>
                  <a:lnTo>
                    <a:pt x="2283837" y="65050"/>
                  </a:lnTo>
                  <a:lnTo>
                    <a:pt x="2299798" y="62369"/>
                  </a:lnTo>
                  <a:lnTo>
                    <a:pt x="2318058" y="60581"/>
                  </a:lnTo>
                  <a:lnTo>
                    <a:pt x="2358668" y="58595"/>
                  </a:lnTo>
                  <a:lnTo>
                    <a:pt x="2434180" y="57014"/>
                  </a:lnTo>
                  <a:lnTo>
                    <a:pt x="2472729" y="57007"/>
                  </a:lnTo>
                  <a:lnTo>
                    <a:pt x="2476525" y="55737"/>
                  </a:lnTo>
                  <a:lnTo>
                    <a:pt x="2480327" y="53620"/>
                  </a:lnTo>
                  <a:lnTo>
                    <a:pt x="2484131" y="50939"/>
                  </a:lnTo>
                  <a:lnTo>
                    <a:pt x="2484127" y="49151"/>
                  </a:lnTo>
                  <a:lnTo>
                    <a:pt x="2481585" y="47960"/>
                  </a:lnTo>
                  <a:lnTo>
                    <a:pt x="2466609" y="45786"/>
                  </a:lnTo>
                  <a:lnTo>
                    <a:pt x="2407916" y="45577"/>
                  </a:lnTo>
                  <a:lnTo>
                    <a:pt x="2402837" y="46847"/>
                  </a:lnTo>
                  <a:lnTo>
                    <a:pt x="2396911" y="48963"/>
                  </a:lnTo>
                  <a:lnTo>
                    <a:pt x="2390420" y="51644"/>
                  </a:lnTo>
                  <a:lnTo>
                    <a:pt x="2384824" y="53432"/>
                  </a:lnTo>
                  <a:lnTo>
                    <a:pt x="2375217" y="55418"/>
                  </a:lnTo>
                  <a:lnTo>
                    <a:pt x="2306491" y="56693"/>
                  </a:lnTo>
                  <a:lnTo>
                    <a:pt x="2197854" y="56965"/>
                  </a:lnTo>
                  <a:lnTo>
                    <a:pt x="2175166" y="55709"/>
                  </a:lnTo>
                  <a:lnTo>
                    <a:pt x="2153690" y="53601"/>
                  </a:lnTo>
                  <a:lnTo>
                    <a:pt x="2133024" y="50926"/>
                  </a:lnTo>
                  <a:lnTo>
                    <a:pt x="2116706" y="49143"/>
                  </a:lnTo>
                  <a:lnTo>
                    <a:pt x="2091801" y="47162"/>
                  </a:lnTo>
                  <a:lnTo>
                    <a:pt x="2039229" y="46046"/>
                  </a:lnTo>
                  <a:lnTo>
                    <a:pt x="2021156" y="44619"/>
                  </a:lnTo>
                  <a:lnTo>
                    <a:pt x="2004027" y="42399"/>
                  </a:lnTo>
                  <a:lnTo>
                    <a:pt x="1987528" y="39648"/>
                  </a:lnTo>
                  <a:lnTo>
                    <a:pt x="1967638" y="37814"/>
                  </a:lnTo>
                  <a:lnTo>
                    <a:pt x="1921832" y="35777"/>
                  </a:lnTo>
                  <a:lnTo>
                    <a:pt x="1789838" y="34468"/>
                  </a:lnTo>
                  <a:lnTo>
                    <a:pt x="1734014" y="34290"/>
                  </a:lnTo>
                  <a:lnTo>
                    <a:pt x="1709729" y="35512"/>
                  </a:lnTo>
                  <a:lnTo>
                    <a:pt x="1687189" y="37597"/>
                  </a:lnTo>
                  <a:lnTo>
                    <a:pt x="1665812" y="40257"/>
                  </a:lnTo>
                  <a:lnTo>
                    <a:pt x="1649021" y="42030"/>
                  </a:lnTo>
                  <a:lnTo>
                    <a:pt x="1613254" y="44526"/>
                  </a:lnTo>
                  <a:lnTo>
                    <a:pt x="1576410" y="43995"/>
                  </a:lnTo>
                  <a:lnTo>
                    <a:pt x="1474410" y="35694"/>
                  </a:lnTo>
                  <a:lnTo>
                    <a:pt x="1398241" y="34237"/>
                  </a:lnTo>
                  <a:lnTo>
                    <a:pt x="1366229" y="32903"/>
                  </a:lnTo>
                  <a:lnTo>
                    <a:pt x="1351509" y="30778"/>
                  </a:lnTo>
                  <a:lnTo>
                    <a:pt x="1335346" y="28091"/>
                  </a:lnTo>
                  <a:lnTo>
                    <a:pt x="1322031" y="26299"/>
                  </a:lnTo>
                  <a:lnTo>
                    <a:pt x="1300462" y="24309"/>
                  </a:lnTo>
                  <a:lnTo>
                    <a:pt x="1240049" y="23031"/>
                  </a:lnTo>
                  <a:lnTo>
                    <a:pt x="1181900" y="22856"/>
                  </a:lnTo>
                  <a:lnTo>
                    <a:pt x="1152423" y="24080"/>
                  </a:lnTo>
                  <a:lnTo>
                    <a:pt x="1123882" y="26166"/>
                  </a:lnTo>
                  <a:lnTo>
                    <a:pt x="1095965" y="28825"/>
                  </a:lnTo>
                  <a:lnTo>
                    <a:pt x="1069733" y="30599"/>
                  </a:lnTo>
                  <a:lnTo>
                    <a:pt x="1020267" y="32570"/>
                  </a:lnTo>
                  <a:lnTo>
                    <a:pt x="955646" y="33679"/>
                  </a:lnTo>
                  <a:lnTo>
                    <a:pt x="939357" y="35105"/>
                  </a:lnTo>
                  <a:lnTo>
                    <a:pt x="925958" y="37325"/>
                  </a:lnTo>
                  <a:lnTo>
                    <a:pt x="914485" y="40076"/>
                  </a:lnTo>
                  <a:lnTo>
                    <a:pt x="896676" y="43179"/>
                  </a:lnTo>
                  <a:lnTo>
                    <a:pt x="849796" y="50014"/>
                  </a:lnTo>
                  <a:lnTo>
                    <a:pt x="830691" y="52345"/>
                  </a:lnTo>
                  <a:lnTo>
                    <a:pt x="815413" y="53899"/>
                  </a:lnTo>
                  <a:lnTo>
                    <a:pt x="760509" y="56393"/>
                  </a:lnTo>
                  <a:lnTo>
                    <a:pt x="748306" y="57867"/>
                  </a:lnTo>
                  <a:lnTo>
                    <a:pt x="737630" y="60120"/>
                  </a:lnTo>
                  <a:lnTo>
                    <a:pt x="727973" y="62892"/>
                  </a:lnTo>
                  <a:lnTo>
                    <a:pt x="713915" y="64740"/>
                  </a:lnTo>
                  <a:lnTo>
                    <a:pt x="677975" y="66794"/>
                  </a:lnTo>
                  <a:lnTo>
                    <a:pt x="614901" y="67950"/>
                  </a:lnTo>
                  <a:lnTo>
                    <a:pt x="455244" y="68435"/>
                  </a:lnTo>
                  <a:lnTo>
                    <a:pt x="440655" y="67166"/>
                  </a:lnTo>
                  <a:lnTo>
                    <a:pt x="423310" y="65049"/>
                  </a:lnTo>
                  <a:lnTo>
                    <a:pt x="404127" y="62368"/>
                  </a:lnTo>
                  <a:lnTo>
                    <a:pt x="388798" y="60581"/>
                  </a:lnTo>
                  <a:lnTo>
                    <a:pt x="364992" y="58595"/>
                  </a:lnTo>
                  <a:lnTo>
                    <a:pt x="350008" y="56796"/>
                  </a:lnTo>
                  <a:lnTo>
                    <a:pt x="298862" y="49465"/>
                  </a:lnTo>
                  <a:lnTo>
                    <a:pt x="279724" y="47305"/>
                  </a:lnTo>
                  <a:lnTo>
                    <a:pt x="250052" y="42958"/>
                  </a:lnTo>
                  <a:lnTo>
                    <a:pt x="231471" y="40021"/>
                  </a:lnTo>
                  <a:lnTo>
                    <a:pt x="212734" y="38062"/>
                  </a:lnTo>
                  <a:lnTo>
                    <a:pt x="174982" y="35887"/>
                  </a:lnTo>
                  <a:lnTo>
                    <a:pt x="161104" y="34037"/>
                  </a:lnTo>
                  <a:lnTo>
                    <a:pt x="150583" y="31533"/>
                  </a:lnTo>
                  <a:lnTo>
                    <a:pt x="142298" y="28594"/>
                  </a:lnTo>
                  <a:lnTo>
                    <a:pt x="135505" y="26635"/>
                  </a:lnTo>
                  <a:lnTo>
                    <a:pt x="124571" y="24458"/>
                  </a:lnTo>
                  <a:lnTo>
                    <a:pt x="111275" y="23233"/>
                  </a:lnTo>
                  <a:lnTo>
                    <a:pt x="108473" y="24330"/>
                  </a:lnTo>
                  <a:lnTo>
                    <a:pt x="106605" y="26333"/>
                  </a:lnTo>
                  <a:lnTo>
                    <a:pt x="105360" y="28937"/>
                  </a:lnTo>
                  <a:lnTo>
                    <a:pt x="103260" y="30673"/>
                  </a:lnTo>
                  <a:lnTo>
                    <a:pt x="100590" y="31831"/>
                  </a:lnTo>
                  <a:lnTo>
                    <a:pt x="97540" y="32603"/>
                  </a:lnTo>
                  <a:lnTo>
                    <a:pt x="94236" y="34387"/>
                  </a:lnTo>
                  <a:lnTo>
                    <a:pt x="90764" y="36847"/>
                  </a:lnTo>
                  <a:lnTo>
                    <a:pt x="87179" y="39757"/>
                  </a:lnTo>
                  <a:lnTo>
                    <a:pt x="83519" y="41697"/>
                  </a:lnTo>
                  <a:lnTo>
                    <a:pt x="76066" y="43852"/>
                  </a:lnTo>
                  <a:lnTo>
                    <a:pt x="73571" y="45697"/>
                  </a:lnTo>
                  <a:lnTo>
                    <a:pt x="71907" y="48197"/>
                  </a:lnTo>
                  <a:lnTo>
                    <a:pt x="70798" y="51133"/>
                  </a:lnTo>
                  <a:lnTo>
                    <a:pt x="68788" y="53091"/>
                  </a:lnTo>
                  <a:lnTo>
                    <a:pt x="66179" y="54396"/>
                  </a:lnTo>
                  <a:lnTo>
                    <a:pt x="58933" y="56491"/>
                  </a:lnTo>
                  <a:lnTo>
                    <a:pt x="59609" y="56663"/>
                  </a:lnTo>
                  <a:lnTo>
                    <a:pt x="63746" y="56854"/>
                  </a:lnTo>
                  <a:lnTo>
                    <a:pt x="66627" y="58174"/>
                  </a:lnTo>
                  <a:lnTo>
                    <a:pt x="69818" y="60325"/>
                  </a:lnTo>
                  <a:lnTo>
                    <a:pt x="73215" y="63029"/>
                  </a:lnTo>
                  <a:lnTo>
                    <a:pt x="79290" y="64831"/>
                  </a:lnTo>
                  <a:lnTo>
                    <a:pt x="96200" y="66834"/>
                  </a:lnTo>
                  <a:lnTo>
                    <a:pt x="115004" y="67962"/>
                  </a:lnTo>
                  <a:lnTo>
                    <a:pt x="121119" y="66850"/>
                  </a:lnTo>
                  <a:lnTo>
                    <a:pt x="127736" y="64839"/>
                  </a:lnTo>
                  <a:lnTo>
                    <a:pt x="134688" y="62228"/>
                  </a:lnTo>
                  <a:lnTo>
                    <a:pt x="140591" y="60487"/>
                  </a:lnTo>
                  <a:lnTo>
                    <a:pt x="156239" y="58038"/>
                  </a:lnTo>
                  <a:lnTo>
                    <a:pt x="176397" y="56042"/>
                  </a:lnTo>
                  <a:lnTo>
                    <a:pt x="183638" y="53824"/>
                  </a:lnTo>
                  <a:lnTo>
                    <a:pt x="191005" y="51074"/>
                  </a:lnTo>
                  <a:lnTo>
                    <a:pt x="203537" y="47972"/>
                  </a:lnTo>
                  <a:lnTo>
                    <a:pt x="219511" y="44633"/>
                  </a:lnTo>
                  <a:lnTo>
                    <a:pt x="237780" y="41138"/>
                  </a:lnTo>
                  <a:lnTo>
                    <a:pt x="271626" y="33867"/>
                  </a:lnTo>
                  <a:lnTo>
                    <a:pt x="287764" y="30150"/>
                  </a:lnTo>
                  <a:lnTo>
                    <a:pt x="301063" y="27672"/>
                  </a:lnTo>
                  <a:lnTo>
                    <a:pt x="312469" y="26020"/>
                  </a:lnTo>
                  <a:lnTo>
                    <a:pt x="381296" y="23696"/>
                  </a:lnTo>
                  <a:lnTo>
                    <a:pt x="704349" y="22721"/>
                  </a:lnTo>
                  <a:lnTo>
                    <a:pt x="733726" y="23990"/>
                  </a:lnTo>
                  <a:lnTo>
                    <a:pt x="845033" y="31764"/>
                  </a:lnTo>
                  <a:lnTo>
                    <a:pt x="860535" y="32558"/>
                  </a:lnTo>
                  <a:lnTo>
                    <a:pt x="911627" y="36827"/>
                  </a:lnTo>
                  <a:lnTo>
                    <a:pt x="943030" y="39743"/>
                  </a:lnTo>
                  <a:lnTo>
                    <a:pt x="976667" y="41688"/>
                  </a:lnTo>
                  <a:lnTo>
                    <a:pt x="1085955" y="45694"/>
                  </a:lnTo>
                  <a:lnTo>
                    <a:pt x="1204978" y="53090"/>
                  </a:lnTo>
                  <a:lnTo>
                    <a:pt x="1282729" y="55266"/>
                  </a:lnTo>
                  <a:lnTo>
                    <a:pt x="1527610" y="56961"/>
                  </a:lnTo>
                  <a:lnTo>
                    <a:pt x="1597036" y="56993"/>
                  </a:lnTo>
                  <a:lnTo>
                    <a:pt x="1619681" y="55728"/>
                  </a:lnTo>
                  <a:lnTo>
                    <a:pt x="1641127" y="53614"/>
                  </a:lnTo>
                  <a:lnTo>
                    <a:pt x="1733308" y="41096"/>
                  </a:lnTo>
                  <a:lnTo>
                    <a:pt x="1753709" y="38780"/>
                  </a:lnTo>
                  <a:lnTo>
                    <a:pt x="1771119" y="37235"/>
                  </a:lnTo>
                  <a:lnTo>
                    <a:pt x="1820369" y="34756"/>
                  </a:lnTo>
                  <a:lnTo>
                    <a:pt x="1925578" y="34200"/>
                  </a:lnTo>
                  <a:lnTo>
                    <a:pt x="1945388" y="32912"/>
                  </a:lnTo>
                  <a:lnTo>
                    <a:pt x="1994493" y="28094"/>
                  </a:lnTo>
                  <a:lnTo>
                    <a:pt x="2018002" y="26302"/>
                  </a:lnTo>
                  <a:lnTo>
                    <a:pt x="2061057" y="24310"/>
                  </a:lnTo>
                  <a:lnTo>
                    <a:pt x="2083967" y="22509"/>
                  </a:lnTo>
                  <a:lnTo>
                    <a:pt x="2108131" y="20038"/>
                  </a:lnTo>
                  <a:lnTo>
                    <a:pt x="2133131" y="17121"/>
                  </a:lnTo>
                  <a:lnTo>
                    <a:pt x="2188001" y="17266"/>
                  </a:lnTo>
                  <a:lnTo>
                    <a:pt x="2216857" y="19083"/>
                  </a:lnTo>
                  <a:lnTo>
                    <a:pt x="2265854" y="21102"/>
                  </a:lnTo>
                  <a:lnTo>
                    <a:pt x="2340000" y="22622"/>
                  </a:lnTo>
                  <a:lnTo>
                    <a:pt x="2356328" y="22689"/>
                  </a:lnTo>
                  <a:lnTo>
                    <a:pt x="2362095" y="23968"/>
                  </a:lnTo>
                  <a:lnTo>
                    <a:pt x="2368480" y="26091"/>
                  </a:lnTo>
                  <a:lnTo>
                    <a:pt x="2375276" y="28776"/>
                  </a:lnTo>
                  <a:lnTo>
                    <a:pt x="2381077" y="30566"/>
                  </a:lnTo>
                  <a:lnTo>
                    <a:pt x="2390910" y="32555"/>
                  </a:lnTo>
                  <a:lnTo>
                    <a:pt x="2395309" y="34356"/>
                  </a:lnTo>
                  <a:lnTo>
                    <a:pt x="2399513" y="36826"/>
                  </a:lnTo>
                  <a:lnTo>
                    <a:pt x="2403586" y="39743"/>
                  </a:lnTo>
                  <a:lnTo>
                    <a:pt x="2407571" y="41687"/>
                  </a:lnTo>
                  <a:lnTo>
                    <a:pt x="2415384" y="43848"/>
                  </a:lnTo>
                  <a:lnTo>
                    <a:pt x="2438386" y="45425"/>
                  </a:lnTo>
                  <a:lnTo>
                    <a:pt x="2440931" y="46745"/>
                  </a:lnTo>
                  <a:lnTo>
                    <a:pt x="2442627" y="48896"/>
                  </a:lnTo>
                  <a:lnTo>
                    <a:pt x="2443757" y="51599"/>
                  </a:lnTo>
                  <a:lnTo>
                    <a:pt x="2447052" y="53402"/>
                  </a:lnTo>
                  <a:lnTo>
                    <a:pt x="2457485" y="55404"/>
                  </a:lnTo>
                  <a:lnTo>
                    <a:pt x="2473947" y="56866"/>
                  </a:lnTo>
                  <a:lnTo>
                    <a:pt x="2476068" y="58183"/>
                  </a:lnTo>
                  <a:lnTo>
                    <a:pt x="2477482" y="60330"/>
                  </a:lnTo>
                  <a:lnTo>
                    <a:pt x="2478424" y="63033"/>
                  </a:lnTo>
                  <a:lnTo>
                    <a:pt x="2480323" y="66104"/>
                  </a:lnTo>
                  <a:lnTo>
                    <a:pt x="2482859" y="69421"/>
                  </a:lnTo>
                  <a:lnTo>
                    <a:pt x="2491740" y="79867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PenAnnotation14"/>
            <p:cNvSpPr/>
            <p:nvPr/>
          </p:nvSpPr>
          <p:spPr>
            <a:xfrm>
              <a:off x="6057900" y="4446269"/>
              <a:ext cx="45721" cy="285751"/>
            </a:xfrm>
            <a:custGeom>
              <a:avLst/>
              <a:gdLst/>
              <a:ahLst/>
              <a:cxnLst/>
              <a:rect l="0" t="0" r="0" b="0"/>
              <a:pathLst>
                <a:path w="45721" h="285751">
                  <a:moveTo>
                    <a:pt x="0" y="0"/>
                  </a:moveTo>
                  <a:lnTo>
                    <a:pt x="0" y="18204"/>
                  </a:lnTo>
                  <a:lnTo>
                    <a:pt x="1270" y="24836"/>
                  </a:lnTo>
                  <a:lnTo>
                    <a:pt x="3387" y="30527"/>
                  </a:lnTo>
                  <a:lnTo>
                    <a:pt x="6067" y="35592"/>
                  </a:lnTo>
                  <a:lnTo>
                    <a:pt x="7855" y="42778"/>
                  </a:lnTo>
                  <a:lnTo>
                    <a:pt x="9046" y="51379"/>
                  </a:lnTo>
                  <a:lnTo>
                    <a:pt x="9841" y="60923"/>
                  </a:lnTo>
                  <a:lnTo>
                    <a:pt x="11640" y="71095"/>
                  </a:lnTo>
                  <a:lnTo>
                    <a:pt x="14110" y="81687"/>
                  </a:lnTo>
                  <a:lnTo>
                    <a:pt x="17026" y="92558"/>
                  </a:lnTo>
                  <a:lnTo>
                    <a:pt x="18971" y="101076"/>
                  </a:lnTo>
                  <a:lnTo>
                    <a:pt x="20267" y="108024"/>
                  </a:lnTo>
                  <a:lnTo>
                    <a:pt x="22977" y="125481"/>
                  </a:lnTo>
                  <a:lnTo>
                    <a:pt x="31643" y="176880"/>
                  </a:lnTo>
                  <a:lnTo>
                    <a:pt x="38617" y="214080"/>
                  </a:lnTo>
                  <a:lnTo>
                    <a:pt x="40985" y="230350"/>
                  </a:lnTo>
                  <a:lnTo>
                    <a:pt x="42563" y="245007"/>
                  </a:lnTo>
                  <a:lnTo>
                    <a:pt x="45720" y="285750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PenAnnotation15"/>
            <p:cNvSpPr/>
            <p:nvPr/>
          </p:nvSpPr>
          <p:spPr>
            <a:xfrm>
              <a:off x="6126479" y="4412178"/>
              <a:ext cx="331472" cy="296589"/>
            </a:xfrm>
            <a:custGeom>
              <a:avLst/>
              <a:gdLst/>
              <a:ahLst/>
              <a:cxnLst/>
              <a:rect l="0" t="0" r="0" b="0"/>
              <a:pathLst>
                <a:path w="331472" h="296589">
                  <a:moveTo>
                    <a:pt x="0" y="102672"/>
                  </a:moveTo>
                  <a:lnTo>
                    <a:pt x="15909" y="70854"/>
                  </a:lnTo>
                  <a:lnTo>
                    <a:pt x="19497" y="64949"/>
                  </a:lnTo>
                  <a:lnTo>
                    <a:pt x="23158" y="59744"/>
                  </a:lnTo>
                  <a:lnTo>
                    <a:pt x="30613" y="50572"/>
                  </a:lnTo>
                  <a:lnTo>
                    <a:pt x="38159" y="42263"/>
                  </a:lnTo>
                  <a:lnTo>
                    <a:pt x="43219" y="38269"/>
                  </a:lnTo>
                  <a:lnTo>
                    <a:pt x="49133" y="34337"/>
                  </a:lnTo>
                  <a:lnTo>
                    <a:pt x="55616" y="30445"/>
                  </a:lnTo>
                  <a:lnTo>
                    <a:pt x="63747" y="26580"/>
                  </a:lnTo>
                  <a:lnTo>
                    <a:pt x="72978" y="22734"/>
                  </a:lnTo>
                  <a:lnTo>
                    <a:pt x="82943" y="18900"/>
                  </a:lnTo>
                  <a:lnTo>
                    <a:pt x="90855" y="15074"/>
                  </a:lnTo>
                  <a:lnTo>
                    <a:pt x="97400" y="11253"/>
                  </a:lnTo>
                  <a:lnTo>
                    <a:pt x="103034" y="7435"/>
                  </a:lnTo>
                  <a:lnTo>
                    <a:pt x="109329" y="4891"/>
                  </a:lnTo>
                  <a:lnTo>
                    <a:pt x="116066" y="3194"/>
                  </a:lnTo>
                  <a:lnTo>
                    <a:pt x="123098" y="2063"/>
                  </a:lnTo>
                  <a:lnTo>
                    <a:pt x="129055" y="1309"/>
                  </a:lnTo>
                  <a:lnTo>
                    <a:pt x="139061" y="472"/>
                  </a:lnTo>
                  <a:lnTo>
                    <a:pt x="147742" y="99"/>
                  </a:lnTo>
                  <a:lnTo>
                    <a:pt x="151835" y="0"/>
                  </a:lnTo>
                  <a:lnTo>
                    <a:pt x="155833" y="1204"/>
                  </a:lnTo>
                  <a:lnTo>
                    <a:pt x="163663" y="5928"/>
                  </a:lnTo>
                  <a:lnTo>
                    <a:pt x="171376" y="12261"/>
                  </a:lnTo>
                  <a:lnTo>
                    <a:pt x="175211" y="15728"/>
                  </a:lnTo>
                  <a:lnTo>
                    <a:pt x="177767" y="20579"/>
                  </a:lnTo>
                  <a:lnTo>
                    <a:pt x="179472" y="26353"/>
                  </a:lnTo>
                  <a:lnTo>
                    <a:pt x="180608" y="32742"/>
                  </a:lnTo>
                  <a:lnTo>
                    <a:pt x="181365" y="39542"/>
                  </a:lnTo>
                  <a:lnTo>
                    <a:pt x="181870" y="46615"/>
                  </a:lnTo>
                  <a:lnTo>
                    <a:pt x="182207" y="53871"/>
                  </a:lnTo>
                  <a:lnTo>
                    <a:pt x="182581" y="68705"/>
                  </a:lnTo>
                  <a:lnTo>
                    <a:pt x="182681" y="76218"/>
                  </a:lnTo>
                  <a:lnTo>
                    <a:pt x="181477" y="83766"/>
                  </a:lnTo>
                  <a:lnTo>
                    <a:pt x="179405" y="91337"/>
                  </a:lnTo>
                  <a:lnTo>
                    <a:pt x="166954" y="127808"/>
                  </a:lnTo>
                  <a:lnTo>
                    <a:pt x="163373" y="139749"/>
                  </a:lnTo>
                  <a:lnTo>
                    <a:pt x="156007" y="166564"/>
                  </a:lnTo>
                  <a:lnTo>
                    <a:pt x="150995" y="180826"/>
                  </a:lnTo>
                  <a:lnTo>
                    <a:pt x="145113" y="195415"/>
                  </a:lnTo>
                  <a:lnTo>
                    <a:pt x="138653" y="210220"/>
                  </a:lnTo>
                  <a:lnTo>
                    <a:pt x="134345" y="221360"/>
                  </a:lnTo>
                  <a:lnTo>
                    <a:pt x="131473" y="230058"/>
                  </a:lnTo>
                  <a:lnTo>
                    <a:pt x="129559" y="237125"/>
                  </a:lnTo>
                  <a:lnTo>
                    <a:pt x="127013" y="244378"/>
                  </a:lnTo>
                  <a:lnTo>
                    <a:pt x="124046" y="251752"/>
                  </a:lnTo>
                  <a:lnTo>
                    <a:pt x="120797" y="259209"/>
                  </a:lnTo>
                  <a:lnTo>
                    <a:pt x="113802" y="274267"/>
                  </a:lnTo>
                  <a:lnTo>
                    <a:pt x="110158" y="281838"/>
                  </a:lnTo>
                  <a:lnTo>
                    <a:pt x="108998" y="286886"/>
                  </a:lnTo>
                  <a:lnTo>
                    <a:pt x="109496" y="290251"/>
                  </a:lnTo>
                  <a:lnTo>
                    <a:pt x="111098" y="292494"/>
                  </a:lnTo>
                  <a:lnTo>
                    <a:pt x="113435" y="293990"/>
                  </a:lnTo>
                  <a:lnTo>
                    <a:pt x="122925" y="296390"/>
                  </a:lnTo>
                  <a:lnTo>
                    <a:pt x="123861" y="296588"/>
                  </a:lnTo>
                  <a:lnTo>
                    <a:pt x="128294" y="295449"/>
                  </a:lnTo>
                  <a:lnTo>
                    <a:pt x="143380" y="290797"/>
                  </a:lnTo>
                  <a:lnTo>
                    <a:pt x="151467" y="287778"/>
                  </a:lnTo>
                  <a:lnTo>
                    <a:pt x="159398" y="284496"/>
                  </a:lnTo>
                  <a:lnTo>
                    <a:pt x="167225" y="281038"/>
                  </a:lnTo>
                  <a:lnTo>
                    <a:pt x="173713" y="278732"/>
                  </a:lnTo>
                  <a:lnTo>
                    <a:pt x="179309" y="277195"/>
                  </a:lnTo>
                  <a:lnTo>
                    <a:pt x="184310" y="276171"/>
                  </a:lnTo>
                  <a:lnTo>
                    <a:pt x="190183" y="274218"/>
                  </a:lnTo>
                  <a:lnTo>
                    <a:pt x="196639" y="271645"/>
                  </a:lnTo>
                  <a:lnTo>
                    <a:pt x="203483" y="268661"/>
                  </a:lnTo>
                  <a:lnTo>
                    <a:pt x="214395" y="265401"/>
                  </a:lnTo>
                  <a:lnTo>
                    <a:pt x="228021" y="261958"/>
                  </a:lnTo>
                  <a:lnTo>
                    <a:pt x="243454" y="258392"/>
                  </a:lnTo>
                  <a:lnTo>
                    <a:pt x="257553" y="257285"/>
                  </a:lnTo>
                  <a:lnTo>
                    <a:pt x="270762" y="257817"/>
                  </a:lnTo>
                  <a:lnTo>
                    <a:pt x="331471" y="274122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PenAnnotation16"/>
            <p:cNvSpPr/>
            <p:nvPr/>
          </p:nvSpPr>
          <p:spPr>
            <a:xfrm>
              <a:off x="4116401" y="5132069"/>
              <a:ext cx="32690" cy="148591"/>
            </a:xfrm>
            <a:custGeom>
              <a:avLst/>
              <a:gdLst/>
              <a:ahLst/>
              <a:cxnLst/>
              <a:rect l="0" t="0" r="0" b="0"/>
              <a:pathLst>
                <a:path w="32690" h="148591">
                  <a:moveTo>
                    <a:pt x="21258" y="0"/>
                  </a:moveTo>
                  <a:lnTo>
                    <a:pt x="21258" y="146029"/>
                  </a:lnTo>
                  <a:lnTo>
                    <a:pt x="21258" y="121656"/>
                  </a:lnTo>
                  <a:lnTo>
                    <a:pt x="19989" y="116664"/>
                  </a:lnTo>
                  <a:lnTo>
                    <a:pt x="17872" y="110796"/>
                  </a:lnTo>
                  <a:lnTo>
                    <a:pt x="15191" y="104344"/>
                  </a:lnTo>
                  <a:lnTo>
                    <a:pt x="13403" y="94963"/>
                  </a:lnTo>
                  <a:lnTo>
                    <a:pt x="12212" y="83629"/>
                  </a:lnTo>
                  <a:lnTo>
                    <a:pt x="11417" y="70993"/>
                  </a:lnTo>
                  <a:lnTo>
                    <a:pt x="10535" y="46793"/>
                  </a:lnTo>
                  <a:lnTo>
                    <a:pt x="9968" y="12348"/>
                  </a:lnTo>
                  <a:lnTo>
                    <a:pt x="8652" y="9502"/>
                  </a:lnTo>
                  <a:lnTo>
                    <a:pt x="6504" y="8875"/>
                  </a:lnTo>
                  <a:lnTo>
                    <a:pt x="0" y="10925"/>
                  </a:lnTo>
                  <a:lnTo>
                    <a:pt x="736" y="12364"/>
                  </a:lnTo>
                  <a:lnTo>
                    <a:pt x="2497" y="14593"/>
                  </a:lnTo>
                  <a:lnTo>
                    <a:pt x="4941" y="17349"/>
                  </a:lnTo>
                  <a:lnTo>
                    <a:pt x="6570" y="21726"/>
                  </a:lnTo>
                  <a:lnTo>
                    <a:pt x="7656" y="27184"/>
                  </a:lnTo>
                  <a:lnTo>
                    <a:pt x="8380" y="33363"/>
                  </a:lnTo>
                  <a:lnTo>
                    <a:pt x="8863" y="43832"/>
                  </a:lnTo>
                  <a:lnTo>
                    <a:pt x="9542" y="85095"/>
                  </a:lnTo>
                  <a:lnTo>
                    <a:pt x="9702" y="105977"/>
                  </a:lnTo>
                  <a:lnTo>
                    <a:pt x="11014" y="113832"/>
                  </a:lnTo>
                  <a:lnTo>
                    <a:pt x="13159" y="120338"/>
                  </a:lnTo>
                  <a:lnTo>
                    <a:pt x="15859" y="125945"/>
                  </a:lnTo>
                  <a:lnTo>
                    <a:pt x="18929" y="130954"/>
                  </a:lnTo>
                  <a:lnTo>
                    <a:pt x="22245" y="135563"/>
                  </a:lnTo>
                  <a:lnTo>
                    <a:pt x="32689" y="148590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17"/>
            <p:cNvSpPr/>
            <p:nvPr/>
          </p:nvSpPr>
          <p:spPr>
            <a:xfrm>
              <a:off x="7315200" y="5143500"/>
              <a:ext cx="21272" cy="137160"/>
            </a:xfrm>
            <a:custGeom>
              <a:avLst/>
              <a:gdLst/>
              <a:ahLst/>
              <a:cxnLst/>
              <a:rect l="0" t="0" r="0" b="0"/>
              <a:pathLst>
                <a:path w="21272" h="137160">
                  <a:moveTo>
                    <a:pt x="11430" y="0"/>
                  </a:moveTo>
                  <a:lnTo>
                    <a:pt x="17498" y="24270"/>
                  </a:lnTo>
                  <a:lnTo>
                    <a:pt x="19285" y="36500"/>
                  </a:lnTo>
                  <a:lnTo>
                    <a:pt x="20477" y="49733"/>
                  </a:lnTo>
                  <a:lnTo>
                    <a:pt x="21271" y="63635"/>
                  </a:lnTo>
                  <a:lnTo>
                    <a:pt x="20530" y="65283"/>
                  </a:lnTo>
                  <a:lnTo>
                    <a:pt x="18767" y="58762"/>
                  </a:lnTo>
                  <a:lnTo>
                    <a:pt x="16321" y="46795"/>
                  </a:lnTo>
                  <a:lnTo>
                    <a:pt x="14690" y="36276"/>
                  </a:lnTo>
                  <a:lnTo>
                    <a:pt x="13603" y="26724"/>
                  </a:lnTo>
                  <a:lnTo>
                    <a:pt x="12879" y="17816"/>
                  </a:lnTo>
                  <a:lnTo>
                    <a:pt x="11126" y="25847"/>
                  </a:lnTo>
                  <a:lnTo>
                    <a:pt x="8687" y="45171"/>
                  </a:lnTo>
                  <a:lnTo>
                    <a:pt x="1716" y="109817"/>
                  </a:lnTo>
                  <a:lnTo>
                    <a:pt x="6575" y="54269"/>
                  </a:lnTo>
                  <a:lnTo>
                    <a:pt x="6923" y="42529"/>
                  </a:lnTo>
                  <a:lnTo>
                    <a:pt x="5885" y="41052"/>
                  </a:lnTo>
                  <a:lnTo>
                    <a:pt x="0" y="137159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4013518" y="3294320"/>
            <a:ext cx="888162" cy="1700531"/>
            <a:chOff x="4013518" y="3294320"/>
            <a:chExt cx="888162" cy="1700531"/>
          </a:xfrm>
        </p:grpSpPr>
        <p:sp>
          <p:nvSpPr>
            <p:cNvPr id="34" name="SMARTPenAnnotation18"/>
            <p:cNvSpPr/>
            <p:nvPr/>
          </p:nvSpPr>
          <p:spPr>
            <a:xfrm>
              <a:off x="4013518" y="3294320"/>
              <a:ext cx="888162" cy="1643440"/>
            </a:xfrm>
            <a:custGeom>
              <a:avLst/>
              <a:gdLst/>
              <a:ahLst/>
              <a:cxnLst/>
              <a:rect l="0" t="0" r="0" b="0"/>
              <a:pathLst>
                <a:path w="888162" h="1643440">
                  <a:moveTo>
                    <a:pt x="9841" y="1620580"/>
                  </a:moveTo>
                  <a:lnTo>
                    <a:pt x="0" y="1600897"/>
                  </a:lnTo>
                  <a:lnTo>
                    <a:pt x="741" y="1598568"/>
                  </a:lnTo>
                  <a:lnTo>
                    <a:pt x="6580" y="1589222"/>
                  </a:lnTo>
                  <a:lnTo>
                    <a:pt x="9412" y="1577002"/>
                  </a:lnTo>
                  <a:lnTo>
                    <a:pt x="9715" y="1569426"/>
                  </a:lnTo>
                  <a:lnTo>
                    <a:pt x="11027" y="1567427"/>
                  </a:lnTo>
                  <a:lnTo>
                    <a:pt x="13172" y="1566095"/>
                  </a:lnTo>
                  <a:lnTo>
                    <a:pt x="15872" y="1565206"/>
                  </a:lnTo>
                  <a:lnTo>
                    <a:pt x="17672" y="1563344"/>
                  </a:lnTo>
                  <a:lnTo>
                    <a:pt x="18872" y="1560832"/>
                  </a:lnTo>
                  <a:lnTo>
                    <a:pt x="19671" y="1557888"/>
                  </a:lnTo>
                  <a:lnTo>
                    <a:pt x="21475" y="1555925"/>
                  </a:lnTo>
                  <a:lnTo>
                    <a:pt x="23947" y="1554616"/>
                  </a:lnTo>
                  <a:lnTo>
                    <a:pt x="26865" y="1553744"/>
                  </a:lnTo>
                  <a:lnTo>
                    <a:pt x="33495" y="1549388"/>
                  </a:lnTo>
                  <a:lnTo>
                    <a:pt x="37040" y="1546449"/>
                  </a:lnTo>
                  <a:lnTo>
                    <a:pt x="44367" y="1533022"/>
                  </a:lnTo>
                  <a:lnTo>
                    <a:pt x="51856" y="1516895"/>
                  </a:lnTo>
                  <a:lnTo>
                    <a:pt x="63213" y="1500676"/>
                  </a:lnTo>
                  <a:lnTo>
                    <a:pt x="80971" y="1478937"/>
                  </a:lnTo>
                  <a:lnTo>
                    <a:pt x="112575" y="1437400"/>
                  </a:lnTo>
                  <a:lnTo>
                    <a:pt x="132940" y="1407020"/>
                  </a:lnTo>
                  <a:lnTo>
                    <a:pt x="179275" y="1332624"/>
                  </a:lnTo>
                  <a:lnTo>
                    <a:pt x="196457" y="1302879"/>
                  </a:lnTo>
                  <a:lnTo>
                    <a:pt x="218936" y="1259669"/>
                  </a:lnTo>
                  <a:lnTo>
                    <a:pt x="254109" y="1203660"/>
                  </a:lnTo>
                  <a:lnTo>
                    <a:pt x="284147" y="1143282"/>
                  </a:lnTo>
                  <a:lnTo>
                    <a:pt x="301512" y="1112537"/>
                  </a:lnTo>
                  <a:lnTo>
                    <a:pt x="324470" y="1062466"/>
                  </a:lnTo>
                  <a:lnTo>
                    <a:pt x="337704" y="1031334"/>
                  </a:lnTo>
                  <a:lnTo>
                    <a:pt x="354146" y="997879"/>
                  </a:lnTo>
                  <a:lnTo>
                    <a:pt x="372728" y="962876"/>
                  </a:lnTo>
                  <a:lnTo>
                    <a:pt x="392736" y="926840"/>
                  </a:lnTo>
                  <a:lnTo>
                    <a:pt x="409884" y="893927"/>
                  </a:lnTo>
                  <a:lnTo>
                    <a:pt x="425127" y="863094"/>
                  </a:lnTo>
                  <a:lnTo>
                    <a:pt x="533488" y="633334"/>
                  </a:lnTo>
                  <a:lnTo>
                    <a:pt x="578286" y="532617"/>
                  </a:lnTo>
                  <a:lnTo>
                    <a:pt x="603296" y="480340"/>
                  </a:lnTo>
                  <a:lnTo>
                    <a:pt x="626793" y="436064"/>
                  </a:lnTo>
                  <a:lnTo>
                    <a:pt x="644722" y="404518"/>
                  </a:lnTo>
                  <a:lnTo>
                    <a:pt x="680837" y="335987"/>
                  </a:lnTo>
                  <a:lnTo>
                    <a:pt x="700068" y="302890"/>
                  </a:lnTo>
                  <a:lnTo>
                    <a:pt x="737402" y="231453"/>
                  </a:lnTo>
                  <a:lnTo>
                    <a:pt x="780242" y="148480"/>
                  </a:lnTo>
                  <a:lnTo>
                    <a:pt x="807748" y="98903"/>
                  </a:lnTo>
                  <a:lnTo>
                    <a:pt x="831446" y="61708"/>
                  </a:lnTo>
                  <a:lnTo>
                    <a:pt x="859018" y="19111"/>
                  </a:lnTo>
                  <a:lnTo>
                    <a:pt x="876224" y="0"/>
                  </a:lnTo>
                  <a:lnTo>
                    <a:pt x="878260" y="443"/>
                  </a:lnTo>
                  <a:lnTo>
                    <a:pt x="888161" y="7578"/>
                  </a:lnTo>
                  <a:lnTo>
                    <a:pt x="873886" y="108871"/>
                  </a:lnTo>
                  <a:lnTo>
                    <a:pt x="866725" y="155806"/>
                  </a:lnTo>
                  <a:lnTo>
                    <a:pt x="859308" y="192329"/>
                  </a:lnTo>
                  <a:lnTo>
                    <a:pt x="849263" y="235581"/>
                  </a:lnTo>
                  <a:lnTo>
                    <a:pt x="844452" y="281275"/>
                  </a:lnTo>
                  <a:lnTo>
                    <a:pt x="822451" y="420183"/>
                  </a:lnTo>
                  <a:lnTo>
                    <a:pt x="817011" y="452015"/>
                  </a:lnTo>
                  <a:lnTo>
                    <a:pt x="788638" y="600631"/>
                  </a:lnTo>
                  <a:lnTo>
                    <a:pt x="771263" y="706683"/>
                  </a:lnTo>
                  <a:lnTo>
                    <a:pt x="757615" y="803770"/>
                  </a:lnTo>
                  <a:lnTo>
                    <a:pt x="747315" y="882903"/>
                  </a:lnTo>
                  <a:lnTo>
                    <a:pt x="738504" y="939240"/>
                  </a:lnTo>
                  <a:lnTo>
                    <a:pt x="733742" y="982059"/>
                  </a:lnTo>
                  <a:lnTo>
                    <a:pt x="730355" y="1018022"/>
                  </a:lnTo>
                  <a:lnTo>
                    <a:pt x="724616" y="1050939"/>
                  </a:lnTo>
                  <a:lnTo>
                    <a:pt x="721219" y="1099436"/>
                  </a:lnTo>
                  <a:lnTo>
                    <a:pt x="720313" y="1128371"/>
                  </a:lnTo>
                  <a:lnTo>
                    <a:pt x="715920" y="1174067"/>
                  </a:lnTo>
                  <a:lnTo>
                    <a:pt x="711004" y="1211310"/>
                  </a:lnTo>
                  <a:lnTo>
                    <a:pt x="708237" y="1260836"/>
                  </a:lnTo>
                  <a:lnTo>
                    <a:pt x="706147" y="1306415"/>
                  </a:lnTo>
                  <a:lnTo>
                    <a:pt x="698093" y="1356592"/>
                  </a:lnTo>
                  <a:lnTo>
                    <a:pt x="696368" y="1401814"/>
                  </a:lnTo>
                  <a:lnTo>
                    <a:pt x="695654" y="1523118"/>
                  </a:lnTo>
                  <a:lnTo>
                    <a:pt x="699034" y="1539587"/>
                  </a:lnTo>
                  <a:lnTo>
                    <a:pt x="701713" y="1547534"/>
                  </a:lnTo>
                  <a:lnTo>
                    <a:pt x="702229" y="1552833"/>
                  </a:lnTo>
                  <a:lnTo>
                    <a:pt x="701303" y="1556365"/>
                  </a:lnTo>
                  <a:lnTo>
                    <a:pt x="699416" y="1558720"/>
                  </a:lnTo>
                  <a:lnTo>
                    <a:pt x="698158" y="1561560"/>
                  </a:lnTo>
                  <a:lnTo>
                    <a:pt x="695973" y="1572857"/>
                  </a:lnTo>
                  <a:lnTo>
                    <a:pt x="694592" y="1573525"/>
                  </a:lnTo>
                  <a:lnTo>
                    <a:pt x="686582" y="1574464"/>
                  </a:lnTo>
                  <a:lnTo>
                    <a:pt x="679762" y="1574683"/>
                  </a:lnTo>
                  <a:lnTo>
                    <a:pt x="658951" y="1571395"/>
                  </a:lnTo>
                  <a:lnTo>
                    <a:pt x="644511" y="1568740"/>
                  </a:lnTo>
                  <a:lnTo>
                    <a:pt x="623454" y="1568240"/>
                  </a:lnTo>
                  <a:lnTo>
                    <a:pt x="597986" y="1569176"/>
                  </a:lnTo>
                  <a:lnTo>
                    <a:pt x="569578" y="1571071"/>
                  </a:lnTo>
                  <a:lnTo>
                    <a:pt x="541750" y="1572334"/>
                  </a:lnTo>
                  <a:lnTo>
                    <a:pt x="487122" y="1573737"/>
                  </a:lnTo>
                  <a:lnTo>
                    <a:pt x="412455" y="1574527"/>
                  </a:lnTo>
                  <a:lnTo>
                    <a:pt x="395090" y="1575907"/>
                  </a:lnTo>
                  <a:lnTo>
                    <a:pt x="362044" y="1582649"/>
                  </a:lnTo>
                  <a:lnTo>
                    <a:pt x="340366" y="1584672"/>
                  </a:lnTo>
                  <a:lnTo>
                    <a:pt x="312809" y="1585810"/>
                  </a:lnTo>
                  <a:lnTo>
                    <a:pt x="293084" y="1589463"/>
                  </a:lnTo>
                  <a:lnTo>
                    <a:pt x="272887" y="1594050"/>
                  </a:lnTo>
                  <a:lnTo>
                    <a:pt x="255444" y="1596089"/>
                  </a:lnTo>
                  <a:lnTo>
                    <a:pt x="232452" y="1596995"/>
                  </a:lnTo>
                  <a:lnTo>
                    <a:pt x="205300" y="1598667"/>
                  </a:lnTo>
                  <a:lnTo>
                    <a:pt x="190947" y="1600891"/>
                  </a:lnTo>
                  <a:lnTo>
                    <a:pt x="176298" y="1603644"/>
                  </a:lnTo>
                  <a:lnTo>
                    <a:pt x="136316" y="1610089"/>
                  </a:lnTo>
                  <a:lnTo>
                    <a:pt x="96533" y="1615917"/>
                  </a:lnTo>
                  <a:lnTo>
                    <a:pt x="74618" y="1618508"/>
                  </a:lnTo>
                  <a:lnTo>
                    <a:pt x="50484" y="1619659"/>
                  </a:lnTo>
                  <a:lnTo>
                    <a:pt x="11802" y="1620398"/>
                  </a:lnTo>
                  <a:lnTo>
                    <a:pt x="7338" y="1621728"/>
                  </a:lnTo>
                  <a:lnTo>
                    <a:pt x="4363" y="1623885"/>
                  </a:lnTo>
                  <a:lnTo>
                    <a:pt x="2379" y="1626593"/>
                  </a:lnTo>
                  <a:lnTo>
                    <a:pt x="2327" y="1628399"/>
                  </a:lnTo>
                  <a:lnTo>
                    <a:pt x="3561" y="1629602"/>
                  </a:lnTo>
                  <a:lnTo>
                    <a:pt x="5655" y="1630405"/>
                  </a:lnTo>
                  <a:lnTo>
                    <a:pt x="14669" y="1631534"/>
                  </a:lnTo>
                  <a:lnTo>
                    <a:pt x="18140" y="1632962"/>
                  </a:lnTo>
                  <a:lnTo>
                    <a:pt x="25383" y="1637937"/>
                  </a:lnTo>
                  <a:lnTo>
                    <a:pt x="36222" y="1640993"/>
                  </a:lnTo>
                  <a:lnTo>
                    <a:pt x="63877" y="1642956"/>
                  </a:lnTo>
                  <a:lnTo>
                    <a:pt x="85944" y="1643344"/>
                  </a:lnTo>
                  <a:lnTo>
                    <a:pt x="589050" y="1643439"/>
                  </a:lnTo>
                  <a:lnTo>
                    <a:pt x="606801" y="1642169"/>
                  </a:lnTo>
                  <a:lnTo>
                    <a:pt x="629910" y="1637372"/>
                  </a:lnTo>
                  <a:lnTo>
                    <a:pt x="656364" y="1631799"/>
                  </a:lnTo>
                  <a:lnTo>
                    <a:pt x="670142" y="1626412"/>
                  </a:lnTo>
                  <a:lnTo>
                    <a:pt x="676101" y="1621928"/>
                  </a:lnTo>
                  <a:lnTo>
                    <a:pt x="686111" y="1610172"/>
                  </a:lnTo>
                  <a:lnTo>
                    <a:pt x="691406" y="1599867"/>
                  </a:lnTo>
                  <a:lnTo>
                    <a:pt x="705235" y="1561334"/>
                  </a:lnTo>
                  <a:lnTo>
                    <a:pt x="706830" y="1521589"/>
                  </a:lnTo>
                  <a:lnTo>
                    <a:pt x="710387" y="1481182"/>
                  </a:lnTo>
                  <a:lnTo>
                    <a:pt x="716097" y="1440423"/>
                  </a:lnTo>
                  <a:lnTo>
                    <a:pt x="717433" y="1409700"/>
                  </a:lnTo>
                  <a:lnTo>
                    <a:pt x="718361" y="1308643"/>
                  </a:lnTo>
                  <a:lnTo>
                    <a:pt x="712392" y="1268651"/>
                  </a:lnTo>
                  <a:lnTo>
                    <a:pt x="710619" y="1243720"/>
                  </a:lnTo>
                  <a:lnTo>
                    <a:pt x="709436" y="1210590"/>
                  </a:lnTo>
                  <a:lnTo>
                    <a:pt x="708648" y="1171993"/>
                  </a:lnTo>
                  <a:lnTo>
                    <a:pt x="706852" y="1141182"/>
                  </a:lnTo>
                  <a:lnTo>
                    <a:pt x="699528" y="1074817"/>
                  </a:lnTo>
                  <a:lnTo>
                    <a:pt x="696793" y="1024109"/>
                  </a:lnTo>
                  <a:lnTo>
                    <a:pt x="696153" y="974905"/>
                  </a:lnTo>
                  <a:lnTo>
                    <a:pt x="692482" y="936103"/>
                  </a:lnTo>
                  <a:lnTo>
                    <a:pt x="687887" y="894728"/>
                  </a:lnTo>
                  <a:lnTo>
                    <a:pt x="686662" y="862358"/>
                  </a:lnTo>
                  <a:lnTo>
                    <a:pt x="684696" y="731244"/>
                  </a:lnTo>
                  <a:lnTo>
                    <a:pt x="684224" y="565961"/>
                  </a:lnTo>
                  <a:lnTo>
                    <a:pt x="690283" y="519712"/>
                  </a:lnTo>
                  <a:lnTo>
                    <a:pt x="700122" y="455632"/>
                  </a:lnTo>
                  <a:lnTo>
                    <a:pt x="709509" y="370515"/>
                  </a:lnTo>
                  <a:lnTo>
                    <a:pt x="724665" y="268282"/>
                  </a:lnTo>
                  <a:lnTo>
                    <a:pt x="731500" y="230098"/>
                  </a:lnTo>
                  <a:lnTo>
                    <a:pt x="745919" y="167749"/>
                  </a:lnTo>
                  <a:lnTo>
                    <a:pt x="751434" y="120609"/>
                  </a:lnTo>
                  <a:lnTo>
                    <a:pt x="751886" y="113870"/>
                  </a:lnTo>
                  <a:lnTo>
                    <a:pt x="762553" y="75823"/>
                  </a:lnTo>
                  <a:lnTo>
                    <a:pt x="764379" y="72581"/>
                  </a:lnTo>
                  <a:lnTo>
                    <a:pt x="766867" y="70421"/>
                  </a:lnTo>
                  <a:lnTo>
                    <a:pt x="769795" y="68981"/>
                  </a:lnTo>
                  <a:lnTo>
                    <a:pt x="771747" y="69290"/>
                  </a:lnTo>
                  <a:lnTo>
                    <a:pt x="773049" y="70767"/>
                  </a:lnTo>
                  <a:lnTo>
                    <a:pt x="773916" y="73021"/>
                  </a:lnTo>
                  <a:lnTo>
                    <a:pt x="775764" y="74523"/>
                  </a:lnTo>
                  <a:lnTo>
                    <a:pt x="778267" y="75526"/>
                  </a:lnTo>
                  <a:lnTo>
                    <a:pt x="781205" y="76194"/>
                  </a:lnTo>
                  <a:lnTo>
                    <a:pt x="783164" y="79179"/>
                  </a:lnTo>
                  <a:lnTo>
                    <a:pt x="792633" y="121366"/>
                  </a:lnTo>
                  <a:lnTo>
                    <a:pt x="797737" y="171104"/>
                  </a:lnTo>
                  <a:lnTo>
                    <a:pt x="798359" y="215111"/>
                  </a:lnTo>
                  <a:lnTo>
                    <a:pt x="798498" y="299215"/>
                  </a:lnTo>
                  <a:lnTo>
                    <a:pt x="795119" y="346237"/>
                  </a:lnTo>
                  <a:lnTo>
                    <a:pt x="792440" y="374777"/>
                  </a:lnTo>
                  <a:lnTo>
                    <a:pt x="789463" y="420036"/>
                  </a:lnTo>
                  <a:lnTo>
                    <a:pt x="786870" y="464705"/>
                  </a:lnTo>
                  <a:lnTo>
                    <a:pt x="781484" y="526891"/>
                  </a:lnTo>
                  <a:lnTo>
                    <a:pt x="778270" y="554903"/>
                  </a:lnTo>
                  <a:lnTo>
                    <a:pt x="771312" y="602962"/>
                  </a:lnTo>
                  <a:lnTo>
                    <a:pt x="767373" y="645489"/>
                  </a:lnTo>
                  <a:lnTo>
                    <a:pt x="765622" y="691906"/>
                  </a:lnTo>
                  <a:lnTo>
                    <a:pt x="764844" y="754869"/>
                  </a:lnTo>
                  <a:lnTo>
                    <a:pt x="761111" y="842119"/>
                  </a:lnTo>
                  <a:lnTo>
                    <a:pt x="756489" y="930427"/>
                  </a:lnTo>
                  <a:lnTo>
                    <a:pt x="754435" y="986609"/>
                  </a:lnTo>
                  <a:lnTo>
                    <a:pt x="752617" y="1015052"/>
                  </a:lnTo>
                  <a:lnTo>
                    <a:pt x="745261" y="1103344"/>
                  </a:lnTo>
                  <a:lnTo>
                    <a:pt x="743094" y="1146010"/>
                  </a:lnTo>
                  <a:lnTo>
                    <a:pt x="742132" y="1192067"/>
                  </a:lnTo>
                  <a:lnTo>
                    <a:pt x="741406" y="1309635"/>
                  </a:lnTo>
                  <a:lnTo>
                    <a:pt x="733515" y="1368893"/>
                  </a:lnTo>
                  <a:lnTo>
                    <a:pt x="731524" y="1408389"/>
                  </a:lnTo>
                  <a:lnTo>
                    <a:pt x="730404" y="1443126"/>
                  </a:lnTo>
                  <a:lnTo>
                    <a:pt x="728976" y="1450207"/>
                  </a:lnTo>
                  <a:lnTo>
                    <a:pt x="722170" y="1467511"/>
                  </a:lnTo>
                  <a:lnTo>
                    <a:pt x="718823" y="1493385"/>
                  </a:lnTo>
                  <a:lnTo>
                    <a:pt x="718645" y="1499702"/>
                  </a:lnTo>
                  <a:lnTo>
                    <a:pt x="717327" y="1501894"/>
                  </a:lnTo>
                  <a:lnTo>
                    <a:pt x="715179" y="1503356"/>
                  </a:lnTo>
                  <a:lnTo>
                    <a:pt x="707546" y="1506109"/>
                  </a:lnTo>
                  <a:lnTo>
                    <a:pt x="707114" y="1496423"/>
                  </a:lnTo>
                  <a:lnTo>
                    <a:pt x="708369" y="1495899"/>
                  </a:lnTo>
                  <a:lnTo>
                    <a:pt x="716916" y="1494988"/>
                  </a:lnTo>
                  <a:lnTo>
                    <a:pt x="717445" y="1496212"/>
                  </a:lnTo>
                  <a:lnTo>
                    <a:pt x="718293" y="1507301"/>
                  </a:lnTo>
                  <a:lnTo>
                    <a:pt x="718474" y="1522924"/>
                  </a:lnTo>
                  <a:lnTo>
                    <a:pt x="718502" y="1501883"/>
                  </a:lnTo>
                  <a:lnTo>
                    <a:pt x="710646" y="1474178"/>
                  </a:lnTo>
                  <a:lnTo>
                    <a:pt x="708131" y="1432704"/>
                  </a:lnTo>
                  <a:lnTo>
                    <a:pt x="707281" y="1390616"/>
                  </a:lnTo>
                  <a:lnTo>
                    <a:pt x="705895" y="1368513"/>
                  </a:lnTo>
                  <a:lnTo>
                    <a:pt x="698043" y="1319893"/>
                  </a:lnTo>
                  <a:lnTo>
                    <a:pt x="696353" y="1269867"/>
                  </a:lnTo>
                  <a:lnTo>
                    <a:pt x="697228" y="1231027"/>
                  </a:lnTo>
                  <a:lnTo>
                    <a:pt x="703590" y="1180601"/>
                  </a:lnTo>
                  <a:lnTo>
                    <a:pt x="706040" y="1129677"/>
                  </a:lnTo>
                  <a:lnTo>
                    <a:pt x="707011" y="994082"/>
                  </a:lnTo>
                  <a:lnTo>
                    <a:pt x="707031" y="978125"/>
                  </a:lnTo>
                  <a:lnTo>
                    <a:pt x="713827" y="882501"/>
                  </a:lnTo>
                  <a:lnTo>
                    <a:pt x="719195" y="816107"/>
                  </a:lnTo>
                  <a:lnTo>
                    <a:pt x="724044" y="766765"/>
                  </a:lnTo>
                  <a:lnTo>
                    <a:pt x="728547" y="728790"/>
                  </a:lnTo>
                  <a:lnTo>
                    <a:pt x="744898" y="613138"/>
                  </a:lnTo>
                  <a:lnTo>
                    <a:pt x="749283" y="568731"/>
                  </a:lnTo>
                  <a:lnTo>
                    <a:pt x="753772" y="524441"/>
                  </a:lnTo>
                  <a:lnTo>
                    <a:pt x="758525" y="494851"/>
                  </a:lnTo>
                  <a:lnTo>
                    <a:pt x="796962" y="274302"/>
                  </a:lnTo>
                  <a:lnTo>
                    <a:pt x="804173" y="223827"/>
                  </a:lnTo>
                  <a:lnTo>
                    <a:pt x="814300" y="181131"/>
                  </a:lnTo>
                  <a:lnTo>
                    <a:pt x="823827" y="132392"/>
                  </a:lnTo>
                  <a:lnTo>
                    <a:pt x="831029" y="100643"/>
                  </a:lnTo>
                  <a:lnTo>
                    <a:pt x="832276" y="86353"/>
                  </a:lnTo>
                  <a:lnTo>
                    <a:pt x="833721" y="82142"/>
                  </a:lnTo>
                  <a:lnTo>
                    <a:pt x="838714" y="74076"/>
                  </a:lnTo>
                  <a:lnTo>
                    <a:pt x="839283" y="71417"/>
                  </a:lnTo>
                  <a:lnTo>
                    <a:pt x="838393" y="69645"/>
                  </a:lnTo>
                  <a:lnTo>
                    <a:pt x="836529" y="68463"/>
                  </a:lnTo>
                  <a:lnTo>
                    <a:pt x="836556" y="70215"/>
                  </a:lnTo>
                  <a:lnTo>
                    <a:pt x="842339" y="87891"/>
                  </a:lnTo>
                  <a:lnTo>
                    <a:pt x="844121" y="115567"/>
                  </a:lnTo>
                  <a:lnTo>
                    <a:pt x="840796" y="126609"/>
                  </a:lnTo>
                  <a:lnTo>
                    <a:pt x="836354" y="138713"/>
                  </a:lnTo>
                  <a:lnTo>
                    <a:pt x="830116" y="160217"/>
                  </a:lnTo>
                  <a:lnTo>
                    <a:pt x="825258" y="173970"/>
                  </a:lnTo>
                  <a:lnTo>
                    <a:pt x="821253" y="194722"/>
                  </a:lnTo>
                  <a:lnTo>
                    <a:pt x="811318" y="218369"/>
                  </a:lnTo>
                  <a:lnTo>
                    <a:pt x="799546" y="260352"/>
                  </a:lnTo>
                  <a:lnTo>
                    <a:pt x="789235" y="302717"/>
                  </a:lnTo>
                  <a:lnTo>
                    <a:pt x="781688" y="341443"/>
                  </a:lnTo>
                  <a:lnTo>
                    <a:pt x="777440" y="390535"/>
                  </a:lnTo>
                  <a:lnTo>
                    <a:pt x="774912" y="431045"/>
                  </a:lnTo>
                  <a:lnTo>
                    <a:pt x="767954" y="474657"/>
                  </a:lnTo>
                  <a:lnTo>
                    <a:pt x="765880" y="504644"/>
                  </a:lnTo>
                  <a:lnTo>
                    <a:pt x="756694" y="651694"/>
                  </a:lnTo>
                  <a:lnTo>
                    <a:pt x="750176" y="781401"/>
                  </a:lnTo>
                  <a:lnTo>
                    <a:pt x="745279" y="866611"/>
                  </a:lnTo>
                  <a:lnTo>
                    <a:pt x="743103" y="925649"/>
                  </a:lnTo>
                  <a:lnTo>
                    <a:pt x="741877" y="988519"/>
                  </a:lnTo>
                  <a:lnTo>
                    <a:pt x="740436" y="1012515"/>
                  </a:lnTo>
                  <a:lnTo>
                    <a:pt x="733608" y="1093279"/>
                  </a:lnTo>
                  <a:lnTo>
                    <a:pt x="731566" y="1129684"/>
                  </a:lnTo>
                  <a:lnTo>
                    <a:pt x="730416" y="1177667"/>
                  </a:lnTo>
                  <a:lnTo>
                    <a:pt x="729944" y="1288887"/>
                  </a:lnTo>
                  <a:lnTo>
                    <a:pt x="726550" y="1325417"/>
                  </a:lnTo>
                  <a:lnTo>
                    <a:pt x="722079" y="1370016"/>
                  </a:lnTo>
                  <a:lnTo>
                    <a:pt x="720091" y="1415238"/>
                  </a:lnTo>
                  <a:lnTo>
                    <a:pt x="712905" y="1465334"/>
                  </a:lnTo>
                  <a:lnTo>
                    <a:pt x="707840" y="1497736"/>
                  </a:lnTo>
                  <a:lnTo>
                    <a:pt x="707085" y="1517363"/>
                  </a:lnTo>
                  <a:lnTo>
                    <a:pt x="701008" y="1511539"/>
                  </a:lnTo>
                  <a:lnTo>
                    <a:pt x="699219" y="1508516"/>
                  </a:lnTo>
                  <a:lnTo>
                    <a:pt x="697232" y="1501770"/>
                  </a:lnTo>
                  <a:lnTo>
                    <a:pt x="696113" y="1490832"/>
                  </a:lnTo>
                  <a:lnTo>
                    <a:pt x="694686" y="1487092"/>
                  </a:lnTo>
                  <a:lnTo>
                    <a:pt x="689713" y="1479548"/>
                  </a:lnTo>
                  <a:lnTo>
                    <a:pt x="686657" y="1468576"/>
                  </a:lnTo>
                  <a:lnTo>
                    <a:pt x="684533" y="1425820"/>
                  </a:lnTo>
                  <a:lnTo>
                    <a:pt x="684355" y="1382043"/>
                  </a:lnTo>
                  <a:lnTo>
                    <a:pt x="680889" y="1345653"/>
                  </a:lnTo>
                  <a:lnTo>
                    <a:pt x="677655" y="1316780"/>
                  </a:lnTo>
                  <a:lnTo>
                    <a:pt x="682540" y="1263813"/>
                  </a:lnTo>
                  <a:lnTo>
                    <a:pt x="683468" y="1221986"/>
                  </a:lnTo>
                  <a:lnTo>
                    <a:pt x="683882" y="1144130"/>
                  </a:lnTo>
                  <a:lnTo>
                    <a:pt x="685261" y="1101017"/>
                  </a:lnTo>
                  <a:lnTo>
                    <a:pt x="690182" y="1012472"/>
                  </a:lnTo>
                  <a:lnTo>
                    <a:pt x="693272" y="977685"/>
                  </a:lnTo>
                  <a:lnTo>
                    <a:pt x="696601" y="949413"/>
                  </a:lnTo>
                  <a:lnTo>
                    <a:pt x="703688" y="898103"/>
                  </a:lnTo>
                  <a:lnTo>
                    <a:pt x="711071" y="837199"/>
                  </a:lnTo>
                  <a:lnTo>
                    <a:pt x="715199" y="788964"/>
                  </a:lnTo>
                  <a:lnTo>
                    <a:pt x="718304" y="749322"/>
                  </a:lnTo>
                  <a:lnTo>
                    <a:pt x="723917" y="710537"/>
                  </a:lnTo>
                  <a:lnTo>
                    <a:pt x="730645" y="675519"/>
                  </a:lnTo>
                  <a:lnTo>
                    <a:pt x="738186" y="627245"/>
                  </a:lnTo>
                  <a:lnTo>
                    <a:pt x="743807" y="577382"/>
                  </a:lnTo>
                  <a:lnTo>
                    <a:pt x="768589" y="431079"/>
                  </a:lnTo>
                  <a:lnTo>
                    <a:pt x="778016" y="384099"/>
                  </a:lnTo>
                  <a:lnTo>
                    <a:pt x="786439" y="346286"/>
                  </a:lnTo>
                  <a:lnTo>
                    <a:pt x="798321" y="299824"/>
                  </a:lnTo>
                  <a:lnTo>
                    <a:pt x="809885" y="258541"/>
                  </a:lnTo>
                  <a:lnTo>
                    <a:pt x="821355" y="217523"/>
                  </a:lnTo>
                  <a:lnTo>
                    <a:pt x="827714" y="193089"/>
                  </a:lnTo>
                  <a:lnTo>
                    <a:pt x="835183" y="146358"/>
                  </a:lnTo>
                  <a:lnTo>
                    <a:pt x="850895" y="98117"/>
                  </a:lnTo>
                  <a:lnTo>
                    <a:pt x="858107" y="66403"/>
                  </a:lnTo>
                  <a:lnTo>
                    <a:pt x="864429" y="46716"/>
                  </a:lnTo>
                  <a:lnTo>
                    <a:pt x="867091" y="31809"/>
                  </a:lnTo>
                </a:path>
              </a:pathLst>
            </a:custGeom>
            <a:ln w="38100" cap="flat" cmpd="sng" algn="ctr">
              <a:solidFill>
                <a:srgbClr val="009D4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PenAnnotation19"/>
            <p:cNvSpPr/>
            <p:nvPr/>
          </p:nvSpPr>
          <p:spPr>
            <a:xfrm>
              <a:off x="4480559" y="4881261"/>
              <a:ext cx="144383" cy="79359"/>
            </a:xfrm>
            <a:custGeom>
              <a:avLst/>
              <a:gdLst/>
              <a:ahLst/>
              <a:cxnLst/>
              <a:rect l="0" t="0" r="0" b="0"/>
              <a:pathLst>
                <a:path w="144383" h="79359">
                  <a:moveTo>
                    <a:pt x="0" y="79358"/>
                  </a:moveTo>
                  <a:lnTo>
                    <a:pt x="15910" y="79358"/>
                  </a:lnTo>
                  <a:lnTo>
                    <a:pt x="20767" y="78089"/>
                  </a:lnTo>
                  <a:lnTo>
                    <a:pt x="26545" y="75972"/>
                  </a:lnTo>
                  <a:lnTo>
                    <a:pt x="32937" y="73291"/>
                  </a:lnTo>
                  <a:lnTo>
                    <a:pt x="42278" y="71503"/>
                  </a:lnTo>
                  <a:lnTo>
                    <a:pt x="53585" y="70311"/>
                  </a:lnTo>
                  <a:lnTo>
                    <a:pt x="83963" y="68399"/>
                  </a:lnTo>
                  <a:lnTo>
                    <a:pt x="90265" y="66972"/>
                  </a:lnTo>
                  <a:lnTo>
                    <a:pt x="98277" y="64751"/>
                  </a:lnTo>
                  <a:lnTo>
                    <a:pt x="120307" y="58128"/>
                  </a:lnTo>
                  <a:lnTo>
                    <a:pt x="120845" y="57585"/>
                  </a:lnTo>
                  <a:lnTo>
                    <a:pt x="119934" y="57223"/>
                  </a:lnTo>
                  <a:lnTo>
                    <a:pt x="118056" y="56982"/>
                  </a:lnTo>
                  <a:lnTo>
                    <a:pt x="115534" y="55550"/>
                  </a:lnTo>
                  <a:lnTo>
                    <a:pt x="112583" y="53326"/>
                  </a:lnTo>
                  <a:lnTo>
                    <a:pt x="109346" y="50574"/>
                  </a:lnTo>
                  <a:lnTo>
                    <a:pt x="103377" y="47469"/>
                  </a:lnTo>
                  <a:lnTo>
                    <a:pt x="95588" y="44129"/>
                  </a:lnTo>
                  <a:lnTo>
                    <a:pt x="86586" y="40632"/>
                  </a:lnTo>
                  <a:lnTo>
                    <a:pt x="79314" y="38301"/>
                  </a:lnTo>
                  <a:lnTo>
                    <a:pt x="73196" y="36747"/>
                  </a:lnTo>
                  <a:lnTo>
                    <a:pt x="67848" y="35711"/>
                  </a:lnTo>
                  <a:lnTo>
                    <a:pt x="61742" y="35020"/>
                  </a:lnTo>
                  <a:lnTo>
                    <a:pt x="55131" y="34560"/>
                  </a:lnTo>
                  <a:lnTo>
                    <a:pt x="42283" y="34047"/>
                  </a:lnTo>
                  <a:lnTo>
                    <a:pt x="30450" y="33760"/>
                  </a:lnTo>
                  <a:lnTo>
                    <a:pt x="30460" y="33719"/>
                  </a:lnTo>
                  <a:lnTo>
                    <a:pt x="31737" y="33692"/>
                  </a:lnTo>
                  <a:lnTo>
                    <a:pt x="33858" y="32404"/>
                  </a:lnTo>
                  <a:lnTo>
                    <a:pt x="36542" y="30276"/>
                  </a:lnTo>
                  <a:lnTo>
                    <a:pt x="39601" y="27587"/>
                  </a:lnTo>
                  <a:lnTo>
                    <a:pt x="45451" y="24524"/>
                  </a:lnTo>
                  <a:lnTo>
                    <a:pt x="53161" y="21212"/>
                  </a:lnTo>
                  <a:lnTo>
                    <a:pt x="62111" y="17734"/>
                  </a:lnTo>
                  <a:lnTo>
                    <a:pt x="74427" y="14146"/>
                  </a:lnTo>
                  <a:lnTo>
                    <a:pt x="88988" y="10483"/>
                  </a:lnTo>
                  <a:lnTo>
                    <a:pt x="105046" y="6772"/>
                  </a:lnTo>
                  <a:lnTo>
                    <a:pt x="117021" y="4297"/>
                  </a:lnTo>
                  <a:lnTo>
                    <a:pt x="126274" y="2648"/>
                  </a:lnTo>
                  <a:lnTo>
                    <a:pt x="144182" y="0"/>
                  </a:lnTo>
                  <a:lnTo>
                    <a:pt x="144382" y="1053"/>
                  </a:lnTo>
                  <a:lnTo>
                    <a:pt x="143245" y="3025"/>
                  </a:lnTo>
                  <a:lnTo>
                    <a:pt x="141217" y="5609"/>
                  </a:lnTo>
                  <a:lnTo>
                    <a:pt x="137325" y="7332"/>
                  </a:lnTo>
                  <a:lnTo>
                    <a:pt x="132190" y="8481"/>
                  </a:lnTo>
                  <a:lnTo>
                    <a:pt x="68581" y="10778"/>
                  </a:lnTo>
                </a:path>
              </a:pathLst>
            </a:custGeom>
            <a:ln w="38100" cap="flat" cmpd="sng" algn="ctr">
              <a:solidFill>
                <a:srgbClr val="009D4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PenAnnotation20"/>
            <p:cNvSpPr/>
            <p:nvPr/>
          </p:nvSpPr>
          <p:spPr>
            <a:xfrm>
              <a:off x="4413767" y="4619466"/>
              <a:ext cx="386763" cy="375385"/>
            </a:xfrm>
            <a:custGeom>
              <a:avLst/>
              <a:gdLst/>
              <a:ahLst/>
              <a:cxnLst/>
              <a:rect l="0" t="0" r="0" b="0"/>
              <a:pathLst>
                <a:path w="386763" h="375385">
                  <a:moveTo>
                    <a:pt x="283962" y="55403"/>
                  </a:moveTo>
                  <a:lnTo>
                    <a:pt x="273003" y="55403"/>
                  </a:lnTo>
                  <a:lnTo>
                    <a:pt x="262732" y="45562"/>
                  </a:lnTo>
                  <a:lnTo>
                    <a:pt x="262189" y="43763"/>
                  </a:lnTo>
                  <a:lnTo>
                    <a:pt x="261585" y="38376"/>
                  </a:lnTo>
                  <a:lnTo>
                    <a:pt x="260155" y="36432"/>
                  </a:lnTo>
                  <a:lnTo>
                    <a:pt x="257931" y="35136"/>
                  </a:lnTo>
                  <a:lnTo>
                    <a:pt x="255178" y="34272"/>
                  </a:lnTo>
                  <a:lnTo>
                    <a:pt x="253343" y="32426"/>
                  </a:lnTo>
                  <a:lnTo>
                    <a:pt x="252119" y="29925"/>
                  </a:lnTo>
                  <a:lnTo>
                    <a:pt x="251304" y="26988"/>
                  </a:lnTo>
                  <a:lnTo>
                    <a:pt x="248220" y="25029"/>
                  </a:lnTo>
                  <a:lnTo>
                    <a:pt x="238020" y="22854"/>
                  </a:lnTo>
                  <a:lnTo>
                    <a:pt x="234284" y="21004"/>
                  </a:lnTo>
                  <a:lnTo>
                    <a:pt x="231794" y="18500"/>
                  </a:lnTo>
                  <a:lnTo>
                    <a:pt x="230134" y="15561"/>
                  </a:lnTo>
                  <a:lnTo>
                    <a:pt x="226486" y="13602"/>
                  </a:lnTo>
                  <a:lnTo>
                    <a:pt x="215661" y="11425"/>
                  </a:lnTo>
                  <a:lnTo>
                    <a:pt x="209218" y="10845"/>
                  </a:lnTo>
                  <a:lnTo>
                    <a:pt x="202383" y="10457"/>
                  </a:lnTo>
                  <a:lnTo>
                    <a:pt x="195286" y="10200"/>
                  </a:lnTo>
                  <a:lnTo>
                    <a:pt x="185475" y="11297"/>
                  </a:lnTo>
                  <a:lnTo>
                    <a:pt x="173854" y="13300"/>
                  </a:lnTo>
                  <a:lnTo>
                    <a:pt x="161027" y="15904"/>
                  </a:lnTo>
                  <a:lnTo>
                    <a:pt x="149936" y="18910"/>
                  </a:lnTo>
                  <a:lnTo>
                    <a:pt x="140001" y="22185"/>
                  </a:lnTo>
                  <a:lnTo>
                    <a:pt x="130838" y="25638"/>
                  </a:lnTo>
                  <a:lnTo>
                    <a:pt x="123460" y="29210"/>
                  </a:lnTo>
                  <a:lnTo>
                    <a:pt x="111874" y="36565"/>
                  </a:lnTo>
                  <a:lnTo>
                    <a:pt x="105737" y="40304"/>
                  </a:lnTo>
                  <a:lnTo>
                    <a:pt x="99106" y="44067"/>
                  </a:lnTo>
                  <a:lnTo>
                    <a:pt x="92144" y="47846"/>
                  </a:lnTo>
                  <a:lnTo>
                    <a:pt x="81024" y="55431"/>
                  </a:lnTo>
                  <a:lnTo>
                    <a:pt x="71847" y="63036"/>
                  </a:lnTo>
                  <a:lnTo>
                    <a:pt x="63536" y="70649"/>
                  </a:lnTo>
                  <a:lnTo>
                    <a:pt x="51717" y="82075"/>
                  </a:lnTo>
                  <a:lnTo>
                    <a:pt x="44005" y="93081"/>
                  </a:lnTo>
                  <a:lnTo>
                    <a:pt x="40171" y="99572"/>
                  </a:lnTo>
                  <a:lnTo>
                    <a:pt x="36345" y="106439"/>
                  </a:lnTo>
                  <a:lnTo>
                    <a:pt x="28707" y="120843"/>
                  </a:lnTo>
                  <a:lnTo>
                    <a:pt x="17267" y="143232"/>
                  </a:lnTo>
                  <a:lnTo>
                    <a:pt x="14725" y="149516"/>
                  </a:lnTo>
                  <a:lnTo>
                    <a:pt x="11902" y="159884"/>
                  </a:lnTo>
                  <a:lnTo>
                    <a:pt x="4244" y="197133"/>
                  </a:lnTo>
                  <a:lnTo>
                    <a:pt x="2233" y="208310"/>
                  </a:lnTo>
                  <a:lnTo>
                    <a:pt x="893" y="217031"/>
                  </a:lnTo>
                  <a:lnTo>
                    <a:pt x="0" y="224115"/>
                  </a:lnTo>
                  <a:lnTo>
                    <a:pt x="674" y="233918"/>
                  </a:lnTo>
                  <a:lnTo>
                    <a:pt x="2394" y="245533"/>
                  </a:lnTo>
                  <a:lnTo>
                    <a:pt x="4810" y="258357"/>
                  </a:lnTo>
                  <a:lnTo>
                    <a:pt x="7691" y="269446"/>
                  </a:lnTo>
                  <a:lnTo>
                    <a:pt x="10881" y="279378"/>
                  </a:lnTo>
                  <a:lnTo>
                    <a:pt x="14278" y="288540"/>
                  </a:lnTo>
                  <a:lnTo>
                    <a:pt x="17813" y="295918"/>
                  </a:lnTo>
                  <a:lnTo>
                    <a:pt x="25127" y="307502"/>
                  </a:lnTo>
                  <a:lnTo>
                    <a:pt x="32611" y="316884"/>
                  </a:lnTo>
                  <a:lnTo>
                    <a:pt x="40171" y="325287"/>
                  </a:lnTo>
                  <a:lnTo>
                    <a:pt x="47764" y="333255"/>
                  </a:lnTo>
                  <a:lnTo>
                    <a:pt x="58759" y="341030"/>
                  </a:lnTo>
                  <a:lnTo>
                    <a:pt x="70842" y="348719"/>
                  </a:lnTo>
                  <a:lnTo>
                    <a:pt x="80445" y="356369"/>
                  </a:lnTo>
                  <a:lnTo>
                    <a:pt x="87324" y="360187"/>
                  </a:lnTo>
                  <a:lnTo>
                    <a:pt x="95720" y="364003"/>
                  </a:lnTo>
                  <a:lnTo>
                    <a:pt x="105128" y="367816"/>
                  </a:lnTo>
                  <a:lnTo>
                    <a:pt x="112669" y="370359"/>
                  </a:lnTo>
                  <a:lnTo>
                    <a:pt x="124436" y="373183"/>
                  </a:lnTo>
                  <a:lnTo>
                    <a:pt x="131891" y="373937"/>
                  </a:lnTo>
                  <a:lnTo>
                    <a:pt x="140672" y="374439"/>
                  </a:lnTo>
                  <a:lnTo>
                    <a:pt x="159318" y="374997"/>
                  </a:lnTo>
                  <a:lnTo>
                    <a:pt x="176071" y="375245"/>
                  </a:lnTo>
                  <a:lnTo>
                    <a:pt x="185365" y="374041"/>
                  </a:lnTo>
                  <a:lnTo>
                    <a:pt x="195371" y="371968"/>
                  </a:lnTo>
                  <a:lnTo>
                    <a:pt x="205851" y="369317"/>
                  </a:lnTo>
                  <a:lnTo>
                    <a:pt x="215379" y="367549"/>
                  </a:lnTo>
                  <a:lnTo>
                    <a:pt x="224270" y="366371"/>
                  </a:lnTo>
                  <a:lnTo>
                    <a:pt x="232738" y="365585"/>
                  </a:lnTo>
                  <a:lnTo>
                    <a:pt x="240922" y="362521"/>
                  </a:lnTo>
                  <a:lnTo>
                    <a:pt x="248919" y="357938"/>
                  </a:lnTo>
                  <a:lnTo>
                    <a:pt x="256790" y="352343"/>
                  </a:lnTo>
                  <a:lnTo>
                    <a:pt x="264578" y="348614"/>
                  </a:lnTo>
                  <a:lnTo>
                    <a:pt x="272309" y="346127"/>
                  </a:lnTo>
                  <a:lnTo>
                    <a:pt x="280004" y="344469"/>
                  </a:lnTo>
                  <a:lnTo>
                    <a:pt x="291940" y="339241"/>
                  </a:lnTo>
                  <a:lnTo>
                    <a:pt x="296901" y="336068"/>
                  </a:lnTo>
                  <a:lnTo>
                    <a:pt x="315959" y="322383"/>
                  </a:lnTo>
                  <a:lnTo>
                    <a:pt x="328154" y="313400"/>
                  </a:lnTo>
                  <a:lnTo>
                    <a:pt x="336284" y="304871"/>
                  </a:lnTo>
                  <a:lnTo>
                    <a:pt x="341703" y="296645"/>
                  </a:lnTo>
                  <a:lnTo>
                    <a:pt x="345316" y="288622"/>
                  </a:lnTo>
                  <a:lnTo>
                    <a:pt x="350265" y="280732"/>
                  </a:lnTo>
                  <a:lnTo>
                    <a:pt x="356104" y="272933"/>
                  </a:lnTo>
                  <a:lnTo>
                    <a:pt x="362537" y="265193"/>
                  </a:lnTo>
                  <a:lnTo>
                    <a:pt x="368096" y="258763"/>
                  </a:lnTo>
                  <a:lnTo>
                    <a:pt x="377658" y="248232"/>
                  </a:lnTo>
                  <a:lnTo>
                    <a:pt x="380716" y="241106"/>
                  </a:lnTo>
                  <a:lnTo>
                    <a:pt x="382755" y="232545"/>
                  </a:lnTo>
                  <a:lnTo>
                    <a:pt x="384114" y="223028"/>
                  </a:lnTo>
                  <a:lnTo>
                    <a:pt x="385020" y="214143"/>
                  </a:lnTo>
                  <a:lnTo>
                    <a:pt x="385624" y="205680"/>
                  </a:lnTo>
                  <a:lnTo>
                    <a:pt x="386027" y="197498"/>
                  </a:lnTo>
                  <a:lnTo>
                    <a:pt x="386475" y="171473"/>
                  </a:lnTo>
                  <a:lnTo>
                    <a:pt x="386762" y="121229"/>
                  </a:lnTo>
                  <a:lnTo>
                    <a:pt x="385516" y="113257"/>
                  </a:lnTo>
                  <a:lnTo>
                    <a:pt x="383414" y="106672"/>
                  </a:lnTo>
                  <a:lnTo>
                    <a:pt x="377694" y="95970"/>
                  </a:lnTo>
                  <a:lnTo>
                    <a:pt x="370918" y="86980"/>
                  </a:lnTo>
                  <a:lnTo>
                    <a:pt x="363673" y="75364"/>
                  </a:lnTo>
                  <a:lnTo>
                    <a:pt x="359962" y="68711"/>
                  </a:lnTo>
                  <a:lnTo>
                    <a:pt x="352454" y="57931"/>
                  </a:lnTo>
                  <a:lnTo>
                    <a:pt x="344883" y="48907"/>
                  </a:lnTo>
                  <a:lnTo>
                    <a:pt x="337285" y="40663"/>
                  </a:lnTo>
                  <a:lnTo>
                    <a:pt x="325868" y="28882"/>
                  </a:lnTo>
                  <a:lnTo>
                    <a:pt x="320789" y="26292"/>
                  </a:lnTo>
                  <a:lnTo>
                    <a:pt x="314864" y="24566"/>
                  </a:lnTo>
                  <a:lnTo>
                    <a:pt x="308373" y="23415"/>
                  </a:lnTo>
                  <a:lnTo>
                    <a:pt x="297775" y="18750"/>
                  </a:lnTo>
                  <a:lnTo>
                    <a:pt x="293171" y="15728"/>
                  </a:lnTo>
                  <a:lnTo>
                    <a:pt x="281282" y="12370"/>
                  </a:lnTo>
                  <a:lnTo>
                    <a:pt x="274555" y="11474"/>
                  </a:lnTo>
                  <a:lnTo>
                    <a:pt x="263695" y="7093"/>
                  </a:lnTo>
                  <a:lnTo>
                    <a:pt x="259021" y="4146"/>
                  </a:lnTo>
                  <a:lnTo>
                    <a:pt x="247054" y="873"/>
                  </a:lnTo>
                  <a:lnTo>
                    <a:pt x="240307" y="0"/>
                  </a:lnTo>
                  <a:lnTo>
                    <a:pt x="233269" y="688"/>
                  </a:lnTo>
                  <a:lnTo>
                    <a:pt x="226037" y="2416"/>
                  </a:lnTo>
                  <a:lnTo>
                    <a:pt x="218675" y="4839"/>
                  </a:lnTo>
                  <a:lnTo>
                    <a:pt x="209958" y="6454"/>
                  </a:lnTo>
                  <a:lnTo>
                    <a:pt x="200336" y="7530"/>
                  </a:lnTo>
                  <a:lnTo>
                    <a:pt x="190112" y="8248"/>
                  </a:lnTo>
                  <a:lnTo>
                    <a:pt x="182025" y="9997"/>
                  </a:lnTo>
                  <a:lnTo>
                    <a:pt x="175364" y="12432"/>
                  </a:lnTo>
                  <a:lnTo>
                    <a:pt x="164577" y="18525"/>
                  </a:lnTo>
                  <a:lnTo>
                    <a:pt x="155549" y="25467"/>
                  </a:lnTo>
                  <a:lnTo>
                    <a:pt x="143916" y="32785"/>
                  </a:lnTo>
                  <a:lnTo>
                    <a:pt x="137259" y="36514"/>
                  </a:lnTo>
                  <a:lnTo>
                    <a:pt x="126474" y="44045"/>
                  </a:lnTo>
                  <a:lnTo>
                    <a:pt x="116178" y="51626"/>
                  </a:lnTo>
                  <a:lnTo>
                    <a:pt x="109876" y="55425"/>
                  </a:lnTo>
                  <a:lnTo>
                    <a:pt x="103135" y="59228"/>
                  </a:lnTo>
                  <a:lnTo>
                    <a:pt x="92258" y="70226"/>
                  </a:lnTo>
                  <a:lnTo>
                    <a:pt x="87579" y="76715"/>
                  </a:lnTo>
                  <a:lnTo>
                    <a:pt x="83190" y="83581"/>
                  </a:lnTo>
                  <a:lnTo>
                    <a:pt x="78994" y="90699"/>
                  </a:lnTo>
                  <a:lnTo>
                    <a:pt x="74927" y="97984"/>
                  </a:lnTo>
                  <a:lnTo>
                    <a:pt x="67021" y="109465"/>
                  </a:lnTo>
                  <a:lnTo>
                    <a:pt x="59274" y="120071"/>
                  </a:lnTo>
                  <a:lnTo>
                    <a:pt x="55431" y="126455"/>
                  </a:lnTo>
                  <a:lnTo>
                    <a:pt x="51598" y="133251"/>
                  </a:lnTo>
                  <a:lnTo>
                    <a:pt x="47339" y="144189"/>
                  </a:lnTo>
                  <a:lnTo>
                    <a:pt x="45447" y="154554"/>
                  </a:lnTo>
                  <a:lnTo>
                    <a:pt x="44942" y="160873"/>
                  </a:lnTo>
                  <a:lnTo>
                    <a:pt x="44606" y="167627"/>
                  </a:lnTo>
                  <a:lnTo>
                    <a:pt x="43111" y="173399"/>
                  </a:lnTo>
                  <a:lnTo>
                    <a:pt x="38064" y="183199"/>
                  </a:lnTo>
                  <a:lnTo>
                    <a:pt x="36210" y="188861"/>
                  </a:lnTo>
                  <a:lnTo>
                    <a:pt x="34975" y="195175"/>
                  </a:lnTo>
                  <a:lnTo>
                    <a:pt x="34150" y="201924"/>
                  </a:lnTo>
                  <a:lnTo>
                    <a:pt x="33235" y="212811"/>
                  </a:lnTo>
                  <a:lnTo>
                    <a:pt x="32828" y="223152"/>
                  </a:lnTo>
                  <a:lnTo>
                    <a:pt x="32546" y="251782"/>
                  </a:lnTo>
                  <a:lnTo>
                    <a:pt x="33801" y="258712"/>
                  </a:lnTo>
                  <a:lnTo>
                    <a:pt x="35908" y="267143"/>
                  </a:lnTo>
                  <a:lnTo>
                    <a:pt x="38583" y="276573"/>
                  </a:lnTo>
                  <a:lnTo>
                    <a:pt x="41636" y="285400"/>
                  </a:lnTo>
                  <a:lnTo>
                    <a:pt x="44942" y="293824"/>
                  </a:lnTo>
                  <a:lnTo>
                    <a:pt x="48416" y="301981"/>
                  </a:lnTo>
                  <a:lnTo>
                    <a:pt x="50731" y="308689"/>
                  </a:lnTo>
                  <a:lnTo>
                    <a:pt x="53304" y="319528"/>
                  </a:lnTo>
                  <a:lnTo>
                    <a:pt x="55260" y="322926"/>
                  </a:lnTo>
                  <a:lnTo>
                    <a:pt x="57835" y="325192"/>
                  </a:lnTo>
                  <a:lnTo>
                    <a:pt x="64081" y="328980"/>
                  </a:lnTo>
                  <a:lnTo>
                    <a:pt x="74738" y="338252"/>
                  </a:lnTo>
                  <a:lnTo>
                    <a:pt x="82177" y="345367"/>
                  </a:lnTo>
                  <a:lnTo>
                    <a:pt x="85939" y="347773"/>
                  </a:lnTo>
                  <a:lnTo>
                    <a:pt x="93505" y="350445"/>
                  </a:lnTo>
                  <a:lnTo>
                    <a:pt x="104906" y="351950"/>
                  </a:lnTo>
                  <a:lnTo>
                    <a:pt x="122678" y="352302"/>
                  </a:lnTo>
                  <a:lnTo>
                    <a:pt x="157277" y="352528"/>
                  </a:lnTo>
                  <a:lnTo>
                    <a:pt x="165215" y="351276"/>
                  </a:lnTo>
                  <a:lnTo>
                    <a:pt x="174318" y="349172"/>
                  </a:lnTo>
                  <a:lnTo>
                    <a:pt x="184196" y="346499"/>
                  </a:lnTo>
                  <a:lnTo>
                    <a:pt x="193321" y="343447"/>
                  </a:lnTo>
                  <a:lnTo>
                    <a:pt x="201945" y="340143"/>
                  </a:lnTo>
                  <a:lnTo>
                    <a:pt x="210234" y="336670"/>
                  </a:lnTo>
                  <a:lnTo>
                    <a:pt x="219570" y="331814"/>
                  </a:lnTo>
                  <a:lnTo>
                    <a:pt x="229605" y="326037"/>
                  </a:lnTo>
                  <a:lnTo>
                    <a:pt x="240104" y="319646"/>
                  </a:lnTo>
                  <a:lnTo>
                    <a:pt x="248374" y="314115"/>
                  </a:lnTo>
                  <a:lnTo>
                    <a:pt x="255156" y="309158"/>
                  </a:lnTo>
                  <a:lnTo>
                    <a:pt x="260949" y="304583"/>
                  </a:lnTo>
                  <a:lnTo>
                    <a:pt x="267350" y="300263"/>
                  </a:lnTo>
                  <a:lnTo>
                    <a:pt x="274158" y="296113"/>
                  </a:lnTo>
                  <a:lnTo>
                    <a:pt x="281236" y="292077"/>
                  </a:lnTo>
                  <a:lnTo>
                    <a:pt x="289765" y="285576"/>
                  </a:lnTo>
                  <a:lnTo>
                    <a:pt x="299261" y="277431"/>
                  </a:lnTo>
                  <a:lnTo>
                    <a:pt x="317432" y="260763"/>
                  </a:lnTo>
                  <a:lnTo>
                    <a:pt x="329741" y="249121"/>
                  </a:lnTo>
                  <a:lnTo>
                    <a:pt x="333531" y="242968"/>
                  </a:lnTo>
                  <a:lnTo>
                    <a:pt x="336058" y="236327"/>
                  </a:lnTo>
                  <a:lnTo>
                    <a:pt x="337743" y="229359"/>
                  </a:lnTo>
                  <a:lnTo>
                    <a:pt x="340136" y="220904"/>
                  </a:lnTo>
                  <a:lnTo>
                    <a:pt x="346182" y="201349"/>
                  </a:lnTo>
                  <a:lnTo>
                    <a:pt x="348302" y="190800"/>
                  </a:lnTo>
                  <a:lnTo>
                    <a:pt x="349716" y="179958"/>
                  </a:lnTo>
                  <a:lnTo>
                    <a:pt x="351286" y="160291"/>
                  </a:lnTo>
                  <a:lnTo>
                    <a:pt x="351984" y="147317"/>
                  </a:lnTo>
                  <a:lnTo>
                    <a:pt x="350900" y="138269"/>
                  </a:lnTo>
                  <a:lnTo>
                    <a:pt x="348908" y="127157"/>
                  </a:lnTo>
                  <a:lnTo>
                    <a:pt x="346309" y="114669"/>
                  </a:lnTo>
                  <a:lnTo>
                    <a:pt x="343307" y="103804"/>
                  </a:lnTo>
                  <a:lnTo>
                    <a:pt x="340036" y="94021"/>
                  </a:lnTo>
                  <a:lnTo>
                    <a:pt x="336584" y="84958"/>
                  </a:lnTo>
                  <a:lnTo>
                    <a:pt x="334284" y="77647"/>
                  </a:lnTo>
                  <a:lnTo>
                    <a:pt x="331728" y="66136"/>
                  </a:lnTo>
                  <a:lnTo>
                    <a:pt x="327205" y="56787"/>
                  </a:lnTo>
                  <a:lnTo>
                    <a:pt x="324221" y="52516"/>
                  </a:lnTo>
                  <a:lnTo>
                    <a:pt x="320961" y="49668"/>
                  </a:lnTo>
                  <a:lnTo>
                    <a:pt x="317519" y="47770"/>
                  </a:lnTo>
                  <a:lnTo>
                    <a:pt x="313953" y="46505"/>
                  </a:lnTo>
                  <a:lnTo>
                    <a:pt x="307766" y="43121"/>
                  </a:lnTo>
                  <a:lnTo>
                    <a:pt x="299832" y="38325"/>
                  </a:lnTo>
                  <a:lnTo>
                    <a:pt x="290732" y="32588"/>
                  </a:lnTo>
                  <a:lnTo>
                    <a:pt x="283395" y="28763"/>
                  </a:lnTo>
                  <a:lnTo>
                    <a:pt x="271857" y="24513"/>
                  </a:lnTo>
                  <a:lnTo>
                    <a:pt x="262496" y="22625"/>
                  </a:lnTo>
                  <a:lnTo>
                    <a:pt x="258221" y="22121"/>
                  </a:lnTo>
                  <a:lnTo>
                    <a:pt x="246699" y="18174"/>
                  </a:lnTo>
                  <a:lnTo>
                    <a:pt x="240070" y="15344"/>
                  </a:lnTo>
                  <a:lnTo>
                    <a:pt x="229318" y="12199"/>
                  </a:lnTo>
                  <a:lnTo>
                    <a:pt x="224673" y="11361"/>
                  </a:lnTo>
                  <a:lnTo>
                    <a:pt x="212738" y="13815"/>
                  </a:lnTo>
                  <a:lnTo>
                    <a:pt x="206000" y="16248"/>
                  </a:lnTo>
                  <a:lnTo>
                    <a:pt x="198967" y="17870"/>
                  </a:lnTo>
                  <a:lnTo>
                    <a:pt x="191739" y="18951"/>
                  </a:lnTo>
                  <a:lnTo>
                    <a:pt x="184380" y="19672"/>
                  </a:lnTo>
                  <a:lnTo>
                    <a:pt x="172817" y="20473"/>
                  </a:lnTo>
                  <a:lnTo>
                    <a:pt x="167956" y="20686"/>
                  </a:lnTo>
                  <a:lnTo>
                    <a:pt x="160904" y="23369"/>
                  </a:lnTo>
                  <a:lnTo>
                    <a:pt x="152394" y="27697"/>
                  </a:lnTo>
                  <a:lnTo>
                    <a:pt x="142910" y="33122"/>
                  </a:lnTo>
                  <a:lnTo>
                    <a:pt x="132778" y="39279"/>
                  </a:lnTo>
                  <a:lnTo>
                    <a:pt x="111359" y="52894"/>
                  </a:lnTo>
                  <a:lnTo>
                    <a:pt x="102854" y="58810"/>
                  </a:lnTo>
                  <a:lnTo>
                    <a:pt x="95913" y="64025"/>
                  </a:lnTo>
                  <a:lnTo>
                    <a:pt x="90017" y="68771"/>
                  </a:lnTo>
                  <a:lnTo>
                    <a:pt x="83545" y="73205"/>
                  </a:lnTo>
                  <a:lnTo>
                    <a:pt x="76691" y="77431"/>
                  </a:lnTo>
                  <a:lnTo>
                    <a:pt x="69581" y="81519"/>
                  </a:lnTo>
                  <a:lnTo>
                    <a:pt x="64842" y="86783"/>
                  </a:lnTo>
                  <a:lnTo>
                    <a:pt x="61682" y="92833"/>
                  </a:lnTo>
                  <a:lnTo>
                    <a:pt x="59575" y="99407"/>
                  </a:lnTo>
                  <a:lnTo>
                    <a:pt x="55631" y="106329"/>
                  </a:lnTo>
                  <a:lnTo>
                    <a:pt x="50462" y="113484"/>
                  </a:lnTo>
                  <a:lnTo>
                    <a:pt x="44475" y="120794"/>
                  </a:lnTo>
                  <a:lnTo>
                    <a:pt x="40485" y="129477"/>
                  </a:lnTo>
                  <a:lnTo>
                    <a:pt x="37824" y="139076"/>
                  </a:lnTo>
                  <a:lnTo>
                    <a:pt x="36050" y="149285"/>
                  </a:lnTo>
                  <a:lnTo>
                    <a:pt x="33597" y="157361"/>
                  </a:lnTo>
                  <a:lnTo>
                    <a:pt x="30693" y="164015"/>
                  </a:lnTo>
                  <a:lnTo>
                    <a:pt x="27486" y="169721"/>
                  </a:lnTo>
                  <a:lnTo>
                    <a:pt x="25348" y="176066"/>
                  </a:lnTo>
                  <a:lnTo>
                    <a:pt x="23923" y="182835"/>
                  </a:lnTo>
                  <a:lnTo>
                    <a:pt x="22973" y="189888"/>
                  </a:lnTo>
                  <a:lnTo>
                    <a:pt x="21917" y="201111"/>
                  </a:lnTo>
                  <a:lnTo>
                    <a:pt x="21635" y="205882"/>
                  </a:lnTo>
                  <a:lnTo>
                    <a:pt x="22718" y="212872"/>
                  </a:lnTo>
                  <a:lnTo>
                    <a:pt x="24710" y="221343"/>
                  </a:lnTo>
                  <a:lnTo>
                    <a:pt x="27307" y="230799"/>
                  </a:lnTo>
                  <a:lnTo>
                    <a:pt x="30309" y="238374"/>
                  </a:lnTo>
                  <a:lnTo>
                    <a:pt x="33580" y="244694"/>
                  </a:lnTo>
                  <a:lnTo>
                    <a:pt x="37031" y="250177"/>
                  </a:lnTo>
                  <a:lnTo>
                    <a:pt x="40602" y="257643"/>
                  </a:lnTo>
                  <a:lnTo>
                    <a:pt x="44252" y="266430"/>
                  </a:lnTo>
                  <a:lnTo>
                    <a:pt x="47956" y="276097"/>
                  </a:lnTo>
                  <a:lnTo>
                    <a:pt x="50424" y="283813"/>
                  </a:lnTo>
                  <a:lnTo>
                    <a:pt x="52070" y="290226"/>
                  </a:lnTo>
                  <a:lnTo>
                    <a:pt x="53168" y="295772"/>
                  </a:lnTo>
                  <a:lnTo>
                    <a:pt x="56439" y="302009"/>
                  </a:lnTo>
                  <a:lnTo>
                    <a:pt x="61161" y="308707"/>
                  </a:lnTo>
                  <a:lnTo>
                    <a:pt x="66848" y="315713"/>
                  </a:lnTo>
                  <a:lnTo>
                    <a:pt x="76554" y="326883"/>
                  </a:lnTo>
                  <a:lnTo>
                    <a:pt x="85101" y="336081"/>
                  </a:lnTo>
                  <a:lnTo>
                    <a:pt x="97053" y="348399"/>
                  </a:lnTo>
                  <a:lnTo>
                    <a:pt x="116294" y="367774"/>
                  </a:lnTo>
                  <a:lnTo>
                    <a:pt x="121383" y="370331"/>
                  </a:lnTo>
                  <a:lnTo>
                    <a:pt x="127316" y="372035"/>
                  </a:lnTo>
                  <a:lnTo>
                    <a:pt x="133812" y="373171"/>
                  </a:lnTo>
                  <a:lnTo>
                    <a:pt x="144416" y="374434"/>
                  </a:lnTo>
                  <a:lnTo>
                    <a:pt x="155902" y="374995"/>
                  </a:lnTo>
                  <a:lnTo>
                    <a:pt x="193015" y="375384"/>
                  </a:lnTo>
                  <a:lnTo>
                    <a:pt x="199201" y="374134"/>
                  </a:lnTo>
                  <a:lnTo>
                    <a:pt x="205865" y="372030"/>
                  </a:lnTo>
                  <a:lnTo>
                    <a:pt x="212848" y="369358"/>
                  </a:lnTo>
                  <a:lnTo>
                    <a:pt x="223993" y="366389"/>
                  </a:lnTo>
                  <a:lnTo>
                    <a:pt x="228743" y="365597"/>
                  </a:lnTo>
                  <a:lnTo>
                    <a:pt x="235719" y="362529"/>
                  </a:lnTo>
                  <a:lnTo>
                    <a:pt x="244180" y="357944"/>
                  </a:lnTo>
                  <a:lnTo>
                    <a:pt x="253631" y="352347"/>
                  </a:lnTo>
                  <a:lnTo>
                    <a:pt x="263742" y="342266"/>
                  </a:lnTo>
                  <a:lnTo>
                    <a:pt x="274292" y="329195"/>
                  </a:lnTo>
                  <a:lnTo>
                    <a:pt x="285135" y="314131"/>
                  </a:lnTo>
                  <a:lnTo>
                    <a:pt x="294904" y="299009"/>
                  </a:lnTo>
                  <a:lnTo>
                    <a:pt x="303957" y="283847"/>
                  </a:lnTo>
                  <a:lnTo>
                    <a:pt x="319519" y="255994"/>
                  </a:lnTo>
                  <a:lnTo>
                    <a:pt x="330668" y="235148"/>
                  </a:lnTo>
                  <a:lnTo>
                    <a:pt x="334150" y="226033"/>
                  </a:lnTo>
                  <a:lnTo>
                    <a:pt x="336471" y="217417"/>
                  </a:lnTo>
                  <a:lnTo>
                    <a:pt x="338018" y="209133"/>
                  </a:lnTo>
                  <a:lnTo>
                    <a:pt x="339050" y="201069"/>
                  </a:lnTo>
                  <a:lnTo>
                    <a:pt x="339737" y="193154"/>
                  </a:lnTo>
                  <a:lnTo>
                    <a:pt x="340196" y="185337"/>
                  </a:lnTo>
                  <a:lnTo>
                    <a:pt x="340705" y="163105"/>
                  </a:lnTo>
                  <a:lnTo>
                    <a:pt x="341032" y="119576"/>
                  </a:lnTo>
                  <a:lnTo>
                    <a:pt x="339789" y="110885"/>
                  </a:lnTo>
                  <a:lnTo>
                    <a:pt x="337690" y="102551"/>
                  </a:lnTo>
                  <a:lnTo>
                    <a:pt x="335021" y="94455"/>
                  </a:lnTo>
                  <a:lnTo>
                    <a:pt x="329431" y="86518"/>
                  </a:lnTo>
                  <a:lnTo>
                    <a:pt x="321895" y="78687"/>
                  </a:lnTo>
                  <a:lnTo>
                    <a:pt x="305902" y="64482"/>
                  </a:lnTo>
                  <a:lnTo>
                    <a:pt x="294560" y="53935"/>
                  </a:lnTo>
                  <a:lnTo>
                    <a:pt x="288487" y="50614"/>
                  </a:lnTo>
                  <a:lnTo>
                    <a:pt x="281899" y="48401"/>
                  </a:lnTo>
                  <a:lnTo>
                    <a:pt x="274967" y="46925"/>
                  </a:lnTo>
                  <a:lnTo>
                    <a:pt x="263878" y="41899"/>
                  </a:lnTo>
                  <a:lnTo>
                    <a:pt x="259143" y="38780"/>
                  </a:lnTo>
                  <a:lnTo>
                    <a:pt x="253446" y="37971"/>
                  </a:lnTo>
                  <a:lnTo>
                    <a:pt x="247108" y="38702"/>
                  </a:lnTo>
                  <a:lnTo>
                    <a:pt x="240343" y="40459"/>
                  </a:lnTo>
                  <a:lnTo>
                    <a:pt x="229439" y="42412"/>
                  </a:lnTo>
                  <a:lnTo>
                    <a:pt x="224754" y="42932"/>
                  </a:lnTo>
                  <a:lnTo>
                    <a:pt x="212774" y="46898"/>
                  </a:lnTo>
                  <a:lnTo>
                    <a:pt x="206024" y="49733"/>
                  </a:lnTo>
                  <a:lnTo>
                    <a:pt x="198983" y="52893"/>
                  </a:lnTo>
                  <a:lnTo>
                    <a:pt x="184387" y="59791"/>
                  </a:lnTo>
                  <a:lnTo>
                    <a:pt x="161890" y="70814"/>
                  </a:lnTo>
                  <a:lnTo>
                    <a:pt x="155591" y="75837"/>
                  </a:lnTo>
                  <a:lnTo>
                    <a:pt x="150121" y="81726"/>
                  </a:lnTo>
                  <a:lnTo>
                    <a:pt x="145205" y="88192"/>
                  </a:lnTo>
                  <a:lnTo>
                    <a:pt x="139388" y="93773"/>
                  </a:lnTo>
                  <a:lnTo>
                    <a:pt x="101083" y="123984"/>
                  </a:lnTo>
                </a:path>
              </a:pathLst>
            </a:custGeom>
            <a:ln w="38100" cap="flat" cmpd="sng" algn="ctr">
              <a:solidFill>
                <a:srgbClr val="009D4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0" name="SMARTPenAnnotation58"/>
          <p:cNvSpPr/>
          <p:nvPr/>
        </p:nvSpPr>
        <p:spPr>
          <a:xfrm>
            <a:off x="8309626" y="2937509"/>
            <a:ext cx="45704" cy="1577342"/>
          </a:xfrm>
          <a:custGeom>
            <a:avLst/>
            <a:gdLst/>
            <a:ahLst/>
            <a:cxnLst/>
            <a:rect l="0" t="0" r="0" b="0"/>
            <a:pathLst>
              <a:path w="45704" h="1577342">
                <a:moveTo>
                  <a:pt x="22843" y="0"/>
                </a:moveTo>
                <a:lnTo>
                  <a:pt x="22843" y="6068"/>
                </a:lnTo>
                <a:lnTo>
                  <a:pt x="24114" y="9126"/>
                </a:lnTo>
                <a:lnTo>
                  <a:pt x="26231" y="12434"/>
                </a:lnTo>
                <a:lnTo>
                  <a:pt x="28911" y="15910"/>
                </a:lnTo>
                <a:lnTo>
                  <a:pt x="30699" y="19496"/>
                </a:lnTo>
                <a:lnTo>
                  <a:pt x="31890" y="23158"/>
                </a:lnTo>
                <a:lnTo>
                  <a:pt x="33215" y="31883"/>
                </a:lnTo>
                <a:lnTo>
                  <a:pt x="34211" y="74655"/>
                </a:lnTo>
                <a:lnTo>
                  <a:pt x="32976" y="92871"/>
                </a:lnTo>
                <a:lnTo>
                  <a:pt x="30868" y="101284"/>
                </a:lnTo>
                <a:lnTo>
                  <a:pt x="28193" y="109433"/>
                </a:lnTo>
                <a:lnTo>
                  <a:pt x="25140" y="131375"/>
                </a:lnTo>
                <a:lnTo>
                  <a:pt x="7404" y="312913"/>
                </a:lnTo>
                <a:lnTo>
                  <a:pt x="3282" y="365133"/>
                </a:lnTo>
                <a:lnTo>
                  <a:pt x="2182" y="384392"/>
                </a:lnTo>
                <a:lnTo>
                  <a:pt x="961" y="429498"/>
                </a:lnTo>
                <a:lnTo>
                  <a:pt x="0" y="706205"/>
                </a:lnTo>
                <a:lnTo>
                  <a:pt x="1265" y="755283"/>
                </a:lnTo>
                <a:lnTo>
                  <a:pt x="3378" y="798162"/>
                </a:lnTo>
                <a:lnTo>
                  <a:pt x="7843" y="867819"/>
                </a:lnTo>
                <a:lnTo>
                  <a:pt x="9826" y="915711"/>
                </a:lnTo>
                <a:lnTo>
                  <a:pt x="10943" y="971233"/>
                </a:lnTo>
                <a:lnTo>
                  <a:pt x="17342" y="1086603"/>
                </a:lnTo>
                <a:lnTo>
                  <a:pt x="31166" y="1302163"/>
                </a:lnTo>
                <a:lnTo>
                  <a:pt x="33353" y="1357800"/>
                </a:lnTo>
                <a:lnTo>
                  <a:pt x="34001" y="1403918"/>
                </a:lnTo>
                <a:lnTo>
                  <a:pt x="35422" y="1449464"/>
                </a:lnTo>
                <a:lnTo>
                  <a:pt x="45703" y="157734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59"/>
          <p:cNvSpPr/>
          <p:nvPr/>
        </p:nvSpPr>
        <p:spPr>
          <a:xfrm>
            <a:off x="7875269" y="2926079"/>
            <a:ext cx="457201" cy="1611631"/>
          </a:xfrm>
          <a:custGeom>
            <a:avLst/>
            <a:gdLst/>
            <a:ahLst/>
            <a:cxnLst/>
            <a:rect l="0" t="0" r="0" b="0"/>
            <a:pathLst>
              <a:path w="457201" h="1611631">
                <a:moveTo>
                  <a:pt x="0" y="1611630"/>
                </a:moveTo>
                <a:lnTo>
                  <a:pt x="0" y="1599495"/>
                </a:lnTo>
                <a:lnTo>
                  <a:pt x="1271" y="1594650"/>
                </a:lnTo>
                <a:lnTo>
                  <a:pt x="12434" y="1570976"/>
                </a:lnTo>
                <a:lnTo>
                  <a:pt x="23158" y="1541164"/>
                </a:lnTo>
                <a:lnTo>
                  <a:pt x="34379" y="1511588"/>
                </a:lnTo>
                <a:lnTo>
                  <a:pt x="41950" y="1490967"/>
                </a:lnTo>
                <a:lnTo>
                  <a:pt x="52082" y="1446197"/>
                </a:lnTo>
                <a:lnTo>
                  <a:pt x="58188" y="1401323"/>
                </a:lnTo>
                <a:lnTo>
                  <a:pt x="68618" y="1353484"/>
                </a:lnTo>
                <a:lnTo>
                  <a:pt x="78334" y="1315289"/>
                </a:lnTo>
                <a:lnTo>
                  <a:pt x="89426" y="1274183"/>
                </a:lnTo>
                <a:lnTo>
                  <a:pt x="153799" y="1022534"/>
                </a:lnTo>
                <a:lnTo>
                  <a:pt x="163605" y="982780"/>
                </a:lnTo>
                <a:lnTo>
                  <a:pt x="170396" y="933109"/>
                </a:lnTo>
                <a:lnTo>
                  <a:pt x="179887" y="893697"/>
                </a:lnTo>
                <a:lnTo>
                  <a:pt x="187054" y="869639"/>
                </a:lnTo>
                <a:lnTo>
                  <a:pt x="204632" y="795446"/>
                </a:lnTo>
                <a:lnTo>
                  <a:pt x="225568" y="705322"/>
                </a:lnTo>
                <a:lnTo>
                  <a:pt x="239106" y="652567"/>
                </a:lnTo>
                <a:lnTo>
                  <a:pt x="249356" y="616420"/>
                </a:lnTo>
                <a:lnTo>
                  <a:pt x="260685" y="577495"/>
                </a:lnTo>
                <a:lnTo>
                  <a:pt x="278420" y="513628"/>
                </a:lnTo>
                <a:lnTo>
                  <a:pt x="292230" y="469156"/>
                </a:lnTo>
                <a:lnTo>
                  <a:pt x="303870" y="434574"/>
                </a:lnTo>
                <a:lnTo>
                  <a:pt x="317510" y="389571"/>
                </a:lnTo>
                <a:lnTo>
                  <a:pt x="328653" y="350096"/>
                </a:lnTo>
                <a:lnTo>
                  <a:pt x="339108" y="315619"/>
                </a:lnTo>
                <a:lnTo>
                  <a:pt x="352221" y="283362"/>
                </a:lnTo>
                <a:lnTo>
                  <a:pt x="363130" y="258865"/>
                </a:lnTo>
                <a:lnTo>
                  <a:pt x="370941" y="239512"/>
                </a:lnTo>
                <a:lnTo>
                  <a:pt x="382730" y="196231"/>
                </a:lnTo>
                <a:lnTo>
                  <a:pt x="393623" y="164684"/>
                </a:lnTo>
                <a:lnTo>
                  <a:pt x="402697" y="133730"/>
                </a:lnTo>
                <a:lnTo>
                  <a:pt x="414350" y="103039"/>
                </a:lnTo>
                <a:lnTo>
                  <a:pt x="428417" y="67361"/>
                </a:lnTo>
                <a:lnTo>
                  <a:pt x="432978" y="54068"/>
                </a:lnTo>
                <a:lnTo>
                  <a:pt x="441416" y="39445"/>
                </a:lnTo>
                <a:lnTo>
                  <a:pt x="443835" y="31078"/>
                </a:lnTo>
                <a:lnTo>
                  <a:pt x="445197" y="19228"/>
                </a:lnTo>
                <a:lnTo>
                  <a:pt x="446658" y="15358"/>
                </a:lnTo>
                <a:lnTo>
                  <a:pt x="45720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60"/>
          <p:cNvSpPr/>
          <p:nvPr/>
        </p:nvSpPr>
        <p:spPr>
          <a:xfrm>
            <a:off x="7818119" y="4491989"/>
            <a:ext cx="502922" cy="34291"/>
          </a:xfrm>
          <a:custGeom>
            <a:avLst/>
            <a:gdLst/>
            <a:ahLst/>
            <a:cxnLst/>
            <a:rect l="0" t="0" r="0" b="0"/>
            <a:pathLst>
              <a:path w="502922" h="34291">
                <a:moveTo>
                  <a:pt x="0" y="34290"/>
                </a:moveTo>
                <a:lnTo>
                  <a:pt x="6068" y="28223"/>
                </a:lnTo>
                <a:lnTo>
                  <a:pt x="9125" y="26435"/>
                </a:lnTo>
                <a:lnTo>
                  <a:pt x="12434" y="25243"/>
                </a:lnTo>
                <a:lnTo>
                  <a:pt x="15909" y="24449"/>
                </a:lnTo>
                <a:lnTo>
                  <a:pt x="26544" y="23566"/>
                </a:lnTo>
                <a:lnTo>
                  <a:pt x="32936" y="23331"/>
                </a:lnTo>
                <a:lnTo>
                  <a:pt x="39737" y="21904"/>
                </a:lnTo>
                <a:lnTo>
                  <a:pt x="46812" y="19683"/>
                </a:lnTo>
                <a:lnTo>
                  <a:pt x="54068" y="16932"/>
                </a:lnTo>
                <a:lnTo>
                  <a:pt x="66526" y="15098"/>
                </a:lnTo>
                <a:lnTo>
                  <a:pt x="82451" y="13875"/>
                </a:lnTo>
                <a:lnTo>
                  <a:pt x="124337" y="12155"/>
                </a:lnTo>
                <a:lnTo>
                  <a:pt x="144791" y="11645"/>
                </a:lnTo>
                <a:lnTo>
                  <a:pt x="226538" y="11443"/>
                </a:lnTo>
                <a:lnTo>
                  <a:pt x="239926" y="10169"/>
                </a:lnTo>
                <a:lnTo>
                  <a:pt x="253930" y="8049"/>
                </a:lnTo>
                <a:lnTo>
                  <a:pt x="268347" y="5367"/>
                </a:lnTo>
                <a:lnTo>
                  <a:pt x="284308" y="3578"/>
                </a:lnTo>
                <a:lnTo>
                  <a:pt x="301299" y="2385"/>
                </a:lnTo>
                <a:lnTo>
                  <a:pt x="318977" y="1590"/>
                </a:lnTo>
                <a:lnTo>
                  <a:pt x="355551" y="707"/>
                </a:lnTo>
                <a:lnTo>
                  <a:pt x="50292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61"/>
          <p:cNvSpPr/>
          <p:nvPr/>
        </p:nvSpPr>
        <p:spPr>
          <a:xfrm>
            <a:off x="8131574" y="4331970"/>
            <a:ext cx="200896" cy="194310"/>
          </a:xfrm>
          <a:custGeom>
            <a:avLst/>
            <a:gdLst/>
            <a:ahLst/>
            <a:cxnLst/>
            <a:rect l="0" t="0" r="0" b="0"/>
            <a:pathLst>
              <a:path w="200896" h="194310">
                <a:moveTo>
                  <a:pt x="6585" y="194309"/>
                </a:moveTo>
                <a:lnTo>
                  <a:pt x="6585" y="159079"/>
                </a:lnTo>
                <a:lnTo>
                  <a:pt x="5316" y="149233"/>
                </a:lnTo>
                <a:lnTo>
                  <a:pt x="3199" y="140128"/>
                </a:lnTo>
                <a:lnTo>
                  <a:pt x="518" y="131519"/>
                </a:lnTo>
                <a:lnTo>
                  <a:pt x="0" y="121969"/>
                </a:lnTo>
                <a:lnTo>
                  <a:pt x="925" y="111792"/>
                </a:lnTo>
                <a:lnTo>
                  <a:pt x="2812" y="101198"/>
                </a:lnTo>
                <a:lnTo>
                  <a:pt x="4070" y="92865"/>
                </a:lnTo>
                <a:lnTo>
                  <a:pt x="4908" y="86040"/>
                </a:lnTo>
                <a:lnTo>
                  <a:pt x="6254" y="72029"/>
                </a:lnTo>
                <a:lnTo>
                  <a:pt x="6365" y="68339"/>
                </a:lnTo>
                <a:lnTo>
                  <a:pt x="6557" y="43132"/>
                </a:lnTo>
                <a:lnTo>
                  <a:pt x="7836" y="40184"/>
                </a:lnTo>
                <a:lnTo>
                  <a:pt x="9959" y="38219"/>
                </a:lnTo>
                <a:lnTo>
                  <a:pt x="37558" y="24516"/>
                </a:lnTo>
                <a:lnTo>
                  <a:pt x="42788" y="23596"/>
                </a:lnTo>
                <a:lnTo>
                  <a:pt x="45960" y="23350"/>
                </a:lnTo>
                <a:lnTo>
                  <a:pt x="53155" y="21916"/>
                </a:lnTo>
                <a:lnTo>
                  <a:pt x="74697" y="16937"/>
                </a:lnTo>
                <a:lnTo>
                  <a:pt x="83743" y="15101"/>
                </a:lnTo>
                <a:lnTo>
                  <a:pt x="91044" y="13877"/>
                </a:lnTo>
                <a:lnTo>
                  <a:pt x="97181" y="13062"/>
                </a:lnTo>
                <a:lnTo>
                  <a:pt x="105082" y="12517"/>
                </a:lnTo>
                <a:lnTo>
                  <a:pt x="114160" y="12155"/>
                </a:lnTo>
                <a:lnTo>
                  <a:pt x="124022" y="11913"/>
                </a:lnTo>
                <a:lnTo>
                  <a:pt x="131867" y="10481"/>
                </a:lnTo>
                <a:lnTo>
                  <a:pt x="138366" y="8258"/>
                </a:lnTo>
                <a:lnTo>
                  <a:pt x="143969" y="5505"/>
                </a:lnTo>
                <a:lnTo>
                  <a:pt x="148975" y="3670"/>
                </a:lnTo>
                <a:lnTo>
                  <a:pt x="153581" y="2446"/>
                </a:lnTo>
                <a:lnTo>
                  <a:pt x="157923" y="1631"/>
                </a:lnTo>
                <a:lnTo>
                  <a:pt x="162087" y="1087"/>
                </a:lnTo>
                <a:lnTo>
                  <a:pt x="166133" y="725"/>
                </a:lnTo>
                <a:lnTo>
                  <a:pt x="170100" y="483"/>
                </a:lnTo>
                <a:lnTo>
                  <a:pt x="181282" y="214"/>
                </a:lnTo>
                <a:lnTo>
                  <a:pt x="20089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62"/>
          <p:cNvSpPr/>
          <p:nvPr/>
        </p:nvSpPr>
        <p:spPr>
          <a:xfrm>
            <a:off x="8023859" y="4640579"/>
            <a:ext cx="57151" cy="210495"/>
          </a:xfrm>
          <a:custGeom>
            <a:avLst/>
            <a:gdLst/>
            <a:ahLst/>
            <a:cxnLst/>
            <a:rect l="0" t="0" r="0" b="0"/>
            <a:pathLst>
              <a:path w="57151" h="210495">
                <a:moveTo>
                  <a:pt x="0" y="0"/>
                </a:moveTo>
                <a:lnTo>
                  <a:pt x="9842" y="19683"/>
                </a:lnTo>
                <a:lnTo>
                  <a:pt x="10724" y="24835"/>
                </a:lnTo>
                <a:lnTo>
                  <a:pt x="10959" y="27987"/>
                </a:lnTo>
                <a:lnTo>
                  <a:pt x="12387" y="31358"/>
                </a:lnTo>
                <a:lnTo>
                  <a:pt x="14608" y="34875"/>
                </a:lnTo>
                <a:lnTo>
                  <a:pt x="17359" y="38490"/>
                </a:lnTo>
                <a:lnTo>
                  <a:pt x="19193" y="42170"/>
                </a:lnTo>
                <a:lnTo>
                  <a:pt x="20415" y="45894"/>
                </a:lnTo>
                <a:lnTo>
                  <a:pt x="21230" y="49646"/>
                </a:lnTo>
                <a:lnTo>
                  <a:pt x="28445" y="79198"/>
                </a:lnTo>
                <a:lnTo>
                  <a:pt x="30393" y="89629"/>
                </a:lnTo>
                <a:lnTo>
                  <a:pt x="31692" y="99123"/>
                </a:lnTo>
                <a:lnTo>
                  <a:pt x="32559" y="107992"/>
                </a:lnTo>
                <a:lnTo>
                  <a:pt x="34406" y="116445"/>
                </a:lnTo>
                <a:lnTo>
                  <a:pt x="36907" y="124620"/>
                </a:lnTo>
                <a:lnTo>
                  <a:pt x="39845" y="132610"/>
                </a:lnTo>
                <a:lnTo>
                  <a:pt x="41803" y="139207"/>
                </a:lnTo>
                <a:lnTo>
                  <a:pt x="43109" y="144875"/>
                </a:lnTo>
                <a:lnTo>
                  <a:pt x="43980" y="149923"/>
                </a:lnTo>
                <a:lnTo>
                  <a:pt x="44560" y="154559"/>
                </a:lnTo>
                <a:lnTo>
                  <a:pt x="44946" y="158919"/>
                </a:lnTo>
                <a:lnTo>
                  <a:pt x="45205" y="163096"/>
                </a:lnTo>
                <a:lnTo>
                  <a:pt x="46646" y="168421"/>
                </a:lnTo>
                <a:lnTo>
                  <a:pt x="48878" y="174511"/>
                </a:lnTo>
                <a:lnTo>
                  <a:pt x="51636" y="181111"/>
                </a:lnTo>
                <a:lnTo>
                  <a:pt x="53474" y="186781"/>
                </a:lnTo>
                <a:lnTo>
                  <a:pt x="54699" y="191831"/>
                </a:lnTo>
                <a:lnTo>
                  <a:pt x="55516" y="196467"/>
                </a:lnTo>
                <a:lnTo>
                  <a:pt x="56061" y="200828"/>
                </a:lnTo>
                <a:lnTo>
                  <a:pt x="56424" y="205006"/>
                </a:lnTo>
                <a:lnTo>
                  <a:pt x="56827" y="210494"/>
                </a:lnTo>
                <a:lnTo>
                  <a:pt x="56936" y="210179"/>
                </a:lnTo>
                <a:lnTo>
                  <a:pt x="57150" y="2057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63"/>
          <p:cNvSpPr/>
          <p:nvPr/>
        </p:nvSpPr>
        <p:spPr>
          <a:xfrm>
            <a:off x="7715267" y="3396129"/>
            <a:ext cx="231196" cy="284331"/>
          </a:xfrm>
          <a:custGeom>
            <a:avLst/>
            <a:gdLst/>
            <a:ahLst/>
            <a:cxnLst/>
            <a:rect l="0" t="0" r="0" b="0"/>
            <a:pathLst>
              <a:path w="231196" h="284331">
                <a:moveTo>
                  <a:pt x="22842" y="192891"/>
                </a:moveTo>
                <a:lnTo>
                  <a:pt x="28910" y="205026"/>
                </a:lnTo>
                <a:lnTo>
                  <a:pt x="31967" y="209871"/>
                </a:lnTo>
                <a:lnTo>
                  <a:pt x="38751" y="218641"/>
                </a:lnTo>
                <a:lnTo>
                  <a:pt x="42338" y="221487"/>
                </a:lnTo>
                <a:lnTo>
                  <a:pt x="46000" y="223385"/>
                </a:lnTo>
                <a:lnTo>
                  <a:pt x="49711" y="224650"/>
                </a:lnTo>
                <a:lnTo>
                  <a:pt x="53454" y="226764"/>
                </a:lnTo>
                <a:lnTo>
                  <a:pt x="57221" y="229443"/>
                </a:lnTo>
                <a:lnTo>
                  <a:pt x="66323" y="236800"/>
                </a:lnTo>
                <a:lnTo>
                  <a:pt x="65799" y="237403"/>
                </a:lnTo>
                <a:lnTo>
                  <a:pt x="61831" y="238074"/>
                </a:lnTo>
                <a:lnTo>
                  <a:pt x="60265" y="236983"/>
                </a:lnTo>
                <a:lnTo>
                  <a:pt x="59221" y="234985"/>
                </a:lnTo>
                <a:lnTo>
                  <a:pt x="57545" y="228722"/>
                </a:lnTo>
                <a:lnTo>
                  <a:pt x="51186" y="221569"/>
                </a:lnTo>
                <a:lnTo>
                  <a:pt x="48089" y="219630"/>
                </a:lnTo>
                <a:lnTo>
                  <a:pt x="41259" y="217475"/>
                </a:lnTo>
                <a:lnTo>
                  <a:pt x="37661" y="214360"/>
                </a:lnTo>
                <a:lnTo>
                  <a:pt x="33991" y="209743"/>
                </a:lnTo>
                <a:lnTo>
                  <a:pt x="30275" y="204126"/>
                </a:lnTo>
                <a:lnTo>
                  <a:pt x="26527" y="199110"/>
                </a:lnTo>
                <a:lnTo>
                  <a:pt x="22759" y="194497"/>
                </a:lnTo>
                <a:lnTo>
                  <a:pt x="18977" y="190152"/>
                </a:lnTo>
                <a:lnTo>
                  <a:pt x="15185" y="185984"/>
                </a:lnTo>
                <a:lnTo>
                  <a:pt x="7586" y="177968"/>
                </a:lnTo>
                <a:lnTo>
                  <a:pt x="5051" y="174052"/>
                </a:lnTo>
                <a:lnTo>
                  <a:pt x="2236" y="166314"/>
                </a:lnTo>
                <a:lnTo>
                  <a:pt x="650" y="160886"/>
                </a:lnTo>
                <a:lnTo>
                  <a:pt x="180" y="153210"/>
                </a:lnTo>
                <a:lnTo>
                  <a:pt x="0" y="147701"/>
                </a:lnTo>
                <a:lnTo>
                  <a:pt x="6055" y="141260"/>
                </a:lnTo>
                <a:lnTo>
                  <a:pt x="28300" y="118857"/>
                </a:lnTo>
                <a:lnTo>
                  <a:pt x="31560" y="114325"/>
                </a:lnTo>
                <a:lnTo>
                  <a:pt x="35005" y="108763"/>
                </a:lnTo>
                <a:lnTo>
                  <a:pt x="38571" y="102516"/>
                </a:lnTo>
                <a:lnTo>
                  <a:pt x="42218" y="97081"/>
                </a:lnTo>
                <a:lnTo>
                  <a:pt x="45919" y="92187"/>
                </a:lnTo>
                <a:lnTo>
                  <a:pt x="49657" y="87655"/>
                </a:lnTo>
                <a:lnTo>
                  <a:pt x="53419" y="83364"/>
                </a:lnTo>
                <a:lnTo>
                  <a:pt x="57197" y="79232"/>
                </a:lnTo>
                <a:lnTo>
                  <a:pt x="64781" y="71256"/>
                </a:lnTo>
                <a:lnTo>
                  <a:pt x="72385" y="63477"/>
                </a:lnTo>
                <a:lnTo>
                  <a:pt x="77461" y="57085"/>
                </a:lnTo>
                <a:lnTo>
                  <a:pt x="83385" y="49014"/>
                </a:lnTo>
                <a:lnTo>
                  <a:pt x="89875" y="39823"/>
                </a:lnTo>
                <a:lnTo>
                  <a:pt x="96740" y="31155"/>
                </a:lnTo>
                <a:lnTo>
                  <a:pt x="103858" y="22837"/>
                </a:lnTo>
                <a:lnTo>
                  <a:pt x="111142" y="14751"/>
                </a:lnTo>
                <a:lnTo>
                  <a:pt x="117269" y="9361"/>
                </a:lnTo>
                <a:lnTo>
                  <a:pt x="122624" y="5768"/>
                </a:lnTo>
                <a:lnTo>
                  <a:pt x="127463" y="3372"/>
                </a:lnTo>
                <a:lnTo>
                  <a:pt x="131960" y="1775"/>
                </a:lnTo>
                <a:lnTo>
                  <a:pt x="136227" y="710"/>
                </a:lnTo>
                <a:lnTo>
                  <a:pt x="140342" y="0"/>
                </a:lnTo>
                <a:lnTo>
                  <a:pt x="143085" y="797"/>
                </a:lnTo>
                <a:lnTo>
                  <a:pt x="144915" y="2598"/>
                </a:lnTo>
                <a:lnTo>
                  <a:pt x="160494" y="33848"/>
                </a:lnTo>
                <a:lnTo>
                  <a:pt x="164140" y="42412"/>
                </a:lnTo>
                <a:lnTo>
                  <a:pt x="166572" y="49391"/>
                </a:lnTo>
                <a:lnTo>
                  <a:pt x="168191" y="55314"/>
                </a:lnTo>
                <a:lnTo>
                  <a:pt x="170542" y="60533"/>
                </a:lnTo>
                <a:lnTo>
                  <a:pt x="173379" y="65282"/>
                </a:lnTo>
                <a:lnTo>
                  <a:pt x="176540" y="69718"/>
                </a:lnTo>
                <a:lnTo>
                  <a:pt x="178648" y="81566"/>
                </a:lnTo>
                <a:lnTo>
                  <a:pt x="180052" y="98354"/>
                </a:lnTo>
                <a:lnTo>
                  <a:pt x="180989" y="118436"/>
                </a:lnTo>
                <a:lnTo>
                  <a:pt x="182884" y="133094"/>
                </a:lnTo>
                <a:lnTo>
                  <a:pt x="185416" y="144137"/>
                </a:lnTo>
                <a:lnTo>
                  <a:pt x="188375" y="152767"/>
                </a:lnTo>
                <a:lnTo>
                  <a:pt x="190348" y="161062"/>
                </a:lnTo>
                <a:lnTo>
                  <a:pt x="191662" y="169132"/>
                </a:lnTo>
                <a:lnTo>
                  <a:pt x="192539" y="177051"/>
                </a:lnTo>
                <a:lnTo>
                  <a:pt x="194394" y="184871"/>
                </a:lnTo>
                <a:lnTo>
                  <a:pt x="196900" y="192624"/>
                </a:lnTo>
                <a:lnTo>
                  <a:pt x="199841" y="200333"/>
                </a:lnTo>
                <a:lnTo>
                  <a:pt x="201802" y="206742"/>
                </a:lnTo>
                <a:lnTo>
                  <a:pt x="203108" y="212285"/>
                </a:lnTo>
                <a:lnTo>
                  <a:pt x="203979" y="217250"/>
                </a:lnTo>
                <a:lnTo>
                  <a:pt x="205830" y="221830"/>
                </a:lnTo>
                <a:lnTo>
                  <a:pt x="211274" y="230306"/>
                </a:lnTo>
                <a:lnTo>
                  <a:pt x="214540" y="238306"/>
                </a:lnTo>
                <a:lnTo>
                  <a:pt x="215410" y="242217"/>
                </a:lnTo>
                <a:lnTo>
                  <a:pt x="219765" y="249950"/>
                </a:lnTo>
                <a:lnTo>
                  <a:pt x="222704" y="253790"/>
                </a:lnTo>
                <a:lnTo>
                  <a:pt x="225969" y="261444"/>
                </a:lnTo>
                <a:lnTo>
                  <a:pt x="226841" y="265263"/>
                </a:lnTo>
                <a:lnTo>
                  <a:pt x="231195" y="272893"/>
                </a:lnTo>
                <a:lnTo>
                  <a:pt x="228583" y="2843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64"/>
          <p:cNvSpPr/>
          <p:nvPr/>
        </p:nvSpPr>
        <p:spPr>
          <a:xfrm>
            <a:off x="8401050" y="3589578"/>
            <a:ext cx="171286" cy="273762"/>
          </a:xfrm>
          <a:custGeom>
            <a:avLst/>
            <a:gdLst/>
            <a:ahLst/>
            <a:cxnLst/>
            <a:rect l="0" t="0" r="0" b="0"/>
            <a:pathLst>
              <a:path w="171286" h="273762">
                <a:moveTo>
                  <a:pt x="0" y="56592"/>
                </a:moveTo>
                <a:lnTo>
                  <a:pt x="0" y="40682"/>
                </a:lnTo>
                <a:lnTo>
                  <a:pt x="1270" y="38366"/>
                </a:lnTo>
                <a:lnTo>
                  <a:pt x="3386" y="36821"/>
                </a:lnTo>
                <a:lnTo>
                  <a:pt x="6067" y="35791"/>
                </a:lnTo>
                <a:lnTo>
                  <a:pt x="22593" y="27874"/>
                </a:lnTo>
                <a:lnTo>
                  <a:pt x="34111" y="22206"/>
                </a:lnTo>
                <a:lnTo>
                  <a:pt x="43060" y="18428"/>
                </a:lnTo>
                <a:lnTo>
                  <a:pt x="50297" y="15909"/>
                </a:lnTo>
                <a:lnTo>
                  <a:pt x="56391" y="14230"/>
                </a:lnTo>
                <a:lnTo>
                  <a:pt x="61724" y="11840"/>
                </a:lnTo>
                <a:lnTo>
                  <a:pt x="66549" y="8977"/>
                </a:lnTo>
                <a:lnTo>
                  <a:pt x="71035" y="5799"/>
                </a:lnTo>
                <a:lnTo>
                  <a:pt x="79107" y="3680"/>
                </a:lnTo>
                <a:lnTo>
                  <a:pt x="89568" y="2267"/>
                </a:lnTo>
                <a:lnTo>
                  <a:pt x="101622" y="1325"/>
                </a:lnTo>
                <a:lnTo>
                  <a:pt x="112197" y="697"/>
                </a:lnTo>
                <a:lnTo>
                  <a:pt x="130723" y="0"/>
                </a:lnTo>
                <a:lnTo>
                  <a:pt x="137948" y="1084"/>
                </a:lnTo>
                <a:lnTo>
                  <a:pt x="144035" y="3076"/>
                </a:lnTo>
                <a:lnTo>
                  <a:pt x="156862" y="9332"/>
                </a:lnTo>
                <a:lnTo>
                  <a:pt x="162003" y="13574"/>
                </a:lnTo>
                <a:lnTo>
                  <a:pt x="169584" y="20577"/>
                </a:lnTo>
                <a:lnTo>
                  <a:pt x="170621" y="28309"/>
                </a:lnTo>
                <a:lnTo>
                  <a:pt x="171081" y="38941"/>
                </a:lnTo>
                <a:lnTo>
                  <a:pt x="171285" y="47900"/>
                </a:lnTo>
                <a:lnTo>
                  <a:pt x="170071" y="50797"/>
                </a:lnTo>
                <a:lnTo>
                  <a:pt x="167990" y="52729"/>
                </a:lnTo>
                <a:lnTo>
                  <a:pt x="165334" y="54017"/>
                </a:lnTo>
                <a:lnTo>
                  <a:pt x="163562" y="56145"/>
                </a:lnTo>
                <a:lnTo>
                  <a:pt x="162381" y="58834"/>
                </a:lnTo>
                <a:lnTo>
                  <a:pt x="161069" y="65208"/>
                </a:lnTo>
                <a:lnTo>
                  <a:pt x="160486" y="72274"/>
                </a:lnTo>
                <a:lnTo>
                  <a:pt x="159060" y="74667"/>
                </a:lnTo>
                <a:lnTo>
                  <a:pt x="156840" y="76262"/>
                </a:lnTo>
                <a:lnTo>
                  <a:pt x="154090" y="77325"/>
                </a:lnTo>
                <a:lnTo>
                  <a:pt x="149716" y="80573"/>
                </a:lnTo>
                <a:lnTo>
                  <a:pt x="144260" y="85280"/>
                </a:lnTo>
                <a:lnTo>
                  <a:pt x="138084" y="90957"/>
                </a:lnTo>
                <a:lnTo>
                  <a:pt x="130156" y="97282"/>
                </a:lnTo>
                <a:lnTo>
                  <a:pt x="121060" y="104038"/>
                </a:lnTo>
                <a:lnTo>
                  <a:pt x="111187" y="111083"/>
                </a:lnTo>
                <a:lnTo>
                  <a:pt x="103335" y="117049"/>
                </a:lnTo>
                <a:lnTo>
                  <a:pt x="96829" y="122296"/>
                </a:lnTo>
                <a:lnTo>
                  <a:pt x="91223" y="127065"/>
                </a:lnTo>
                <a:lnTo>
                  <a:pt x="86215" y="131514"/>
                </a:lnTo>
                <a:lnTo>
                  <a:pt x="77265" y="139843"/>
                </a:lnTo>
                <a:lnTo>
                  <a:pt x="71830" y="146383"/>
                </a:lnTo>
                <a:lnTo>
                  <a:pt x="65666" y="154553"/>
                </a:lnTo>
                <a:lnTo>
                  <a:pt x="59017" y="163809"/>
                </a:lnTo>
                <a:lnTo>
                  <a:pt x="53315" y="171250"/>
                </a:lnTo>
                <a:lnTo>
                  <a:pt x="48243" y="177480"/>
                </a:lnTo>
                <a:lnTo>
                  <a:pt x="43591" y="182904"/>
                </a:lnTo>
                <a:lnTo>
                  <a:pt x="40491" y="187790"/>
                </a:lnTo>
                <a:lnTo>
                  <a:pt x="38424" y="192317"/>
                </a:lnTo>
                <a:lnTo>
                  <a:pt x="36127" y="200734"/>
                </a:lnTo>
                <a:lnTo>
                  <a:pt x="35107" y="208708"/>
                </a:lnTo>
                <a:lnTo>
                  <a:pt x="34653" y="216485"/>
                </a:lnTo>
                <a:lnTo>
                  <a:pt x="34532" y="220337"/>
                </a:lnTo>
                <a:lnTo>
                  <a:pt x="34361" y="237894"/>
                </a:lnTo>
                <a:lnTo>
                  <a:pt x="35607" y="243500"/>
                </a:lnTo>
                <a:lnTo>
                  <a:pt x="37709" y="248507"/>
                </a:lnTo>
                <a:lnTo>
                  <a:pt x="57150" y="27376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65"/>
          <p:cNvSpPr/>
          <p:nvPr/>
        </p:nvSpPr>
        <p:spPr>
          <a:xfrm>
            <a:off x="8458200" y="3989070"/>
            <a:ext cx="11430" cy="33319"/>
          </a:xfrm>
          <a:custGeom>
            <a:avLst/>
            <a:gdLst/>
            <a:ahLst/>
            <a:cxnLst/>
            <a:rect l="0" t="0" r="0" b="0"/>
            <a:pathLst>
              <a:path w="11430" h="33319">
                <a:moveTo>
                  <a:pt x="11429" y="0"/>
                </a:moveTo>
                <a:lnTo>
                  <a:pt x="11429" y="10959"/>
                </a:lnTo>
                <a:lnTo>
                  <a:pt x="11429" y="4751"/>
                </a:lnTo>
                <a:lnTo>
                  <a:pt x="11429" y="10299"/>
                </a:lnTo>
                <a:lnTo>
                  <a:pt x="10159" y="13216"/>
                </a:lnTo>
                <a:lnTo>
                  <a:pt x="470" y="33318"/>
                </a:lnTo>
                <a:lnTo>
                  <a:pt x="313" y="32372"/>
                </a:lnTo>
                <a:lnTo>
                  <a:pt x="209" y="30471"/>
                </a:lnTo>
                <a:lnTo>
                  <a:pt x="93" y="24972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66"/>
          <p:cNvSpPr/>
          <p:nvPr/>
        </p:nvSpPr>
        <p:spPr>
          <a:xfrm>
            <a:off x="4023905" y="5682588"/>
            <a:ext cx="399505" cy="408928"/>
          </a:xfrm>
          <a:custGeom>
            <a:avLst/>
            <a:gdLst/>
            <a:ahLst/>
            <a:cxnLst/>
            <a:rect l="0" t="0" r="0" b="0"/>
            <a:pathLst>
              <a:path w="399505" h="408928">
                <a:moveTo>
                  <a:pt x="308065" y="100991"/>
                </a:moveTo>
                <a:lnTo>
                  <a:pt x="288382" y="81309"/>
                </a:lnTo>
                <a:lnTo>
                  <a:pt x="283230" y="72770"/>
                </a:lnTo>
                <a:lnTo>
                  <a:pt x="280078" y="66938"/>
                </a:lnTo>
                <a:lnTo>
                  <a:pt x="274167" y="59239"/>
                </a:lnTo>
                <a:lnTo>
                  <a:pt x="266416" y="50296"/>
                </a:lnTo>
                <a:lnTo>
                  <a:pt x="250184" y="32740"/>
                </a:lnTo>
                <a:lnTo>
                  <a:pt x="238737" y="20704"/>
                </a:lnTo>
                <a:lnTo>
                  <a:pt x="233906" y="16987"/>
                </a:lnTo>
                <a:lnTo>
                  <a:pt x="225152" y="12856"/>
                </a:lnTo>
                <a:lnTo>
                  <a:pt x="213641" y="7634"/>
                </a:lnTo>
                <a:lnTo>
                  <a:pt x="207016" y="4463"/>
                </a:lnTo>
                <a:lnTo>
                  <a:pt x="198789" y="2349"/>
                </a:lnTo>
                <a:lnTo>
                  <a:pt x="189494" y="940"/>
                </a:lnTo>
                <a:lnTo>
                  <a:pt x="179488" y="0"/>
                </a:lnTo>
                <a:lnTo>
                  <a:pt x="171546" y="644"/>
                </a:lnTo>
                <a:lnTo>
                  <a:pt x="164983" y="2343"/>
                </a:lnTo>
                <a:lnTo>
                  <a:pt x="159336" y="4746"/>
                </a:lnTo>
                <a:lnTo>
                  <a:pt x="153033" y="6348"/>
                </a:lnTo>
                <a:lnTo>
                  <a:pt x="146290" y="7416"/>
                </a:lnTo>
                <a:lnTo>
                  <a:pt x="139255" y="8127"/>
                </a:lnTo>
                <a:lnTo>
                  <a:pt x="133295" y="9872"/>
                </a:lnTo>
                <a:lnTo>
                  <a:pt x="123286" y="15197"/>
                </a:lnTo>
                <a:lnTo>
                  <a:pt x="111217" y="25184"/>
                </a:lnTo>
                <a:lnTo>
                  <a:pt x="104443" y="31403"/>
                </a:lnTo>
                <a:lnTo>
                  <a:pt x="98657" y="38089"/>
                </a:lnTo>
                <a:lnTo>
                  <a:pt x="93530" y="45087"/>
                </a:lnTo>
                <a:lnTo>
                  <a:pt x="88841" y="52291"/>
                </a:lnTo>
                <a:lnTo>
                  <a:pt x="84446" y="59635"/>
                </a:lnTo>
                <a:lnTo>
                  <a:pt x="80245" y="67070"/>
                </a:lnTo>
                <a:lnTo>
                  <a:pt x="76175" y="74567"/>
                </a:lnTo>
                <a:lnTo>
                  <a:pt x="70922" y="82105"/>
                </a:lnTo>
                <a:lnTo>
                  <a:pt x="64879" y="89671"/>
                </a:lnTo>
                <a:lnTo>
                  <a:pt x="58311" y="97254"/>
                </a:lnTo>
                <a:lnTo>
                  <a:pt x="51392" y="108660"/>
                </a:lnTo>
                <a:lnTo>
                  <a:pt x="44240" y="122614"/>
                </a:lnTo>
                <a:lnTo>
                  <a:pt x="36931" y="138266"/>
                </a:lnTo>
                <a:lnTo>
                  <a:pt x="30789" y="152511"/>
                </a:lnTo>
                <a:lnTo>
                  <a:pt x="25424" y="165818"/>
                </a:lnTo>
                <a:lnTo>
                  <a:pt x="20578" y="178499"/>
                </a:lnTo>
                <a:lnTo>
                  <a:pt x="17347" y="189493"/>
                </a:lnTo>
                <a:lnTo>
                  <a:pt x="15193" y="199362"/>
                </a:lnTo>
                <a:lnTo>
                  <a:pt x="13757" y="208482"/>
                </a:lnTo>
                <a:lnTo>
                  <a:pt x="5668" y="251656"/>
                </a:lnTo>
                <a:lnTo>
                  <a:pt x="3597" y="266205"/>
                </a:lnTo>
                <a:lnTo>
                  <a:pt x="2216" y="279713"/>
                </a:lnTo>
                <a:lnTo>
                  <a:pt x="1296" y="292530"/>
                </a:lnTo>
                <a:lnTo>
                  <a:pt x="273" y="313543"/>
                </a:lnTo>
                <a:lnTo>
                  <a:pt x="0" y="322702"/>
                </a:lnTo>
                <a:lnTo>
                  <a:pt x="1088" y="331349"/>
                </a:lnTo>
                <a:lnTo>
                  <a:pt x="3084" y="339653"/>
                </a:lnTo>
                <a:lnTo>
                  <a:pt x="5684" y="347729"/>
                </a:lnTo>
                <a:lnTo>
                  <a:pt x="8573" y="360089"/>
                </a:lnTo>
                <a:lnTo>
                  <a:pt x="9344" y="365164"/>
                </a:lnTo>
                <a:lnTo>
                  <a:pt x="13586" y="374188"/>
                </a:lnTo>
                <a:lnTo>
                  <a:pt x="23115" y="386408"/>
                </a:lnTo>
                <a:lnTo>
                  <a:pt x="33982" y="398073"/>
                </a:lnTo>
                <a:lnTo>
                  <a:pt x="37712" y="401916"/>
                </a:lnTo>
                <a:lnTo>
                  <a:pt x="42740" y="404477"/>
                </a:lnTo>
                <a:lnTo>
                  <a:pt x="55099" y="407324"/>
                </a:lnTo>
                <a:lnTo>
                  <a:pt x="65672" y="408589"/>
                </a:lnTo>
                <a:lnTo>
                  <a:pt x="70270" y="408927"/>
                </a:lnTo>
                <a:lnTo>
                  <a:pt x="74604" y="407882"/>
                </a:lnTo>
                <a:lnTo>
                  <a:pt x="82808" y="403334"/>
                </a:lnTo>
                <a:lnTo>
                  <a:pt x="94566" y="393633"/>
                </a:lnTo>
                <a:lnTo>
                  <a:pt x="106094" y="382715"/>
                </a:lnTo>
                <a:lnTo>
                  <a:pt x="113737" y="371829"/>
                </a:lnTo>
                <a:lnTo>
                  <a:pt x="117553" y="365369"/>
                </a:lnTo>
                <a:lnTo>
                  <a:pt x="121366" y="358523"/>
                </a:lnTo>
                <a:lnTo>
                  <a:pt x="128991" y="344143"/>
                </a:lnTo>
                <a:lnTo>
                  <a:pt x="151854" y="299051"/>
                </a:lnTo>
                <a:lnTo>
                  <a:pt x="156934" y="287641"/>
                </a:lnTo>
                <a:lnTo>
                  <a:pt x="169352" y="258030"/>
                </a:lnTo>
                <a:lnTo>
                  <a:pt x="174950" y="241244"/>
                </a:lnTo>
                <a:lnTo>
                  <a:pt x="179951" y="223703"/>
                </a:lnTo>
                <a:lnTo>
                  <a:pt x="184556" y="205659"/>
                </a:lnTo>
                <a:lnTo>
                  <a:pt x="190166" y="186010"/>
                </a:lnTo>
                <a:lnTo>
                  <a:pt x="203171" y="143858"/>
                </a:lnTo>
                <a:lnTo>
                  <a:pt x="207656" y="127029"/>
                </a:lnTo>
                <a:lnTo>
                  <a:pt x="210645" y="113270"/>
                </a:lnTo>
                <a:lnTo>
                  <a:pt x="212639" y="101557"/>
                </a:lnTo>
                <a:lnTo>
                  <a:pt x="215237" y="91208"/>
                </a:lnTo>
                <a:lnTo>
                  <a:pt x="218239" y="81769"/>
                </a:lnTo>
                <a:lnTo>
                  <a:pt x="226116" y="60506"/>
                </a:lnTo>
                <a:lnTo>
                  <a:pt x="228032" y="58761"/>
                </a:lnTo>
                <a:lnTo>
                  <a:pt x="230580" y="57598"/>
                </a:lnTo>
                <a:lnTo>
                  <a:pt x="233548" y="56822"/>
                </a:lnTo>
                <a:lnTo>
                  <a:pt x="235527" y="57575"/>
                </a:lnTo>
                <a:lnTo>
                  <a:pt x="236846" y="59347"/>
                </a:lnTo>
                <a:lnTo>
                  <a:pt x="237725" y="61799"/>
                </a:lnTo>
                <a:lnTo>
                  <a:pt x="238703" y="71296"/>
                </a:lnTo>
                <a:lnTo>
                  <a:pt x="238963" y="77384"/>
                </a:lnTo>
                <a:lnTo>
                  <a:pt x="240407" y="86524"/>
                </a:lnTo>
                <a:lnTo>
                  <a:pt x="242640" y="97696"/>
                </a:lnTo>
                <a:lnTo>
                  <a:pt x="245398" y="110225"/>
                </a:lnTo>
                <a:lnTo>
                  <a:pt x="248507" y="132547"/>
                </a:lnTo>
                <a:lnTo>
                  <a:pt x="255348" y="194602"/>
                </a:lnTo>
                <a:lnTo>
                  <a:pt x="258950" y="219279"/>
                </a:lnTo>
                <a:lnTo>
                  <a:pt x="262622" y="238270"/>
                </a:lnTo>
                <a:lnTo>
                  <a:pt x="266339" y="253470"/>
                </a:lnTo>
                <a:lnTo>
                  <a:pt x="268817" y="264874"/>
                </a:lnTo>
                <a:lnTo>
                  <a:pt x="270470" y="273747"/>
                </a:lnTo>
                <a:lnTo>
                  <a:pt x="271571" y="280932"/>
                </a:lnTo>
                <a:lnTo>
                  <a:pt x="273576" y="288261"/>
                </a:lnTo>
                <a:lnTo>
                  <a:pt x="276182" y="295688"/>
                </a:lnTo>
                <a:lnTo>
                  <a:pt x="279190" y="303180"/>
                </a:lnTo>
                <a:lnTo>
                  <a:pt x="285918" y="314890"/>
                </a:lnTo>
                <a:lnTo>
                  <a:pt x="291872" y="324327"/>
                </a:lnTo>
                <a:lnTo>
                  <a:pt x="296493" y="336781"/>
                </a:lnTo>
                <a:lnTo>
                  <a:pt x="302075" y="344640"/>
                </a:lnTo>
                <a:lnTo>
                  <a:pt x="305341" y="347243"/>
                </a:lnTo>
                <a:lnTo>
                  <a:pt x="308789" y="348980"/>
                </a:lnTo>
                <a:lnTo>
                  <a:pt x="316007" y="350909"/>
                </a:lnTo>
                <a:lnTo>
                  <a:pt x="327210" y="351994"/>
                </a:lnTo>
                <a:lnTo>
                  <a:pt x="334777" y="352248"/>
                </a:lnTo>
                <a:lnTo>
                  <a:pt x="338573" y="351046"/>
                </a:lnTo>
                <a:lnTo>
                  <a:pt x="349983" y="344556"/>
                </a:lnTo>
                <a:lnTo>
                  <a:pt x="357598" y="342593"/>
                </a:lnTo>
                <a:lnTo>
                  <a:pt x="361407" y="339528"/>
                </a:lnTo>
                <a:lnTo>
                  <a:pt x="369026" y="329352"/>
                </a:lnTo>
                <a:lnTo>
                  <a:pt x="380032" y="319748"/>
                </a:lnTo>
                <a:lnTo>
                  <a:pt x="399504" y="30673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67"/>
          <p:cNvSpPr/>
          <p:nvPr/>
        </p:nvSpPr>
        <p:spPr>
          <a:xfrm>
            <a:off x="4446270" y="5555333"/>
            <a:ext cx="342901" cy="261791"/>
          </a:xfrm>
          <a:custGeom>
            <a:avLst/>
            <a:gdLst/>
            <a:ahLst/>
            <a:cxnLst/>
            <a:rect l="0" t="0" r="0" b="0"/>
            <a:pathLst>
              <a:path w="342901" h="261791">
                <a:moveTo>
                  <a:pt x="0" y="136806"/>
                </a:moveTo>
                <a:lnTo>
                  <a:pt x="0" y="101215"/>
                </a:lnTo>
                <a:lnTo>
                  <a:pt x="1270" y="96569"/>
                </a:lnTo>
                <a:lnTo>
                  <a:pt x="3386" y="92202"/>
                </a:lnTo>
                <a:lnTo>
                  <a:pt x="6067" y="88020"/>
                </a:lnTo>
                <a:lnTo>
                  <a:pt x="9125" y="82692"/>
                </a:lnTo>
                <a:lnTo>
                  <a:pt x="15909" y="69999"/>
                </a:lnTo>
                <a:lnTo>
                  <a:pt x="20766" y="63058"/>
                </a:lnTo>
                <a:lnTo>
                  <a:pt x="26544" y="55891"/>
                </a:lnTo>
                <a:lnTo>
                  <a:pt x="32936" y="48573"/>
                </a:lnTo>
                <a:lnTo>
                  <a:pt x="39737" y="42424"/>
                </a:lnTo>
                <a:lnTo>
                  <a:pt x="46811" y="37055"/>
                </a:lnTo>
                <a:lnTo>
                  <a:pt x="54067" y="32206"/>
                </a:lnTo>
                <a:lnTo>
                  <a:pt x="63985" y="26432"/>
                </a:lnTo>
                <a:lnTo>
                  <a:pt x="75676" y="20044"/>
                </a:lnTo>
                <a:lnTo>
                  <a:pt x="88551" y="13244"/>
                </a:lnTo>
                <a:lnTo>
                  <a:pt x="98404" y="8712"/>
                </a:lnTo>
                <a:lnTo>
                  <a:pt x="106242" y="5690"/>
                </a:lnTo>
                <a:lnTo>
                  <a:pt x="112738" y="3676"/>
                </a:lnTo>
                <a:lnTo>
                  <a:pt x="119609" y="2333"/>
                </a:lnTo>
                <a:lnTo>
                  <a:pt x="126729" y="1437"/>
                </a:lnTo>
                <a:lnTo>
                  <a:pt x="134015" y="841"/>
                </a:lnTo>
                <a:lnTo>
                  <a:pt x="140144" y="442"/>
                </a:lnTo>
                <a:lnTo>
                  <a:pt x="150339" y="0"/>
                </a:lnTo>
                <a:lnTo>
                  <a:pt x="154836" y="1152"/>
                </a:lnTo>
                <a:lnTo>
                  <a:pt x="163219" y="5819"/>
                </a:lnTo>
                <a:lnTo>
                  <a:pt x="171178" y="12127"/>
                </a:lnTo>
                <a:lnTo>
                  <a:pt x="175078" y="15586"/>
                </a:lnTo>
                <a:lnTo>
                  <a:pt x="177679" y="19163"/>
                </a:lnTo>
                <a:lnTo>
                  <a:pt x="180568" y="26524"/>
                </a:lnTo>
                <a:lnTo>
                  <a:pt x="181339" y="34075"/>
                </a:lnTo>
                <a:lnTo>
                  <a:pt x="181852" y="44189"/>
                </a:lnTo>
                <a:lnTo>
                  <a:pt x="182575" y="75921"/>
                </a:lnTo>
                <a:lnTo>
                  <a:pt x="182676" y="84786"/>
                </a:lnTo>
                <a:lnTo>
                  <a:pt x="180204" y="95776"/>
                </a:lnTo>
                <a:lnTo>
                  <a:pt x="176016" y="108183"/>
                </a:lnTo>
                <a:lnTo>
                  <a:pt x="170684" y="121534"/>
                </a:lnTo>
                <a:lnTo>
                  <a:pt x="164589" y="134245"/>
                </a:lnTo>
                <a:lnTo>
                  <a:pt x="157986" y="146529"/>
                </a:lnTo>
                <a:lnTo>
                  <a:pt x="151044" y="158528"/>
                </a:lnTo>
                <a:lnTo>
                  <a:pt x="136557" y="182021"/>
                </a:lnTo>
                <a:lnTo>
                  <a:pt x="129138" y="193619"/>
                </a:lnTo>
                <a:lnTo>
                  <a:pt x="122922" y="203891"/>
                </a:lnTo>
                <a:lnTo>
                  <a:pt x="117508" y="213280"/>
                </a:lnTo>
                <a:lnTo>
                  <a:pt x="112628" y="222079"/>
                </a:lnTo>
                <a:lnTo>
                  <a:pt x="108105" y="229215"/>
                </a:lnTo>
                <a:lnTo>
                  <a:pt x="103820" y="235242"/>
                </a:lnTo>
                <a:lnTo>
                  <a:pt x="99693" y="240530"/>
                </a:lnTo>
                <a:lnTo>
                  <a:pt x="94402" y="245326"/>
                </a:lnTo>
                <a:lnTo>
                  <a:pt x="88335" y="249792"/>
                </a:lnTo>
                <a:lnTo>
                  <a:pt x="81750" y="254040"/>
                </a:lnTo>
                <a:lnTo>
                  <a:pt x="78630" y="256872"/>
                </a:lnTo>
                <a:lnTo>
                  <a:pt x="77820" y="258760"/>
                </a:lnTo>
                <a:lnTo>
                  <a:pt x="78550" y="260019"/>
                </a:lnTo>
                <a:lnTo>
                  <a:pt x="80306" y="260858"/>
                </a:lnTo>
                <a:lnTo>
                  <a:pt x="85645" y="261790"/>
                </a:lnTo>
                <a:lnTo>
                  <a:pt x="95638" y="258818"/>
                </a:lnTo>
                <a:lnTo>
                  <a:pt x="101858" y="256247"/>
                </a:lnTo>
                <a:lnTo>
                  <a:pt x="108545" y="254534"/>
                </a:lnTo>
                <a:lnTo>
                  <a:pt x="115543" y="253391"/>
                </a:lnTo>
                <a:lnTo>
                  <a:pt x="122749" y="252630"/>
                </a:lnTo>
                <a:lnTo>
                  <a:pt x="151075" y="248397"/>
                </a:lnTo>
                <a:lnTo>
                  <a:pt x="169297" y="245490"/>
                </a:lnTo>
                <a:lnTo>
                  <a:pt x="186524" y="243552"/>
                </a:lnTo>
                <a:lnTo>
                  <a:pt x="203089" y="242260"/>
                </a:lnTo>
                <a:lnTo>
                  <a:pt x="219213" y="241399"/>
                </a:lnTo>
                <a:lnTo>
                  <a:pt x="236312" y="242095"/>
                </a:lnTo>
                <a:lnTo>
                  <a:pt x="254061" y="243829"/>
                </a:lnTo>
                <a:lnTo>
                  <a:pt x="272244" y="246255"/>
                </a:lnTo>
                <a:lnTo>
                  <a:pt x="286906" y="247872"/>
                </a:lnTo>
                <a:lnTo>
                  <a:pt x="299220" y="248950"/>
                </a:lnTo>
                <a:lnTo>
                  <a:pt x="342900" y="25110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68"/>
          <p:cNvSpPr/>
          <p:nvPr/>
        </p:nvSpPr>
        <p:spPr>
          <a:xfrm>
            <a:off x="4846320" y="5788862"/>
            <a:ext cx="285751" cy="63298"/>
          </a:xfrm>
          <a:custGeom>
            <a:avLst/>
            <a:gdLst/>
            <a:ahLst/>
            <a:cxnLst/>
            <a:rect l="0" t="0" r="0" b="0"/>
            <a:pathLst>
              <a:path w="285751" h="63298">
                <a:moveTo>
                  <a:pt x="0" y="63297"/>
                </a:moveTo>
                <a:lnTo>
                  <a:pt x="31817" y="47389"/>
                </a:lnTo>
                <a:lnTo>
                  <a:pt x="37721" y="45071"/>
                </a:lnTo>
                <a:lnTo>
                  <a:pt x="42928" y="43527"/>
                </a:lnTo>
                <a:lnTo>
                  <a:pt x="47668" y="42497"/>
                </a:lnTo>
                <a:lnTo>
                  <a:pt x="54639" y="40541"/>
                </a:lnTo>
                <a:lnTo>
                  <a:pt x="72544" y="34980"/>
                </a:lnTo>
                <a:lnTo>
                  <a:pt x="96588" y="28275"/>
                </a:lnTo>
                <a:lnTo>
                  <a:pt x="110112" y="24709"/>
                </a:lnTo>
                <a:lnTo>
                  <a:pt x="142072" y="17360"/>
                </a:lnTo>
                <a:lnTo>
                  <a:pt x="159484" y="13623"/>
                </a:lnTo>
                <a:lnTo>
                  <a:pt x="173633" y="11131"/>
                </a:lnTo>
                <a:lnTo>
                  <a:pt x="185605" y="9470"/>
                </a:lnTo>
                <a:lnTo>
                  <a:pt x="196126" y="8362"/>
                </a:lnTo>
                <a:lnTo>
                  <a:pt x="206951" y="6354"/>
                </a:lnTo>
                <a:lnTo>
                  <a:pt x="217977" y="3746"/>
                </a:lnTo>
                <a:lnTo>
                  <a:pt x="229138" y="736"/>
                </a:lnTo>
                <a:lnTo>
                  <a:pt x="237848" y="0"/>
                </a:lnTo>
                <a:lnTo>
                  <a:pt x="244925" y="779"/>
                </a:lnTo>
                <a:lnTo>
                  <a:pt x="250914" y="2568"/>
                </a:lnTo>
                <a:lnTo>
                  <a:pt x="256175" y="3761"/>
                </a:lnTo>
                <a:lnTo>
                  <a:pt x="260953" y="4557"/>
                </a:lnTo>
                <a:lnTo>
                  <a:pt x="285750" y="614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69"/>
          <p:cNvSpPr/>
          <p:nvPr/>
        </p:nvSpPr>
        <p:spPr>
          <a:xfrm>
            <a:off x="4972520" y="5646419"/>
            <a:ext cx="56681" cy="400051"/>
          </a:xfrm>
          <a:custGeom>
            <a:avLst/>
            <a:gdLst/>
            <a:ahLst/>
            <a:cxnLst/>
            <a:rect l="0" t="0" r="0" b="0"/>
            <a:pathLst>
              <a:path w="56681" h="400051">
                <a:moveTo>
                  <a:pt x="10959" y="0"/>
                </a:moveTo>
                <a:lnTo>
                  <a:pt x="4892" y="12136"/>
                </a:lnTo>
                <a:lnTo>
                  <a:pt x="3104" y="18251"/>
                </a:lnTo>
                <a:lnTo>
                  <a:pt x="1913" y="24867"/>
                </a:lnTo>
                <a:lnTo>
                  <a:pt x="1118" y="31819"/>
                </a:lnTo>
                <a:lnTo>
                  <a:pt x="589" y="41533"/>
                </a:lnTo>
                <a:lnTo>
                  <a:pt x="0" y="65873"/>
                </a:lnTo>
                <a:lnTo>
                  <a:pt x="1114" y="79475"/>
                </a:lnTo>
                <a:lnTo>
                  <a:pt x="3125" y="93624"/>
                </a:lnTo>
                <a:lnTo>
                  <a:pt x="5736" y="108136"/>
                </a:lnTo>
                <a:lnTo>
                  <a:pt x="7477" y="130511"/>
                </a:lnTo>
                <a:lnTo>
                  <a:pt x="8639" y="158127"/>
                </a:lnTo>
                <a:lnTo>
                  <a:pt x="9412" y="189238"/>
                </a:lnTo>
                <a:lnTo>
                  <a:pt x="11198" y="213789"/>
                </a:lnTo>
                <a:lnTo>
                  <a:pt x="13658" y="233966"/>
                </a:lnTo>
                <a:lnTo>
                  <a:pt x="16569" y="251227"/>
                </a:lnTo>
                <a:lnTo>
                  <a:pt x="18509" y="264005"/>
                </a:lnTo>
                <a:lnTo>
                  <a:pt x="19803" y="273794"/>
                </a:lnTo>
                <a:lnTo>
                  <a:pt x="20665" y="281590"/>
                </a:lnTo>
                <a:lnTo>
                  <a:pt x="21240" y="289326"/>
                </a:lnTo>
                <a:lnTo>
                  <a:pt x="21623" y="297025"/>
                </a:lnTo>
                <a:lnTo>
                  <a:pt x="21879" y="304697"/>
                </a:lnTo>
                <a:lnTo>
                  <a:pt x="23319" y="312351"/>
                </a:lnTo>
                <a:lnTo>
                  <a:pt x="25549" y="319994"/>
                </a:lnTo>
                <a:lnTo>
                  <a:pt x="28306" y="327630"/>
                </a:lnTo>
                <a:lnTo>
                  <a:pt x="31414" y="337800"/>
                </a:lnTo>
                <a:lnTo>
                  <a:pt x="34756" y="349660"/>
                </a:lnTo>
                <a:lnTo>
                  <a:pt x="56680" y="40005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70"/>
          <p:cNvSpPr/>
          <p:nvPr/>
        </p:nvSpPr>
        <p:spPr>
          <a:xfrm>
            <a:off x="5234940" y="5612129"/>
            <a:ext cx="262221" cy="537053"/>
          </a:xfrm>
          <a:custGeom>
            <a:avLst/>
            <a:gdLst/>
            <a:ahLst/>
            <a:cxnLst/>
            <a:rect l="0" t="0" r="0" b="0"/>
            <a:pathLst>
              <a:path w="262221" h="537053">
                <a:moveTo>
                  <a:pt x="0" y="0"/>
                </a:moveTo>
                <a:lnTo>
                  <a:pt x="38158" y="76318"/>
                </a:lnTo>
                <a:lnTo>
                  <a:pt x="41949" y="88979"/>
                </a:lnTo>
                <a:lnTo>
                  <a:pt x="45746" y="105039"/>
                </a:lnTo>
                <a:lnTo>
                  <a:pt x="49547" y="123367"/>
                </a:lnTo>
                <a:lnTo>
                  <a:pt x="53351" y="148284"/>
                </a:lnTo>
                <a:lnTo>
                  <a:pt x="64773" y="236412"/>
                </a:lnTo>
                <a:lnTo>
                  <a:pt x="68582" y="259208"/>
                </a:lnTo>
                <a:lnTo>
                  <a:pt x="72391" y="279486"/>
                </a:lnTo>
                <a:lnTo>
                  <a:pt x="74931" y="304434"/>
                </a:lnTo>
                <a:lnTo>
                  <a:pt x="76624" y="332496"/>
                </a:lnTo>
                <a:lnTo>
                  <a:pt x="78505" y="387806"/>
                </a:lnTo>
                <a:lnTo>
                  <a:pt x="79878" y="469991"/>
                </a:lnTo>
                <a:lnTo>
                  <a:pt x="79983" y="483481"/>
                </a:lnTo>
                <a:lnTo>
                  <a:pt x="79992" y="482341"/>
                </a:lnTo>
                <a:lnTo>
                  <a:pt x="76615" y="477687"/>
                </a:lnTo>
                <a:lnTo>
                  <a:pt x="73937" y="474668"/>
                </a:lnTo>
                <a:lnTo>
                  <a:pt x="72151" y="471385"/>
                </a:lnTo>
                <a:lnTo>
                  <a:pt x="70167" y="464352"/>
                </a:lnTo>
                <a:lnTo>
                  <a:pt x="70907" y="456888"/>
                </a:lnTo>
                <a:lnTo>
                  <a:pt x="72672" y="446832"/>
                </a:lnTo>
                <a:lnTo>
                  <a:pt x="75118" y="435048"/>
                </a:lnTo>
                <a:lnTo>
                  <a:pt x="76748" y="424652"/>
                </a:lnTo>
                <a:lnTo>
                  <a:pt x="77835" y="415182"/>
                </a:lnTo>
                <a:lnTo>
                  <a:pt x="78560" y="406328"/>
                </a:lnTo>
                <a:lnTo>
                  <a:pt x="80313" y="396615"/>
                </a:lnTo>
                <a:lnTo>
                  <a:pt x="82752" y="386331"/>
                </a:lnTo>
                <a:lnTo>
                  <a:pt x="85648" y="375664"/>
                </a:lnTo>
                <a:lnTo>
                  <a:pt x="90119" y="363473"/>
                </a:lnTo>
                <a:lnTo>
                  <a:pt x="95639" y="350265"/>
                </a:lnTo>
                <a:lnTo>
                  <a:pt x="107276" y="324584"/>
                </a:lnTo>
                <a:lnTo>
                  <a:pt x="116681" y="304703"/>
                </a:lnTo>
                <a:lnTo>
                  <a:pt x="122237" y="297116"/>
                </a:lnTo>
                <a:lnTo>
                  <a:pt x="128481" y="290787"/>
                </a:lnTo>
                <a:lnTo>
                  <a:pt x="135184" y="285298"/>
                </a:lnTo>
                <a:lnTo>
                  <a:pt x="140922" y="280369"/>
                </a:lnTo>
                <a:lnTo>
                  <a:pt x="146018" y="275813"/>
                </a:lnTo>
                <a:lnTo>
                  <a:pt x="150685" y="271506"/>
                </a:lnTo>
                <a:lnTo>
                  <a:pt x="157607" y="266094"/>
                </a:lnTo>
                <a:lnTo>
                  <a:pt x="166031" y="259946"/>
                </a:lnTo>
                <a:lnTo>
                  <a:pt x="175457" y="253308"/>
                </a:lnTo>
                <a:lnTo>
                  <a:pt x="183011" y="248882"/>
                </a:lnTo>
                <a:lnTo>
                  <a:pt x="189317" y="245932"/>
                </a:lnTo>
                <a:lnTo>
                  <a:pt x="194792" y="243964"/>
                </a:lnTo>
                <a:lnTo>
                  <a:pt x="199711" y="242653"/>
                </a:lnTo>
                <a:lnTo>
                  <a:pt x="204260" y="241779"/>
                </a:lnTo>
                <a:lnTo>
                  <a:pt x="208564" y="241196"/>
                </a:lnTo>
                <a:lnTo>
                  <a:pt x="212702" y="242078"/>
                </a:lnTo>
                <a:lnTo>
                  <a:pt x="220687" y="246444"/>
                </a:lnTo>
                <a:lnTo>
                  <a:pt x="228470" y="252618"/>
                </a:lnTo>
                <a:lnTo>
                  <a:pt x="236162" y="259595"/>
                </a:lnTo>
                <a:lnTo>
                  <a:pt x="243814" y="266929"/>
                </a:lnTo>
                <a:lnTo>
                  <a:pt x="251448" y="281196"/>
                </a:lnTo>
                <a:lnTo>
                  <a:pt x="255262" y="290334"/>
                </a:lnTo>
                <a:lnTo>
                  <a:pt x="257804" y="298966"/>
                </a:lnTo>
                <a:lnTo>
                  <a:pt x="260629" y="315331"/>
                </a:lnTo>
                <a:lnTo>
                  <a:pt x="261383" y="325791"/>
                </a:lnTo>
                <a:lnTo>
                  <a:pt x="261885" y="337844"/>
                </a:lnTo>
                <a:lnTo>
                  <a:pt x="262220" y="350959"/>
                </a:lnTo>
                <a:lnTo>
                  <a:pt x="261173" y="362243"/>
                </a:lnTo>
                <a:lnTo>
                  <a:pt x="259205" y="372306"/>
                </a:lnTo>
                <a:lnTo>
                  <a:pt x="256624" y="381554"/>
                </a:lnTo>
                <a:lnTo>
                  <a:pt x="252362" y="392799"/>
                </a:lnTo>
                <a:lnTo>
                  <a:pt x="246981" y="405377"/>
                </a:lnTo>
                <a:lnTo>
                  <a:pt x="240854" y="418841"/>
                </a:lnTo>
                <a:lnTo>
                  <a:pt x="234229" y="431627"/>
                </a:lnTo>
                <a:lnTo>
                  <a:pt x="227273" y="443962"/>
                </a:lnTo>
                <a:lnTo>
                  <a:pt x="220095" y="455995"/>
                </a:lnTo>
                <a:lnTo>
                  <a:pt x="214040" y="466557"/>
                </a:lnTo>
                <a:lnTo>
                  <a:pt x="203925" y="485066"/>
                </a:lnTo>
                <a:lnTo>
                  <a:pt x="198180" y="492287"/>
                </a:lnTo>
                <a:lnTo>
                  <a:pt x="191810" y="498372"/>
                </a:lnTo>
                <a:lnTo>
                  <a:pt x="185023" y="503698"/>
                </a:lnTo>
                <a:lnTo>
                  <a:pt x="179228" y="508519"/>
                </a:lnTo>
                <a:lnTo>
                  <a:pt x="174096" y="513002"/>
                </a:lnTo>
                <a:lnTo>
                  <a:pt x="169404" y="517262"/>
                </a:lnTo>
                <a:lnTo>
                  <a:pt x="165005" y="520102"/>
                </a:lnTo>
                <a:lnTo>
                  <a:pt x="160804" y="521994"/>
                </a:lnTo>
                <a:lnTo>
                  <a:pt x="156732" y="523256"/>
                </a:lnTo>
                <a:lnTo>
                  <a:pt x="148822" y="528046"/>
                </a:lnTo>
                <a:lnTo>
                  <a:pt x="144935" y="531101"/>
                </a:lnTo>
                <a:lnTo>
                  <a:pt x="139803" y="533137"/>
                </a:lnTo>
                <a:lnTo>
                  <a:pt x="133842" y="534495"/>
                </a:lnTo>
                <a:lnTo>
                  <a:pt x="127328" y="535400"/>
                </a:lnTo>
                <a:lnTo>
                  <a:pt x="121715" y="536003"/>
                </a:lnTo>
                <a:lnTo>
                  <a:pt x="116703" y="536406"/>
                </a:lnTo>
                <a:lnTo>
                  <a:pt x="112092" y="536674"/>
                </a:lnTo>
                <a:lnTo>
                  <a:pt x="103582" y="536972"/>
                </a:lnTo>
                <a:lnTo>
                  <a:pt x="99534" y="537052"/>
                </a:lnTo>
                <a:lnTo>
                  <a:pt x="95566" y="535835"/>
                </a:lnTo>
                <a:lnTo>
                  <a:pt x="87771" y="531096"/>
                </a:lnTo>
                <a:lnTo>
                  <a:pt x="80072" y="528143"/>
                </a:lnTo>
                <a:lnTo>
                  <a:pt x="76241" y="527355"/>
                </a:lnTo>
                <a:lnTo>
                  <a:pt x="73687" y="525561"/>
                </a:lnTo>
                <a:lnTo>
                  <a:pt x="71985" y="523094"/>
                </a:lnTo>
                <a:lnTo>
                  <a:pt x="66202" y="510168"/>
                </a:lnTo>
                <a:lnTo>
                  <a:pt x="57150" y="49149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71"/>
          <p:cNvSpPr/>
          <p:nvPr/>
        </p:nvSpPr>
        <p:spPr>
          <a:xfrm>
            <a:off x="5566409" y="5589796"/>
            <a:ext cx="240032" cy="193570"/>
          </a:xfrm>
          <a:custGeom>
            <a:avLst/>
            <a:gdLst/>
            <a:ahLst/>
            <a:cxnLst/>
            <a:rect l="0" t="0" r="0" b="0"/>
            <a:pathLst>
              <a:path w="240032" h="193570">
                <a:moveTo>
                  <a:pt x="0" y="68054"/>
                </a:moveTo>
                <a:lnTo>
                  <a:pt x="12136" y="55918"/>
                </a:lnTo>
                <a:lnTo>
                  <a:pt x="15711" y="51073"/>
                </a:lnTo>
                <a:lnTo>
                  <a:pt x="18094" y="46573"/>
                </a:lnTo>
                <a:lnTo>
                  <a:pt x="19683" y="42303"/>
                </a:lnTo>
                <a:lnTo>
                  <a:pt x="22012" y="39457"/>
                </a:lnTo>
                <a:lnTo>
                  <a:pt x="24835" y="37559"/>
                </a:lnTo>
                <a:lnTo>
                  <a:pt x="27987" y="36294"/>
                </a:lnTo>
                <a:lnTo>
                  <a:pt x="34875" y="31501"/>
                </a:lnTo>
                <a:lnTo>
                  <a:pt x="38490" y="28445"/>
                </a:lnTo>
                <a:lnTo>
                  <a:pt x="42171" y="25138"/>
                </a:lnTo>
                <a:lnTo>
                  <a:pt x="49646" y="18076"/>
                </a:lnTo>
                <a:lnTo>
                  <a:pt x="54687" y="15686"/>
                </a:lnTo>
                <a:lnTo>
                  <a:pt x="60589" y="14092"/>
                </a:lnTo>
                <a:lnTo>
                  <a:pt x="67063" y="13029"/>
                </a:lnTo>
                <a:lnTo>
                  <a:pt x="72648" y="11050"/>
                </a:lnTo>
                <a:lnTo>
                  <a:pt x="77643" y="8461"/>
                </a:lnTo>
                <a:lnTo>
                  <a:pt x="82242" y="5465"/>
                </a:lnTo>
                <a:lnTo>
                  <a:pt x="86578" y="3468"/>
                </a:lnTo>
                <a:lnTo>
                  <a:pt x="90739" y="2137"/>
                </a:lnTo>
                <a:lnTo>
                  <a:pt x="94783" y="1249"/>
                </a:lnTo>
                <a:lnTo>
                  <a:pt x="98749" y="657"/>
                </a:lnTo>
                <a:lnTo>
                  <a:pt x="102663" y="263"/>
                </a:lnTo>
                <a:lnTo>
                  <a:pt x="106542" y="0"/>
                </a:lnTo>
                <a:lnTo>
                  <a:pt x="111668" y="1094"/>
                </a:lnTo>
                <a:lnTo>
                  <a:pt x="117626" y="3094"/>
                </a:lnTo>
                <a:lnTo>
                  <a:pt x="124137" y="5697"/>
                </a:lnTo>
                <a:lnTo>
                  <a:pt x="128479" y="8703"/>
                </a:lnTo>
                <a:lnTo>
                  <a:pt x="131373" y="11976"/>
                </a:lnTo>
                <a:lnTo>
                  <a:pt x="133302" y="15428"/>
                </a:lnTo>
                <a:lnTo>
                  <a:pt x="134588" y="19000"/>
                </a:lnTo>
                <a:lnTo>
                  <a:pt x="135446" y="22652"/>
                </a:lnTo>
                <a:lnTo>
                  <a:pt x="136017" y="26356"/>
                </a:lnTo>
                <a:lnTo>
                  <a:pt x="136398" y="31365"/>
                </a:lnTo>
                <a:lnTo>
                  <a:pt x="136652" y="37244"/>
                </a:lnTo>
                <a:lnTo>
                  <a:pt x="136822" y="43704"/>
                </a:lnTo>
                <a:lnTo>
                  <a:pt x="135665" y="51820"/>
                </a:lnTo>
                <a:lnTo>
                  <a:pt x="133624" y="61042"/>
                </a:lnTo>
                <a:lnTo>
                  <a:pt x="130992" y="70999"/>
                </a:lnTo>
                <a:lnTo>
                  <a:pt x="126698" y="82717"/>
                </a:lnTo>
                <a:lnTo>
                  <a:pt x="121296" y="95609"/>
                </a:lnTo>
                <a:lnTo>
                  <a:pt x="115155" y="109284"/>
                </a:lnTo>
                <a:lnTo>
                  <a:pt x="108520" y="119671"/>
                </a:lnTo>
                <a:lnTo>
                  <a:pt x="101557" y="127865"/>
                </a:lnTo>
                <a:lnTo>
                  <a:pt x="94374" y="134598"/>
                </a:lnTo>
                <a:lnTo>
                  <a:pt x="88317" y="141626"/>
                </a:lnTo>
                <a:lnTo>
                  <a:pt x="83008" y="148852"/>
                </a:lnTo>
                <a:lnTo>
                  <a:pt x="78199" y="156209"/>
                </a:lnTo>
                <a:lnTo>
                  <a:pt x="73723" y="162384"/>
                </a:lnTo>
                <a:lnTo>
                  <a:pt x="69469" y="167770"/>
                </a:lnTo>
                <a:lnTo>
                  <a:pt x="65363" y="172632"/>
                </a:lnTo>
                <a:lnTo>
                  <a:pt x="62625" y="177142"/>
                </a:lnTo>
                <a:lnTo>
                  <a:pt x="60801" y="181419"/>
                </a:lnTo>
                <a:lnTo>
                  <a:pt x="59584" y="185541"/>
                </a:lnTo>
                <a:lnTo>
                  <a:pt x="57503" y="188288"/>
                </a:lnTo>
                <a:lnTo>
                  <a:pt x="54845" y="190120"/>
                </a:lnTo>
                <a:lnTo>
                  <a:pt x="51804" y="191341"/>
                </a:lnTo>
                <a:lnTo>
                  <a:pt x="51046" y="192156"/>
                </a:lnTo>
                <a:lnTo>
                  <a:pt x="51811" y="192698"/>
                </a:lnTo>
                <a:lnTo>
                  <a:pt x="58955" y="193462"/>
                </a:lnTo>
                <a:lnTo>
                  <a:pt x="62164" y="193569"/>
                </a:lnTo>
                <a:lnTo>
                  <a:pt x="66843" y="192371"/>
                </a:lnTo>
                <a:lnTo>
                  <a:pt x="72502" y="190301"/>
                </a:lnTo>
                <a:lnTo>
                  <a:pt x="78815" y="187652"/>
                </a:lnTo>
                <a:lnTo>
                  <a:pt x="85564" y="185886"/>
                </a:lnTo>
                <a:lnTo>
                  <a:pt x="92602" y="184708"/>
                </a:lnTo>
                <a:lnTo>
                  <a:pt x="99835" y="183924"/>
                </a:lnTo>
                <a:lnTo>
                  <a:pt x="107197" y="183400"/>
                </a:lnTo>
                <a:lnTo>
                  <a:pt x="114645" y="183052"/>
                </a:lnTo>
                <a:lnTo>
                  <a:pt x="122150" y="182818"/>
                </a:lnTo>
                <a:lnTo>
                  <a:pt x="136044" y="181393"/>
                </a:lnTo>
                <a:lnTo>
                  <a:pt x="191722" y="174590"/>
                </a:lnTo>
                <a:lnTo>
                  <a:pt x="205285" y="173368"/>
                </a:lnTo>
                <a:lnTo>
                  <a:pt x="240031" y="17092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72"/>
          <p:cNvSpPr/>
          <p:nvPr/>
        </p:nvSpPr>
        <p:spPr>
          <a:xfrm>
            <a:off x="5863590" y="5909309"/>
            <a:ext cx="182881" cy="68581"/>
          </a:xfrm>
          <a:custGeom>
            <a:avLst/>
            <a:gdLst/>
            <a:ahLst/>
            <a:cxnLst/>
            <a:rect l="0" t="0" r="0" b="0"/>
            <a:pathLst>
              <a:path w="182881" h="68581">
                <a:moveTo>
                  <a:pt x="0" y="68580"/>
                </a:moveTo>
                <a:lnTo>
                  <a:pt x="12135" y="68580"/>
                </a:lnTo>
                <a:lnTo>
                  <a:pt x="18250" y="67311"/>
                </a:lnTo>
                <a:lnTo>
                  <a:pt x="24867" y="65194"/>
                </a:lnTo>
                <a:lnTo>
                  <a:pt x="31818" y="62513"/>
                </a:lnTo>
                <a:lnTo>
                  <a:pt x="37722" y="59455"/>
                </a:lnTo>
                <a:lnTo>
                  <a:pt x="42928" y="56147"/>
                </a:lnTo>
                <a:lnTo>
                  <a:pt x="47669" y="52672"/>
                </a:lnTo>
                <a:lnTo>
                  <a:pt x="54639" y="49084"/>
                </a:lnTo>
                <a:lnTo>
                  <a:pt x="63095" y="45423"/>
                </a:lnTo>
                <a:lnTo>
                  <a:pt x="72543" y="41713"/>
                </a:lnTo>
                <a:lnTo>
                  <a:pt x="80112" y="37968"/>
                </a:lnTo>
                <a:lnTo>
                  <a:pt x="86428" y="34203"/>
                </a:lnTo>
                <a:lnTo>
                  <a:pt x="91909" y="30422"/>
                </a:lnTo>
                <a:lnTo>
                  <a:pt x="99372" y="26631"/>
                </a:lnTo>
                <a:lnTo>
                  <a:pt x="108158" y="22835"/>
                </a:lnTo>
                <a:lnTo>
                  <a:pt x="117825" y="19033"/>
                </a:lnTo>
                <a:lnTo>
                  <a:pt x="125540" y="16499"/>
                </a:lnTo>
                <a:lnTo>
                  <a:pt x="131953" y="14810"/>
                </a:lnTo>
                <a:lnTo>
                  <a:pt x="137499" y="13683"/>
                </a:lnTo>
                <a:lnTo>
                  <a:pt x="142466" y="12933"/>
                </a:lnTo>
                <a:lnTo>
                  <a:pt x="147047" y="12431"/>
                </a:lnTo>
                <a:lnTo>
                  <a:pt x="151371" y="12098"/>
                </a:lnTo>
                <a:lnTo>
                  <a:pt x="156794" y="10606"/>
                </a:lnTo>
                <a:lnTo>
                  <a:pt x="162949" y="8341"/>
                </a:lnTo>
                <a:lnTo>
                  <a:pt x="18288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73"/>
          <p:cNvSpPr/>
          <p:nvPr/>
        </p:nvSpPr>
        <p:spPr>
          <a:xfrm>
            <a:off x="5886920" y="5977889"/>
            <a:ext cx="193840" cy="33814"/>
          </a:xfrm>
          <a:custGeom>
            <a:avLst/>
            <a:gdLst/>
            <a:ahLst/>
            <a:cxnLst/>
            <a:rect l="0" t="0" r="0" b="0"/>
            <a:pathLst>
              <a:path w="193840" h="33814">
                <a:moveTo>
                  <a:pt x="10959" y="0"/>
                </a:moveTo>
                <a:lnTo>
                  <a:pt x="0" y="21919"/>
                </a:lnTo>
                <a:lnTo>
                  <a:pt x="1113" y="22233"/>
                </a:lnTo>
                <a:lnTo>
                  <a:pt x="5737" y="22581"/>
                </a:lnTo>
                <a:lnTo>
                  <a:pt x="8748" y="23945"/>
                </a:lnTo>
                <a:lnTo>
                  <a:pt x="12025" y="26123"/>
                </a:lnTo>
                <a:lnTo>
                  <a:pt x="15479" y="28845"/>
                </a:lnTo>
                <a:lnTo>
                  <a:pt x="19053" y="30660"/>
                </a:lnTo>
                <a:lnTo>
                  <a:pt x="22706" y="31870"/>
                </a:lnTo>
                <a:lnTo>
                  <a:pt x="26410" y="32677"/>
                </a:lnTo>
                <a:lnTo>
                  <a:pt x="31420" y="33215"/>
                </a:lnTo>
                <a:lnTo>
                  <a:pt x="37300" y="33573"/>
                </a:lnTo>
                <a:lnTo>
                  <a:pt x="43759" y="33813"/>
                </a:lnTo>
                <a:lnTo>
                  <a:pt x="54416" y="32702"/>
                </a:lnTo>
                <a:lnTo>
                  <a:pt x="67871" y="30691"/>
                </a:lnTo>
                <a:lnTo>
                  <a:pt x="83190" y="28081"/>
                </a:lnTo>
                <a:lnTo>
                  <a:pt x="94673" y="26341"/>
                </a:lnTo>
                <a:lnTo>
                  <a:pt x="103599" y="25181"/>
                </a:lnTo>
                <a:lnTo>
                  <a:pt x="110819" y="24408"/>
                </a:lnTo>
                <a:lnTo>
                  <a:pt x="120712" y="23891"/>
                </a:lnTo>
                <a:lnTo>
                  <a:pt x="132388" y="23548"/>
                </a:lnTo>
                <a:lnTo>
                  <a:pt x="193839" y="2286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74"/>
          <p:cNvSpPr/>
          <p:nvPr/>
        </p:nvSpPr>
        <p:spPr>
          <a:xfrm>
            <a:off x="6172480" y="5811470"/>
            <a:ext cx="239750" cy="309206"/>
          </a:xfrm>
          <a:custGeom>
            <a:avLst/>
            <a:gdLst/>
            <a:ahLst/>
            <a:cxnLst/>
            <a:rect l="0" t="0" r="0" b="0"/>
            <a:pathLst>
              <a:path w="239750" h="309206">
                <a:moveTo>
                  <a:pt x="171170" y="29259"/>
                </a:moveTo>
                <a:lnTo>
                  <a:pt x="165102" y="17124"/>
                </a:lnTo>
                <a:lnTo>
                  <a:pt x="162044" y="13549"/>
                </a:lnTo>
                <a:lnTo>
                  <a:pt x="158736" y="11166"/>
                </a:lnTo>
                <a:lnTo>
                  <a:pt x="151673" y="8518"/>
                </a:lnTo>
                <a:lnTo>
                  <a:pt x="144301" y="7341"/>
                </a:lnTo>
                <a:lnTo>
                  <a:pt x="140557" y="5757"/>
                </a:lnTo>
                <a:lnTo>
                  <a:pt x="136791" y="3431"/>
                </a:lnTo>
                <a:lnTo>
                  <a:pt x="133011" y="610"/>
                </a:lnTo>
                <a:lnTo>
                  <a:pt x="130491" y="0"/>
                </a:lnTo>
                <a:lnTo>
                  <a:pt x="128810" y="863"/>
                </a:lnTo>
                <a:lnTo>
                  <a:pt x="127690" y="2709"/>
                </a:lnTo>
                <a:lnTo>
                  <a:pt x="125673" y="3939"/>
                </a:lnTo>
                <a:lnTo>
                  <a:pt x="120045" y="5306"/>
                </a:lnTo>
                <a:lnTo>
                  <a:pt x="115497" y="6940"/>
                </a:lnTo>
                <a:lnTo>
                  <a:pt x="109924" y="9300"/>
                </a:lnTo>
                <a:lnTo>
                  <a:pt x="103669" y="12143"/>
                </a:lnTo>
                <a:lnTo>
                  <a:pt x="98229" y="15309"/>
                </a:lnTo>
                <a:lnTo>
                  <a:pt x="93332" y="18689"/>
                </a:lnTo>
                <a:lnTo>
                  <a:pt x="88799" y="22212"/>
                </a:lnTo>
                <a:lnTo>
                  <a:pt x="84505" y="27101"/>
                </a:lnTo>
                <a:lnTo>
                  <a:pt x="80373" y="32901"/>
                </a:lnTo>
                <a:lnTo>
                  <a:pt x="76349" y="39307"/>
                </a:lnTo>
                <a:lnTo>
                  <a:pt x="72396" y="44848"/>
                </a:lnTo>
                <a:lnTo>
                  <a:pt x="68490" y="49812"/>
                </a:lnTo>
                <a:lnTo>
                  <a:pt x="64617" y="54391"/>
                </a:lnTo>
                <a:lnTo>
                  <a:pt x="60764" y="59984"/>
                </a:lnTo>
                <a:lnTo>
                  <a:pt x="56926" y="66253"/>
                </a:lnTo>
                <a:lnTo>
                  <a:pt x="46734" y="83801"/>
                </a:lnTo>
                <a:lnTo>
                  <a:pt x="29505" y="112767"/>
                </a:lnTo>
                <a:lnTo>
                  <a:pt x="22116" y="128111"/>
                </a:lnTo>
                <a:lnTo>
                  <a:pt x="15920" y="143421"/>
                </a:lnTo>
                <a:lnTo>
                  <a:pt x="10520" y="158707"/>
                </a:lnTo>
                <a:lnTo>
                  <a:pt x="6920" y="171438"/>
                </a:lnTo>
                <a:lnTo>
                  <a:pt x="4520" y="182465"/>
                </a:lnTo>
                <a:lnTo>
                  <a:pt x="2919" y="192356"/>
                </a:lnTo>
                <a:lnTo>
                  <a:pt x="1853" y="201491"/>
                </a:lnTo>
                <a:lnTo>
                  <a:pt x="1142" y="210120"/>
                </a:lnTo>
                <a:lnTo>
                  <a:pt x="352" y="225212"/>
                </a:lnTo>
                <a:lnTo>
                  <a:pt x="0" y="236153"/>
                </a:lnTo>
                <a:lnTo>
                  <a:pt x="1177" y="243388"/>
                </a:lnTo>
                <a:lnTo>
                  <a:pt x="3231" y="252022"/>
                </a:lnTo>
                <a:lnTo>
                  <a:pt x="5870" y="261588"/>
                </a:lnTo>
                <a:lnTo>
                  <a:pt x="10170" y="270505"/>
                </a:lnTo>
                <a:lnTo>
                  <a:pt x="15577" y="278990"/>
                </a:lnTo>
                <a:lnTo>
                  <a:pt x="21720" y="287186"/>
                </a:lnTo>
                <a:lnTo>
                  <a:pt x="27087" y="292651"/>
                </a:lnTo>
                <a:lnTo>
                  <a:pt x="31935" y="296294"/>
                </a:lnTo>
                <a:lnTo>
                  <a:pt x="36437" y="298722"/>
                </a:lnTo>
                <a:lnTo>
                  <a:pt x="40707" y="301611"/>
                </a:lnTo>
                <a:lnTo>
                  <a:pt x="44825" y="304807"/>
                </a:lnTo>
                <a:lnTo>
                  <a:pt x="48840" y="308208"/>
                </a:lnTo>
                <a:lnTo>
                  <a:pt x="52786" y="309205"/>
                </a:lnTo>
                <a:lnTo>
                  <a:pt x="56687" y="308600"/>
                </a:lnTo>
                <a:lnTo>
                  <a:pt x="60558" y="306927"/>
                </a:lnTo>
                <a:lnTo>
                  <a:pt x="64409" y="305810"/>
                </a:lnTo>
                <a:lnTo>
                  <a:pt x="68246" y="305067"/>
                </a:lnTo>
                <a:lnTo>
                  <a:pt x="72074" y="304571"/>
                </a:lnTo>
                <a:lnTo>
                  <a:pt x="75895" y="302970"/>
                </a:lnTo>
                <a:lnTo>
                  <a:pt x="79713" y="300633"/>
                </a:lnTo>
                <a:lnTo>
                  <a:pt x="83529" y="297806"/>
                </a:lnTo>
                <a:lnTo>
                  <a:pt x="88613" y="295920"/>
                </a:lnTo>
                <a:lnTo>
                  <a:pt x="94542" y="294664"/>
                </a:lnTo>
                <a:lnTo>
                  <a:pt x="101034" y="293825"/>
                </a:lnTo>
                <a:lnTo>
                  <a:pt x="110443" y="289456"/>
                </a:lnTo>
                <a:lnTo>
                  <a:pt x="121795" y="282734"/>
                </a:lnTo>
                <a:lnTo>
                  <a:pt x="134443" y="274443"/>
                </a:lnTo>
                <a:lnTo>
                  <a:pt x="144145" y="266375"/>
                </a:lnTo>
                <a:lnTo>
                  <a:pt x="151883" y="258457"/>
                </a:lnTo>
                <a:lnTo>
                  <a:pt x="158312" y="250637"/>
                </a:lnTo>
                <a:lnTo>
                  <a:pt x="165138" y="244155"/>
                </a:lnTo>
                <a:lnTo>
                  <a:pt x="172228" y="238563"/>
                </a:lnTo>
                <a:lnTo>
                  <a:pt x="179496" y="233565"/>
                </a:lnTo>
                <a:lnTo>
                  <a:pt x="185610" y="228964"/>
                </a:lnTo>
                <a:lnTo>
                  <a:pt x="190956" y="224625"/>
                </a:lnTo>
                <a:lnTo>
                  <a:pt x="195791" y="220464"/>
                </a:lnTo>
                <a:lnTo>
                  <a:pt x="200284" y="216419"/>
                </a:lnTo>
                <a:lnTo>
                  <a:pt x="208662" y="208538"/>
                </a:lnTo>
                <a:lnTo>
                  <a:pt x="228240" y="189307"/>
                </a:lnTo>
                <a:lnTo>
                  <a:pt x="239749" y="17784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75"/>
          <p:cNvSpPr/>
          <p:nvPr/>
        </p:nvSpPr>
        <p:spPr>
          <a:xfrm>
            <a:off x="6377939" y="5577902"/>
            <a:ext cx="285752" cy="180668"/>
          </a:xfrm>
          <a:custGeom>
            <a:avLst/>
            <a:gdLst/>
            <a:ahLst/>
            <a:cxnLst/>
            <a:rect l="0" t="0" r="0" b="0"/>
            <a:pathLst>
              <a:path w="285752" h="180668">
                <a:moveTo>
                  <a:pt x="0" y="114237"/>
                </a:moveTo>
                <a:lnTo>
                  <a:pt x="0" y="65451"/>
                </a:lnTo>
                <a:lnTo>
                  <a:pt x="1271" y="61393"/>
                </a:lnTo>
                <a:lnTo>
                  <a:pt x="3387" y="57418"/>
                </a:lnTo>
                <a:lnTo>
                  <a:pt x="6069" y="53498"/>
                </a:lnTo>
                <a:lnTo>
                  <a:pt x="10396" y="48344"/>
                </a:lnTo>
                <a:lnTo>
                  <a:pt x="15821" y="42369"/>
                </a:lnTo>
                <a:lnTo>
                  <a:pt x="21977" y="35845"/>
                </a:lnTo>
                <a:lnTo>
                  <a:pt x="28621" y="30226"/>
                </a:lnTo>
                <a:lnTo>
                  <a:pt x="35592" y="25210"/>
                </a:lnTo>
                <a:lnTo>
                  <a:pt x="42778" y="20596"/>
                </a:lnTo>
                <a:lnTo>
                  <a:pt x="48839" y="16249"/>
                </a:lnTo>
                <a:lnTo>
                  <a:pt x="54149" y="12082"/>
                </a:lnTo>
                <a:lnTo>
                  <a:pt x="58959" y="8034"/>
                </a:lnTo>
                <a:lnTo>
                  <a:pt x="65977" y="5335"/>
                </a:lnTo>
                <a:lnTo>
                  <a:pt x="74464" y="3536"/>
                </a:lnTo>
                <a:lnTo>
                  <a:pt x="83933" y="2336"/>
                </a:lnTo>
                <a:lnTo>
                  <a:pt x="91516" y="1537"/>
                </a:lnTo>
                <a:lnTo>
                  <a:pt x="97840" y="1004"/>
                </a:lnTo>
                <a:lnTo>
                  <a:pt x="103327" y="648"/>
                </a:lnTo>
                <a:lnTo>
                  <a:pt x="109525" y="411"/>
                </a:lnTo>
                <a:lnTo>
                  <a:pt x="129113" y="78"/>
                </a:lnTo>
                <a:lnTo>
                  <a:pt x="139088" y="0"/>
                </a:lnTo>
                <a:lnTo>
                  <a:pt x="142256" y="1249"/>
                </a:lnTo>
                <a:lnTo>
                  <a:pt x="144367" y="3352"/>
                </a:lnTo>
                <a:lnTo>
                  <a:pt x="145775" y="6023"/>
                </a:lnTo>
                <a:lnTo>
                  <a:pt x="146713" y="10345"/>
                </a:lnTo>
                <a:lnTo>
                  <a:pt x="147339" y="15766"/>
                </a:lnTo>
                <a:lnTo>
                  <a:pt x="147756" y="21920"/>
                </a:lnTo>
                <a:lnTo>
                  <a:pt x="146764" y="27292"/>
                </a:lnTo>
                <a:lnTo>
                  <a:pt x="144833" y="32144"/>
                </a:lnTo>
                <a:lnTo>
                  <a:pt x="142276" y="36649"/>
                </a:lnTo>
                <a:lnTo>
                  <a:pt x="136047" y="48427"/>
                </a:lnTo>
                <a:lnTo>
                  <a:pt x="132608" y="55123"/>
                </a:lnTo>
                <a:lnTo>
                  <a:pt x="127776" y="62128"/>
                </a:lnTo>
                <a:lnTo>
                  <a:pt x="122014" y="69338"/>
                </a:lnTo>
                <a:lnTo>
                  <a:pt x="115633" y="76684"/>
                </a:lnTo>
                <a:lnTo>
                  <a:pt x="105156" y="88234"/>
                </a:lnTo>
                <a:lnTo>
                  <a:pt x="96266" y="97600"/>
                </a:lnTo>
                <a:lnTo>
                  <a:pt x="88082" y="105997"/>
                </a:lnTo>
                <a:lnTo>
                  <a:pt x="84121" y="111284"/>
                </a:lnTo>
                <a:lnTo>
                  <a:pt x="80211" y="117348"/>
                </a:lnTo>
                <a:lnTo>
                  <a:pt x="76335" y="123931"/>
                </a:lnTo>
                <a:lnTo>
                  <a:pt x="72480" y="128320"/>
                </a:lnTo>
                <a:lnTo>
                  <a:pt x="68640" y="131246"/>
                </a:lnTo>
                <a:lnTo>
                  <a:pt x="64810" y="133197"/>
                </a:lnTo>
                <a:lnTo>
                  <a:pt x="62257" y="137037"/>
                </a:lnTo>
                <a:lnTo>
                  <a:pt x="60555" y="142137"/>
                </a:lnTo>
                <a:lnTo>
                  <a:pt x="57823" y="156437"/>
                </a:lnTo>
                <a:lnTo>
                  <a:pt x="57450" y="161780"/>
                </a:lnTo>
                <a:lnTo>
                  <a:pt x="57350" y="164982"/>
                </a:lnTo>
                <a:lnTo>
                  <a:pt x="58553" y="168387"/>
                </a:lnTo>
                <a:lnTo>
                  <a:pt x="60626" y="171927"/>
                </a:lnTo>
                <a:lnTo>
                  <a:pt x="67009" y="180667"/>
                </a:lnTo>
                <a:lnTo>
                  <a:pt x="68803" y="180113"/>
                </a:lnTo>
                <a:lnTo>
                  <a:pt x="77395" y="174537"/>
                </a:lnTo>
                <a:lnTo>
                  <a:pt x="84352" y="172787"/>
                </a:lnTo>
                <a:lnTo>
                  <a:pt x="91677" y="172010"/>
                </a:lnTo>
                <a:lnTo>
                  <a:pt x="95408" y="171802"/>
                </a:lnTo>
                <a:lnTo>
                  <a:pt x="99165" y="170394"/>
                </a:lnTo>
                <a:lnTo>
                  <a:pt x="106727" y="165443"/>
                </a:lnTo>
                <a:lnTo>
                  <a:pt x="111792" y="163614"/>
                </a:lnTo>
                <a:lnTo>
                  <a:pt x="117708" y="162395"/>
                </a:lnTo>
                <a:lnTo>
                  <a:pt x="124192" y="161582"/>
                </a:lnTo>
                <a:lnTo>
                  <a:pt x="131055" y="159771"/>
                </a:lnTo>
                <a:lnTo>
                  <a:pt x="138170" y="157293"/>
                </a:lnTo>
                <a:lnTo>
                  <a:pt x="145453" y="154371"/>
                </a:lnTo>
                <a:lnTo>
                  <a:pt x="151579" y="152423"/>
                </a:lnTo>
                <a:lnTo>
                  <a:pt x="156933" y="151125"/>
                </a:lnTo>
                <a:lnTo>
                  <a:pt x="161772" y="150259"/>
                </a:lnTo>
                <a:lnTo>
                  <a:pt x="167538" y="148412"/>
                </a:lnTo>
                <a:lnTo>
                  <a:pt x="173922" y="145910"/>
                </a:lnTo>
                <a:lnTo>
                  <a:pt x="180718" y="142973"/>
                </a:lnTo>
                <a:lnTo>
                  <a:pt x="190329" y="139744"/>
                </a:lnTo>
                <a:lnTo>
                  <a:pt x="201816" y="136322"/>
                </a:lnTo>
                <a:lnTo>
                  <a:pt x="214554" y="132771"/>
                </a:lnTo>
                <a:lnTo>
                  <a:pt x="225587" y="130403"/>
                </a:lnTo>
                <a:lnTo>
                  <a:pt x="235481" y="128824"/>
                </a:lnTo>
                <a:lnTo>
                  <a:pt x="244618" y="127772"/>
                </a:lnTo>
                <a:lnTo>
                  <a:pt x="253249" y="128341"/>
                </a:lnTo>
                <a:lnTo>
                  <a:pt x="261543" y="129989"/>
                </a:lnTo>
                <a:lnTo>
                  <a:pt x="285751" y="13709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76"/>
          <p:cNvSpPr/>
          <p:nvPr/>
        </p:nvSpPr>
        <p:spPr>
          <a:xfrm>
            <a:off x="4389120" y="6268484"/>
            <a:ext cx="11431" cy="452357"/>
          </a:xfrm>
          <a:custGeom>
            <a:avLst/>
            <a:gdLst/>
            <a:ahLst/>
            <a:cxnLst/>
            <a:rect l="0" t="0" r="0" b="0"/>
            <a:pathLst>
              <a:path w="11431" h="452357">
                <a:moveTo>
                  <a:pt x="11430" y="6585"/>
                </a:moveTo>
                <a:lnTo>
                  <a:pt x="11430" y="0"/>
                </a:lnTo>
                <a:lnTo>
                  <a:pt x="11430" y="189025"/>
                </a:lnTo>
                <a:lnTo>
                  <a:pt x="10159" y="208222"/>
                </a:lnTo>
                <a:lnTo>
                  <a:pt x="8043" y="224830"/>
                </a:lnTo>
                <a:lnTo>
                  <a:pt x="5362" y="239711"/>
                </a:lnTo>
                <a:lnTo>
                  <a:pt x="4844" y="253443"/>
                </a:lnTo>
                <a:lnTo>
                  <a:pt x="5769" y="266407"/>
                </a:lnTo>
                <a:lnTo>
                  <a:pt x="7656" y="278860"/>
                </a:lnTo>
                <a:lnTo>
                  <a:pt x="7644" y="289702"/>
                </a:lnTo>
                <a:lnTo>
                  <a:pt x="6366" y="299470"/>
                </a:lnTo>
                <a:lnTo>
                  <a:pt x="4244" y="308522"/>
                </a:lnTo>
                <a:lnTo>
                  <a:pt x="2829" y="317096"/>
                </a:lnTo>
                <a:lnTo>
                  <a:pt x="1886" y="325353"/>
                </a:lnTo>
                <a:lnTo>
                  <a:pt x="1257" y="333397"/>
                </a:lnTo>
                <a:lnTo>
                  <a:pt x="559" y="369428"/>
                </a:lnTo>
                <a:lnTo>
                  <a:pt x="0" y="45235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77"/>
          <p:cNvSpPr/>
          <p:nvPr/>
        </p:nvSpPr>
        <p:spPr>
          <a:xfrm>
            <a:off x="4674870" y="6435089"/>
            <a:ext cx="308610" cy="34291"/>
          </a:xfrm>
          <a:custGeom>
            <a:avLst/>
            <a:gdLst/>
            <a:ahLst/>
            <a:cxnLst/>
            <a:rect l="0" t="0" r="0" b="0"/>
            <a:pathLst>
              <a:path w="308610" h="34291">
                <a:moveTo>
                  <a:pt x="0" y="34290"/>
                </a:moveTo>
                <a:lnTo>
                  <a:pt x="12135" y="34290"/>
                </a:lnTo>
                <a:lnTo>
                  <a:pt x="16980" y="33021"/>
                </a:lnTo>
                <a:lnTo>
                  <a:pt x="21480" y="30904"/>
                </a:lnTo>
                <a:lnTo>
                  <a:pt x="25750" y="28223"/>
                </a:lnTo>
                <a:lnTo>
                  <a:pt x="34946" y="26435"/>
                </a:lnTo>
                <a:lnTo>
                  <a:pt x="47427" y="25243"/>
                </a:lnTo>
                <a:lnTo>
                  <a:pt x="62098" y="24449"/>
                </a:lnTo>
                <a:lnTo>
                  <a:pt x="76958" y="22650"/>
                </a:lnTo>
                <a:lnTo>
                  <a:pt x="91946" y="20180"/>
                </a:lnTo>
                <a:lnTo>
                  <a:pt x="107017" y="17263"/>
                </a:lnTo>
                <a:lnTo>
                  <a:pt x="119604" y="15319"/>
                </a:lnTo>
                <a:lnTo>
                  <a:pt x="130536" y="14023"/>
                </a:lnTo>
                <a:lnTo>
                  <a:pt x="140364" y="13159"/>
                </a:lnTo>
                <a:lnTo>
                  <a:pt x="153266" y="12583"/>
                </a:lnTo>
                <a:lnTo>
                  <a:pt x="184534" y="11943"/>
                </a:lnTo>
                <a:lnTo>
                  <a:pt x="265805" y="11476"/>
                </a:lnTo>
                <a:lnTo>
                  <a:pt x="273723" y="10191"/>
                </a:lnTo>
                <a:lnTo>
                  <a:pt x="280272" y="8064"/>
                </a:lnTo>
                <a:lnTo>
                  <a:pt x="285908" y="5376"/>
                </a:lnTo>
                <a:lnTo>
                  <a:pt x="290935" y="3584"/>
                </a:lnTo>
                <a:lnTo>
                  <a:pt x="295556" y="2390"/>
                </a:lnTo>
                <a:lnTo>
                  <a:pt x="308609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78"/>
          <p:cNvSpPr/>
          <p:nvPr/>
        </p:nvSpPr>
        <p:spPr>
          <a:xfrm>
            <a:off x="4800600" y="6366509"/>
            <a:ext cx="11430" cy="308611"/>
          </a:xfrm>
          <a:custGeom>
            <a:avLst/>
            <a:gdLst/>
            <a:ahLst/>
            <a:cxnLst/>
            <a:rect l="0" t="0" r="0" b="0"/>
            <a:pathLst>
              <a:path w="11430" h="308611">
                <a:moveTo>
                  <a:pt x="11429" y="0"/>
                </a:moveTo>
                <a:lnTo>
                  <a:pt x="5362" y="12136"/>
                </a:lnTo>
                <a:lnTo>
                  <a:pt x="3574" y="16981"/>
                </a:lnTo>
                <a:lnTo>
                  <a:pt x="2383" y="21480"/>
                </a:lnTo>
                <a:lnTo>
                  <a:pt x="1588" y="25751"/>
                </a:lnTo>
                <a:lnTo>
                  <a:pt x="2328" y="33677"/>
                </a:lnTo>
                <a:lnTo>
                  <a:pt x="4093" y="44042"/>
                </a:lnTo>
                <a:lnTo>
                  <a:pt x="6538" y="56031"/>
                </a:lnTo>
                <a:lnTo>
                  <a:pt x="8168" y="66564"/>
                </a:lnTo>
                <a:lnTo>
                  <a:pt x="9256" y="76127"/>
                </a:lnTo>
                <a:lnTo>
                  <a:pt x="9980" y="85041"/>
                </a:lnTo>
                <a:lnTo>
                  <a:pt x="9193" y="98604"/>
                </a:lnTo>
                <a:lnTo>
                  <a:pt x="7399" y="115267"/>
                </a:lnTo>
                <a:lnTo>
                  <a:pt x="4933" y="133994"/>
                </a:lnTo>
                <a:lnTo>
                  <a:pt x="3288" y="149020"/>
                </a:lnTo>
                <a:lnTo>
                  <a:pt x="2192" y="161577"/>
                </a:lnTo>
                <a:lnTo>
                  <a:pt x="1461" y="172487"/>
                </a:lnTo>
                <a:lnTo>
                  <a:pt x="974" y="183572"/>
                </a:lnTo>
                <a:lnTo>
                  <a:pt x="433" y="206048"/>
                </a:lnTo>
                <a:lnTo>
                  <a:pt x="1" y="281770"/>
                </a:lnTo>
                <a:lnTo>
                  <a:pt x="0" y="302573"/>
                </a:lnTo>
                <a:lnTo>
                  <a:pt x="1270" y="304585"/>
                </a:lnTo>
                <a:lnTo>
                  <a:pt x="3387" y="305927"/>
                </a:lnTo>
                <a:lnTo>
                  <a:pt x="11429" y="30861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79"/>
          <p:cNvSpPr/>
          <p:nvPr/>
        </p:nvSpPr>
        <p:spPr>
          <a:xfrm>
            <a:off x="5017770" y="6275069"/>
            <a:ext cx="216637" cy="447195"/>
          </a:xfrm>
          <a:custGeom>
            <a:avLst/>
            <a:gdLst/>
            <a:ahLst/>
            <a:cxnLst/>
            <a:rect l="0" t="0" r="0" b="0"/>
            <a:pathLst>
              <a:path w="216637" h="447195">
                <a:moveTo>
                  <a:pt x="0" y="0"/>
                </a:moveTo>
                <a:lnTo>
                  <a:pt x="12135" y="6068"/>
                </a:lnTo>
                <a:lnTo>
                  <a:pt x="15710" y="9125"/>
                </a:lnTo>
                <a:lnTo>
                  <a:pt x="18093" y="12434"/>
                </a:lnTo>
                <a:lnTo>
                  <a:pt x="22011" y="19496"/>
                </a:lnTo>
                <a:lnTo>
                  <a:pt x="27986" y="26868"/>
                </a:lnTo>
                <a:lnTo>
                  <a:pt x="30087" y="31882"/>
                </a:lnTo>
                <a:lnTo>
                  <a:pt x="32422" y="44227"/>
                </a:lnTo>
                <a:lnTo>
                  <a:pt x="34314" y="53615"/>
                </a:lnTo>
                <a:lnTo>
                  <a:pt x="39804" y="77592"/>
                </a:lnTo>
                <a:lnTo>
                  <a:pt x="41776" y="88558"/>
                </a:lnTo>
                <a:lnTo>
                  <a:pt x="43090" y="98409"/>
                </a:lnTo>
                <a:lnTo>
                  <a:pt x="51268" y="174943"/>
                </a:lnTo>
                <a:lnTo>
                  <a:pt x="51958" y="210609"/>
                </a:lnTo>
                <a:lnTo>
                  <a:pt x="51149" y="252166"/>
                </a:lnTo>
                <a:lnTo>
                  <a:pt x="47328" y="361736"/>
                </a:lnTo>
                <a:lnTo>
                  <a:pt x="45782" y="447194"/>
                </a:lnTo>
                <a:lnTo>
                  <a:pt x="45722" y="373649"/>
                </a:lnTo>
                <a:lnTo>
                  <a:pt x="48261" y="362130"/>
                </a:lnTo>
                <a:lnTo>
                  <a:pt x="52494" y="349370"/>
                </a:lnTo>
                <a:lnTo>
                  <a:pt x="57856" y="335784"/>
                </a:lnTo>
                <a:lnTo>
                  <a:pt x="62700" y="324186"/>
                </a:lnTo>
                <a:lnTo>
                  <a:pt x="71470" y="304527"/>
                </a:lnTo>
                <a:lnTo>
                  <a:pt x="76857" y="294457"/>
                </a:lnTo>
                <a:lnTo>
                  <a:pt x="82988" y="283935"/>
                </a:lnTo>
                <a:lnTo>
                  <a:pt x="89615" y="273111"/>
                </a:lnTo>
                <a:lnTo>
                  <a:pt x="95303" y="264624"/>
                </a:lnTo>
                <a:lnTo>
                  <a:pt x="100365" y="257696"/>
                </a:lnTo>
                <a:lnTo>
                  <a:pt x="105010" y="251807"/>
                </a:lnTo>
                <a:lnTo>
                  <a:pt x="109377" y="246611"/>
                </a:lnTo>
                <a:lnTo>
                  <a:pt x="113557" y="241878"/>
                </a:lnTo>
                <a:lnTo>
                  <a:pt x="121590" y="233231"/>
                </a:lnTo>
                <a:lnTo>
                  <a:pt x="129393" y="225155"/>
                </a:lnTo>
                <a:lnTo>
                  <a:pt x="134522" y="222494"/>
                </a:lnTo>
                <a:lnTo>
                  <a:pt x="140481" y="220719"/>
                </a:lnTo>
                <a:lnTo>
                  <a:pt x="146994" y="219536"/>
                </a:lnTo>
                <a:lnTo>
                  <a:pt x="153876" y="218748"/>
                </a:lnTo>
                <a:lnTo>
                  <a:pt x="161004" y="218222"/>
                </a:lnTo>
                <a:lnTo>
                  <a:pt x="168296" y="217871"/>
                </a:lnTo>
                <a:lnTo>
                  <a:pt x="174427" y="218908"/>
                </a:lnTo>
                <a:lnTo>
                  <a:pt x="179784" y="220868"/>
                </a:lnTo>
                <a:lnTo>
                  <a:pt x="184626" y="223446"/>
                </a:lnTo>
                <a:lnTo>
                  <a:pt x="189124" y="225164"/>
                </a:lnTo>
                <a:lnTo>
                  <a:pt x="193392" y="226309"/>
                </a:lnTo>
                <a:lnTo>
                  <a:pt x="197508" y="227073"/>
                </a:lnTo>
                <a:lnTo>
                  <a:pt x="200252" y="228852"/>
                </a:lnTo>
                <a:lnTo>
                  <a:pt x="202081" y="231309"/>
                </a:lnTo>
                <a:lnTo>
                  <a:pt x="203301" y="234215"/>
                </a:lnTo>
                <a:lnTo>
                  <a:pt x="208042" y="240833"/>
                </a:lnTo>
                <a:lnTo>
                  <a:pt x="211085" y="244375"/>
                </a:lnTo>
                <a:lnTo>
                  <a:pt x="213113" y="250547"/>
                </a:lnTo>
                <a:lnTo>
                  <a:pt x="214466" y="258471"/>
                </a:lnTo>
                <a:lnTo>
                  <a:pt x="215367" y="267564"/>
                </a:lnTo>
                <a:lnTo>
                  <a:pt x="215967" y="277437"/>
                </a:lnTo>
                <a:lnTo>
                  <a:pt x="216636" y="298565"/>
                </a:lnTo>
                <a:lnTo>
                  <a:pt x="214273" y="309534"/>
                </a:lnTo>
                <a:lnTo>
                  <a:pt x="210159" y="320656"/>
                </a:lnTo>
                <a:lnTo>
                  <a:pt x="204876" y="331881"/>
                </a:lnTo>
                <a:lnTo>
                  <a:pt x="200084" y="340634"/>
                </a:lnTo>
                <a:lnTo>
                  <a:pt x="195619" y="347739"/>
                </a:lnTo>
                <a:lnTo>
                  <a:pt x="186002" y="361561"/>
                </a:lnTo>
                <a:lnTo>
                  <a:pt x="173261" y="380404"/>
                </a:lnTo>
                <a:lnTo>
                  <a:pt x="165037" y="388223"/>
                </a:lnTo>
                <a:lnTo>
                  <a:pt x="155744" y="394706"/>
                </a:lnTo>
                <a:lnTo>
                  <a:pt x="145739" y="400297"/>
                </a:lnTo>
                <a:lnTo>
                  <a:pt x="137800" y="405295"/>
                </a:lnTo>
                <a:lnTo>
                  <a:pt x="131236" y="409897"/>
                </a:lnTo>
                <a:lnTo>
                  <a:pt x="125591" y="414235"/>
                </a:lnTo>
                <a:lnTo>
                  <a:pt x="120557" y="417126"/>
                </a:lnTo>
                <a:lnTo>
                  <a:pt x="115931" y="419054"/>
                </a:lnTo>
                <a:lnTo>
                  <a:pt x="111577" y="420340"/>
                </a:lnTo>
                <a:lnTo>
                  <a:pt x="87246" y="428217"/>
                </a:lnTo>
                <a:lnTo>
                  <a:pt x="79754" y="430258"/>
                </a:lnTo>
                <a:lnTo>
                  <a:pt x="73489" y="431619"/>
                </a:lnTo>
                <a:lnTo>
                  <a:pt x="68043" y="432526"/>
                </a:lnTo>
                <a:lnTo>
                  <a:pt x="63142" y="431861"/>
                </a:lnTo>
                <a:lnTo>
                  <a:pt x="58605" y="430148"/>
                </a:lnTo>
                <a:lnTo>
                  <a:pt x="45720" y="42291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80"/>
          <p:cNvSpPr/>
          <p:nvPr/>
        </p:nvSpPr>
        <p:spPr>
          <a:xfrm>
            <a:off x="5280659" y="6241334"/>
            <a:ext cx="240032" cy="214754"/>
          </a:xfrm>
          <a:custGeom>
            <a:avLst/>
            <a:gdLst/>
            <a:ahLst/>
            <a:cxnLst/>
            <a:rect l="0" t="0" r="0" b="0"/>
            <a:pathLst>
              <a:path w="240032" h="214754">
                <a:moveTo>
                  <a:pt x="0" y="102316"/>
                </a:moveTo>
                <a:lnTo>
                  <a:pt x="6068" y="90180"/>
                </a:lnTo>
                <a:lnTo>
                  <a:pt x="7855" y="85335"/>
                </a:lnTo>
                <a:lnTo>
                  <a:pt x="9047" y="80835"/>
                </a:lnTo>
                <a:lnTo>
                  <a:pt x="9842" y="76565"/>
                </a:lnTo>
                <a:lnTo>
                  <a:pt x="11641" y="72448"/>
                </a:lnTo>
                <a:lnTo>
                  <a:pt x="14111" y="68434"/>
                </a:lnTo>
                <a:lnTo>
                  <a:pt x="17028" y="64488"/>
                </a:lnTo>
                <a:lnTo>
                  <a:pt x="24052" y="58047"/>
                </a:lnTo>
                <a:lnTo>
                  <a:pt x="33815" y="49944"/>
                </a:lnTo>
                <a:lnTo>
                  <a:pt x="45403" y="40730"/>
                </a:lnTo>
                <a:lnTo>
                  <a:pt x="54399" y="33319"/>
                </a:lnTo>
                <a:lnTo>
                  <a:pt x="61666" y="27108"/>
                </a:lnTo>
                <a:lnTo>
                  <a:pt x="67781" y="21697"/>
                </a:lnTo>
                <a:lnTo>
                  <a:pt x="73128" y="18090"/>
                </a:lnTo>
                <a:lnTo>
                  <a:pt x="77962" y="15685"/>
                </a:lnTo>
                <a:lnTo>
                  <a:pt x="82455" y="14082"/>
                </a:lnTo>
                <a:lnTo>
                  <a:pt x="87990" y="11743"/>
                </a:lnTo>
                <a:lnTo>
                  <a:pt x="94220" y="8913"/>
                </a:lnTo>
                <a:lnTo>
                  <a:pt x="100913" y="5757"/>
                </a:lnTo>
                <a:lnTo>
                  <a:pt x="106646" y="3653"/>
                </a:lnTo>
                <a:lnTo>
                  <a:pt x="111737" y="2251"/>
                </a:lnTo>
                <a:lnTo>
                  <a:pt x="116402" y="1316"/>
                </a:lnTo>
                <a:lnTo>
                  <a:pt x="120781" y="692"/>
                </a:lnTo>
                <a:lnTo>
                  <a:pt x="124971" y="277"/>
                </a:lnTo>
                <a:lnTo>
                  <a:pt x="129034" y="0"/>
                </a:lnTo>
                <a:lnTo>
                  <a:pt x="133013" y="1085"/>
                </a:lnTo>
                <a:lnTo>
                  <a:pt x="136935" y="3079"/>
                </a:lnTo>
                <a:lnTo>
                  <a:pt x="140820" y="5677"/>
                </a:lnTo>
                <a:lnTo>
                  <a:pt x="143411" y="8680"/>
                </a:lnTo>
                <a:lnTo>
                  <a:pt x="145137" y="11952"/>
                </a:lnTo>
                <a:lnTo>
                  <a:pt x="146288" y="15403"/>
                </a:lnTo>
                <a:lnTo>
                  <a:pt x="148326" y="18974"/>
                </a:lnTo>
                <a:lnTo>
                  <a:pt x="150954" y="22624"/>
                </a:lnTo>
                <a:lnTo>
                  <a:pt x="153976" y="26328"/>
                </a:lnTo>
                <a:lnTo>
                  <a:pt x="155991" y="30067"/>
                </a:lnTo>
                <a:lnTo>
                  <a:pt x="157334" y="33830"/>
                </a:lnTo>
                <a:lnTo>
                  <a:pt x="158230" y="37608"/>
                </a:lnTo>
                <a:lnTo>
                  <a:pt x="158826" y="42667"/>
                </a:lnTo>
                <a:lnTo>
                  <a:pt x="159224" y="48580"/>
                </a:lnTo>
                <a:lnTo>
                  <a:pt x="159490" y="55062"/>
                </a:lnTo>
                <a:lnTo>
                  <a:pt x="158397" y="61923"/>
                </a:lnTo>
                <a:lnTo>
                  <a:pt x="156398" y="69037"/>
                </a:lnTo>
                <a:lnTo>
                  <a:pt x="153796" y="76319"/>
                </a:lnTo>
                <a:lnTo>
                  <a:pt x="152061" y="82445"/>
                </a:lnTo>
                <a:lnTo>
                  <a:pt x="150904" y="87798"/>
                </a:lnTo>
                <a:lnTo>
                  <a:pt x="150133" y="92637"/>
                </a:lnTo>
                <a:lnTo>
                  <a:pt x="144539" y="104754"/>
                </a:lnTo>
                <a:lnTo>
                  <a:pt x="135729" y="121721"/>
                </a:lnTo>
                <a:lnTo>
                  <a:pt x="124776" y="141922"/>
                </a:lnTo>
                <a:lnTo>
                  <a:pt x="116204" y="156660"/>
                </a:lnTo>
                <a:lnTo>
                  <a:pt x="109220" y="167755"/>
                </a:lnTo>
                <a:lnTo>
                  <a:pt x="103294" y="176422"/>
                </a:lnTo>
                <a:lnTo>
                  <a:pt x="98073" y="183469"/>
                </a:lnTo>
                <a:lnTo>
                  <a:pt x="93322" y="189438"/>
                </a:lnTo>
                <a:lnTo>
                  <a:pt x="88885" y="194687"/>
                </a:lnTo>
                <a:lnTo>
                  <a:pt x="84657" y="198187"/>
                </a:lnTo>
                <a:lnTo>
                  <a:pt x="80568" y="200520"/>
                </a:lnTo>
                <a:lnTo>
                  <a:pt x="76572" y="202075"/>
                </a:lnTo>
                <a:lnTo>
                  <a:pt x="72638" y="204382"/>
                </a:lnTo>
                <a:lnTo>
                  <a:pt x="68746" y="207190"/>
                </a:lnTo>
                <a:lnTo>
                  <a:pt x="59441" y="214753"/>
                </a:lnTo>
                <a:lnTo>
                  <a:pt x="63897" y="209995"/>
                </a:lnTo>
                <a:lnTo>
                  <a:pt x="66728" y="208392"/>
                </a:lnTo>
                <a:lnTo>
                  <a:pt x="73261" y="206611"/>
                </a:lnTo>
                <a:lnTo>
                  <a:pt x="78010" y="205608"/>
                </a:lnTo>
                <a:lnTo>
                  <a:pt x="81217" y="205467"/>
                </a:lnTo>
                <a:lnTo>
                  <a:pt x="91554" y="205311"/>
                </a:lnTo>
                <a:lnTo>
                  <a:pt x="96596" y="203999"/>
                </a:lnTo>
                <a:lnTo>
                  <a:pt x="101227" y="201854"/>
                </a:lnTo>
                <a:lnTo>
                  <a:pt x="105585" y="199155"/>
                </a:lnTo>
                <a:lnTo>
                  <a:pt x="109760" y="197355"/>
                </a:lnTo>
                <a:lnTo>
                  <a:pt x="113814" y="196155"/>
                </a:lnTo>
                <a:lnTo>
                  <a:pt x="117786" y="195355"/>
                </a:lnTo>
                <a:lnTo>
                  <a:pt x="121704" y="193552"/>
                </a:lnTo>
                <a:lnTo>
                  <a:pt x="125586" y="191080"/>
                </a:lnTo>
                <a:lnTo>
                  <a:pt x="129444" y="188162"/>
                </a:lnTo>
                <a:lnTo>
                  <a:pt x="133286" y="186216"/>
                </a:lnTo>
                <a:lnTo>
                  <a:pt x="137118" y="184919"/>
                </a:lnTo>
                <a:lnTo>
                  <a:pt x="140942" y="184055"/>
                </a:lnTo>
                <a:lnTo>
                  <a:pt x="146032" y="182208"/>
                </a:lnTo>
                <a:lnTo>
                  <a:pt x="151965" y="179707"/>
                </a:lnTo>
                <a:lnTo>
                  <a:pt x="158460" y="176770"/>
                </a:lnTo>
                <a:lnTo>
                  <a:pt x="182610" y="166733"/>
                </a:lnTo>
                <a:lnTo>
                  <a:pt x="240031" y="13660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81"/>
          <p:cNvSpPr/>
          <p:nvPr/>
        </p:nvSpPr>
        <p:spPr>
          <a:xfrm>
            <a:off x="5612129" y="6480809"/>
            <a:ext cx="171451" cy="45721"/>
          </a:xfrm>
          <a:custGeom>
            <a:avLst/>
            <a:gdLst/>
            <a:ahLst/>
            <a:cxnLst/>
            <a:rect l="0" t="0" r="0" b="0"/>
            <a:pathLst>
              <a:path w="171451" h="45721">
                <a:moveTo>
                  <a:pt x="0" y="45720"/>
                </a:moveTo>
                <a:lnTo>
                  <a:pt x="12136" y="39653"/>
                </a:lnTo>
                <a:lnTo>
                  <a:pt x="16981" y="37865"/>
                </a:lnTo>
                <a:lnTo>
                  <a:pt x="21481" y="36673"/>
                </a:lnTo>
                <a:lnTo>
                  <a:pt x="25751" y="35879"/>
                </a:lnTo>
                <a:lnTo>
                  <a:pt x="29867" y="34080"/>
                </a:lnTo>
                <a:lnTo>
                  <a:pt x="33882" y="31610"/>
                </a:lnTo>
                <a:lnTo>
                  <a:pt x="37828" y="28693"/>
                </a:lnTo>
                <a:lnTo>
                  <a:pt x="41729" y="26749"/>
                </a:lnTo>
                <a:lnTo>
                  <a:pt x="45600" y="25453"/>
                </a:lnTo>
                <a:lnTo>
                  <a:pt x="49450" y="24589"/>
                </a:lnTo>
                <a:lnTo>
                  <a:pt x="54557" y="22742"/>
                </a:lnTo>
                <a:lnTo>
                  <a:pt x="60501" y="20242"/>
                </a:lnTo>
                <a:lnTo>
                  <a:pt x="67004" y="17305"/>
                </a:lnTo>
                <a:lnTo>
                  <a:pt x="72610" y="15347"/>
                </a:lnTo>
                <a:lnTo>
                  <a:pt x="77617" y="14042"/>
                </a:lnTo>
                <a:lnTo>
                  <a:pt x="82225" y="13171"/>
                </a:lnTo>
                <a:lnTo>
                  <a:pt x="86567" y="11321"/>
                </a:lnTo>
                <a:lnTo>
                  <a:pt x="90731" y="8817"/>
                </a:lnTo>
                <a:lnTo>
                  <a:pt x="94778" y="5879"/>
                </a:lnTo>
                <a:lnTo>
                  <a:pt x="100015" y="3919"/>
                </a:lnTo>
                <a:lnTo>
                  <a:pt x="106047" y="2613"/>
                </a:lnTo>
                <a:lnTo>
                  <a:pt x="112608" y="1742"/>
                </a:lnTo>
                <a:lnTo>
                  <a:pt x="118252" y="1161"/>
                </a:lnTo>
                <a:lnTo>
                  <a:pt x="123285" y="775"/>
                </a:lnTo>
                <a:lnTo>
                  <a:pt x="127910" y="517"/>
                </a:lnTo>
                <a:lnTo>
                  <a:pt x="139823" y="230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82"/>
          <p:cNvSpPr/>
          <p:nvPr/>
        </p:nvSpPr>
        <p:spPr>
          <a:xfrm>
            <a:off x="5607663" y="6492239"/>
            <a:ext cx="187347" cy="148121"/>
          </a:xfrm>
          <a:custGeom>
            <a:avLst/>
            <a:gdLst/>
            <a:ahLst/>
            <a:cxnLst/>
            <a:rect l="0" t="0" r="0" b="0"/>
            <a:pathLst>
              <a:path w="187347" h="148121">
                <a:moveTo>
                  <a:pt x="27327" y="137161"/>
                </a:moveTo>
                <a:lnTo>
                  <a:pt x="15191" y="143228"/>
                </a:lnTo>
                <a:lnTo>
                  <a:pt x="10346" y="145016"/>
                </a:lnTo>
                <a:lnTo>
                  <a:pt x="5847" y="146207"/>
                </a:lnTo>
                <a:lnTo>
                  <a:pt x="0" y="147531"/>
                </a:lnTo>
                <a:lnTo>
                  <a:pt x="219" y="147885"/>
                </a:lnTo>
                <a:lnTo>
                  <a:pt x="1635" y="148120"/>
                </a:lnTo>
                <a:lnTo>
                  <a:pt x="2579" y="147006"/>
                </a:lnTo>
                <a:lnTo>
                  <a:pt x="3627" y="142383"/>
                </a:lnTo>
                <a:lnTo>
                  <a:pt x="5177" y="140642"/>
                </a:lnTo>
                <a:lnTo>
                  <a:pt x="7480" y="139481"/>
                </a:lnTo>
                <a:lnTo>
                  <a:pt x="10286" y="138708"/>
                </a:lnTo>
                <a:lnTo>
                  <a:pt x="18506" y="131842"/>
                </a:lnTo>
                <a:lnTo>
                  <a:pt x="30336" y="120914"/>
                </a:lnTo>
                <a:lnTo>
                  <a:pt x="44573" y="107280"/>
                </a:lnTo>
                <a:lnTo>
                  <a:pt x="57874" y="95650"/>
                </a:lnTo>
                <a:lnTo>
                  <a:pt x="70552" y="85357"/>
                </a:lnTo>
                <a:lnTo>
                  <a:pt x="82813" y="75955"/>
                </a:lnTo>
                <a:lnTo>
                  <a:pt x="93528" y="68417"/>
                </a:lnTo>
                <a:lnTo>
                  <a:pt x="103211" y="62121"/>
                </a:lnTo>
                <a:lnTo>
                  <a:pt x="112206" y="56655"/>
                </a:lnTo>
                <a:lnTo>
                  <a:pt x="122013" y="49199"/>
                </a:lnTo>
                <a:lnTo>
                  <a:pt x="132361" y="40420"/>
                </a:lnTo>
                <a:lnTo>
                  <a:pt x="143069" y="30757"/>
                </a:lnTo>
                <a:lnTo>
                  <a:pt x="151478" y="24315"/>
                </a:lnTo>
                <a:lnTo>
                  <a:pt x="158355" y="20020"/>
                </a:lnTo>
                <a:lnTo>
                  <a:pt x="164208" y="17157"/>
                </a:lnTo>
                <a:lnTo>
                  <a:pt x="169381" y="13978"/>
                </a:lnTo>
                <a:lnTo>
                  <a:pt x="174099" y="10589"/>
                </a:lnTo>
                <a:lnTo>
                  <a:pt x="187346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83"/>
          <p:cNvSpPr/>
          <p:nvPr/>
        </p:nvSpPr>
        <p:spPr>
          <a:xfrm>
            <a:off x="5956164" y="6291345"/>
            <a:ext cx="227466" cy="189223"/>
          </a:xfrm>
          <a:custGeom>
            <a:avLst/>
            <a:gdLst/>
            <a:ahLst/>
            <a:cxnLst/>
            <a:rect l="0" t="0" r="0" b="0"/>
            <a:pathLst>
              <a:path w="227466" h="189223">
                <a:moveTo>
                  <a:pt x="101736" y="6584"/>
                </a:moveTo>
                <a:lnTo>
                  <a:pt x="95668" y="517"/>
                </a:lnTo>
                <a:lnTo>
                  <a:pt x="93880" y="0"/>
                </a:lnTo>
                <a:lnTo>
                  <a:pt x="92688" y="924"/>
                </a:lnTo>
                <a:lnTo>
                  <a:pt x="90776" y="5467"/>
                </a:lnTo>
                <a:lnTo>
                  <a:pt x="90515" y="9474"/>
                </a:lnTo>
                <a:lnTo>
                  <a:pt x="90399" y="15489"/>
                </a:lnTo>
                <a:lnTo>
                  <a:pt x="90347" y="22395"/>
                </a:lnTo>
                <a:lnTo>
                  <a:pt x="89063" y="26015"/>
                </a:lnTo>
                <a:lnTo>
                  <a:pt x="86937" y="29698"/>
                </a:lnTo>
                <a:lnTo>
                  <a:pt x="84250" y="33423"/>
                </a:lnTo>
                <a:lnTo>
                  <a:pt x="78649" y="43528"/>
                </a:lnTo>
                <a:lnTo>
                  <a:pt x="62265" y="75074"/>
                </a:lnTo>
                <a:lnTo>
                  <a:pt x="56371" y="89074"/>
                </a:lnTo>
                <a:lnTo>
                  <a:pt x="52443" y="100947"/>
                </a:lnTo>
                <a:lnTo>
                  <a:pt x="49824" y="111404"/>
                </a:lnTo>
                <a:lnTo>
                  <a:pt x="46807" y="119644"/>
                </a:lnTo>
                <a:lnTo>
                  <a:pt x="43527" y="126407"/>
                </a:lnTo>
                <a:lnTo>
                  <a:pt x="40070" y="132186"/>
                </a:lnTo>
                <a:lnTo>
                  <a:pt x="36495" y="137309"/>
                </a:lnTo>
                <a:lnTo>
                  <a:pt x="32842" y="141994"/>
                </a:lnTo>
                <a:lnTo>
                  <a:pt x="29136" y="146388"/>
                </a:lnTo>
                <a:lnTo>
                  <a:pt x="24126" y="151857"/>
                </a:lnTo>
                <a:lnTo>
                  <a:pt x="11786" y="164706"/>
                </a:lnTo>
                <a:lnTo>
                  <a:pt x="7479" y="170419"/>
                </a:lnTo>
                <a:lnTo>
                  <a:pt x="4608" y="175498"/>
                </a:lnTo>
                <a:lnTo>
                  <a:pt x="0" y="186706"/>
                </a:lnTo>
                <a:lnTo>
                  <a:pt x="892" y="187625"/>
                </a:lnTo>
                <a:lnTo>
                  <a:pt x="2756" y="188238"/>
                </a:lnTo>
                <a:lnTo>
                  <a:pt x="8214" y="188919"/>
                </a:lnTo>
                <a:lnTo>
                  <a:pt x="14874" y="189222"/>
                </a:lnTo>
                <a:lnTo>
                  <a:pt x="18428" y="188033"/>
                </a:lnTo>
                <a:lnTo>
                  <a:pt x="22067" y="185970"/>
                </a:lnTo>
                <a:lnTo>
                  <a:pt x="25763" y="183324"/>
                </a:lnTo>
                <a:lnTo>
                  <a:pt x="29497" y="181562"/>
                </a:lnTo>
                <a:lnTo>
                  <a:pt x="33257" y="180386"/>
                </a:lnTo>
                <a:lnTo>
                  <a:pt x="37033" y="179602"/>
                </a:lnTo>
                <a:lnTo>
                  <a:pt x="42091" y="179079"/>
                </a:lnTo>
                <a:lnTo>
                  <a:pt x="48002" y="178731"/>
                </a:lnTo>
                <a:lnTo>
                  <a:pt x="60074" y="178344"/>
                </a:lnTo>
                <a:lnTo>
                  <a:pt x="69672" y="178172"/>
                </a:lnTo>
                <a:lnTo>
                  <a:pt x="77820" y="176856"/>
                </a:lnTo>
                <a:lnTo>
                  <a:pt x="88332" y="174709"/>
                </a:lnTo>
                <a:lnTo>
                  <a:pt x="100420" y="172008"/>
                </a:lnTo>
                <a:lnTo>
                  <a:pt x="116098" y="171477"/>
                </a:lnTo>
                <a:lnTo>
                  <a:pt x="134171" y="172393"/>
                </a:lnTo>
                <a:lnTo>
                  <a:pt x="168221" y="175527"/>
                </a:lnTo>
                <a:lnTo>
                  <a:pt x="187588" y="176919"/>
                </a:lnTo>
                <a:lnTo>
                  <a:pt x="195801" y="177291"/>
                </a:lnTo>
                <a:lnTo>
                  <a:pt x="211699" y="177704"/>
                </a:lnTo>
                <a:lnTo>
                  <a:pt x="216954" y="179084"/>
                </a:lnTo>
                <a:lnTo>
                  <a:pt x="220458" y="181274"/>
                </a:lnTo>
                <a:lnTo>
                  <a:pt x="227465" y="17803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84"/>
          <p:cNvSpPr/>
          <p:nvPr/>
        </p:nvSpPr>
        <p:spPr>
          <a:xfrm>
            <a:off x="6103661" y="6263639"/>
            <a:ext cx="11390" cy="422912"/>
          </a:xfrm>
          <a:custGeom>
            <a:avLst/>
            <a:gdLst/>
            <a:ahLst/>
            <a:cxnLst/>
            <a:rect l="0" t="0" r="0" b="0"/>
            <a:pathLst>
              <a:path w="11390" h="422912">
                <a:moveTo>
                  <a:pt x="11389" y="0"/>
                </a:moveTo>
                <a:lnTo>
                  <a:pt x="5321" y="0"/>
                </a:lnTo>
                <a:lnTo>
                  <a:pt x="3533" y="1271"/>
                </a:lnTo>
                <a:lnTo>
                  <a:pt x="2341" y="3387"/>
                </a:lnTo>
                <a:lnTo>
                  <a:pt x="1547" y="6069"/>
                </a:lnTo>
                <a:lnTo>
                  <a:pt x="1017" y="11665"/>
                </a:lnTo>
                <a:lnTo>
                  <a:pt x="664" y="19207"/>
                </a:lnTo>
                <a:lnTo>
                  <a:pt x="168" y="44638"/>
                </a:lnTo>
                <a:lnTo>
                  <a:pt x="0" y="75986"/>
                </a:lnTo>
                <a:lnTo>
                  <a:pt x="1256" y="86218"/>
                </a:lnTo>
                <a:lnTo>
                  <a:pt x="3363" y="98119"/>
                </a:lnTo>
                <a:lnTo>
                  <a:pt x="6038" y="111133"/>
                </a:lnTo>
                <a:lnTo>
                  <a:pt x="7822" y="123619"/>
                </a:lnTo>
                <a:lnTo>
                  <a:pt x="9011" y="135752"/>
                </a:lnTo>
                <a:lnTo>
                  <a:pt x="9803" y="147652"/>
                </a:lnTo>
                <a:lnTo>
                  <a:pt x="10332" y="161935"/>
                </a:lnTo>
                <a:lnTo>
                  <a:pt x="10919" y="194738"/>
                </a:lnTo>
                <a:lnTo>
                  <a:pt x="11389" y="42291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85"/>
          <p:cNvSpPr/>
          <p:nvPr/>
        </p:nvSpPr>
        <p:spPr>
          <a:xfrm>
            <a:off x="6219720" y="6240779"/>
            <a:ext cx="215370" cy="434341"/>
          </a:xfrm>
          <a:custGeom>
            <a:avLst/>
            <a:gdLst/>
            <a:ahLst/>
            <a:cxnLst/>
            <a:rect l="0" t="0" r="0" b="0"/>
            <a:pathLst>
              <a:path w="215370" h="434341">
                <a:moveTo>
                  <a:pt x="215369" y="0"/>
                </a:moveTo>
                <a:lnTo>
                  <a:pt x="177542" y="0"/>
                </a:lnTo>
                <a:lnTo>
                  <a:pt x="173641" y="1271"/>
                </a:lnTo>
                <a:lnTo>
                  <a:pt x="169771" y="3387"/>
                </a:lnTo>
                <a:lnTo>
                  <a:pt x="165920" y="6068"/>
                </a:lnTo>
                <a:lnTo>
                  <a:pt x="162083" y="7856"/>
                </a:lnTo>
                <a:lnTo>
                  <a:pt x="158255" y="9047"/>
                </a:lnTo>
                <a:lnTo>
                  <a:pt x="154433" y="9842"/>
                </a:lnTo>
                <a:lnTo>
                  <a:pt x="149345" y="11641"/>
                </a:lnTo>
                <a:lnTo>
                  <a:pt x="143414" y="14111"/>
                </a:lnTo>
                <a:lnTo>
                  <a:pt x="136919" y="17027"/>
                </a:lnTo>
                <a:lnTo>
                  <a:pt x="131319" y="18972"/>
                </a:lnTo>
                <a:lnTo>
                  <a:pt x="126316" y="20268"/>
                </a:lnTo>
                <a:lnTo>
                  <a:pt x="121710" y="21132"/>
                </a:lnTo>
                <a:lnTo>
                  <a:pt x="116100" y="24249"/>
                </a:lnTo>
                <a:lnTo>
                  <a:pt x="109820" y="28866"/>
                </a:lnTo>
                <a:lnTo>
                  <a:pt x="103093" y="34484"/>
                </a:lnTo>
                <a:lnTo>
                  <a:pt x="96069" y="39500"/>
                </a:lnTo>
                <a:lnTo>
                  <a:pt x="88846" y="44113"/>
                </a:lnTo>
                <a:lnTo>
                  <a:pt x="81490" y="48459"/>
                </a:lnTo>
                <a:lnTo>
                  <a:pt x="75316" y="53896"/>
                </a:lnTo>
                <a:lnTo>
                  <a:pt x="69931" y="60061"/>
                </a:lnTo>
                <a:lnTo>
                  <a:pt x="65070" y="66711"/>
                </a:lnTo>
                <a:lnTo>
                  <a:pt x="59290" y="73684"/>
                </a:lnTo>
                <a:lnTo>
                  <a:pt x="52897" y="80873"/>
                </a:lnTo>
                <a:lnTo>
                  <a:pt x="40290" y="94363"/>
                </a:lnTo>
                <a:lnTo>
                  <a:pt x="30453" y="104593"/>
                </a:lnTo>
                <a:lnTo>
                  <a:pt x="26052" y="111639"/>
                </a:lnTo>
                <a:lnTo>
                  <a:pt x="21848" y="120146"/>
                </a:lnTo>
                <a:lnTo>
                  <a:pt x="17775" y="129627"/>
                </a:lnTo>
                <a:lnTo>
                  <a:pt x="15060" y="137218"/>
                </a:lnTo>
                <a:lnTo>
                  <a:pt x="12043" y="149040"/>
                </a:lnTo>
                <a:lnTo>
                  <a:pt x="7315" y="161914"/>
                </a:lnTo>
                <a:lnTo>
                  <a:pt x="2251" y="174832"/>
                </a:lnTo>
                <a:lnTo>
                  <a:pt x="0" y="184807"/>
                </a:lnTo>
                <a:lnTo>
                  <a:pt x="670" y="191784"/>
                </a:lnTo>
                <a:lnTo>
                  <a:pt x="2387" y="200246"/>
                </a:lnTo>
                <a:lnTo>
                  <a:pt x="8199" y="223000"/>
                </a:lnTo>
                <a:lnTo>
                  <a:pt x="9206" y="233009"/>
                </a:lnTo>
                <a:lnTo>
                  <a:pt x="10617" y="235349"/>
                </a:lnTo>
                <a:lnTo>
                  <a:pt x="12828" y="236910"/>
                </a:lnTo>
                <a:lnTo>
                  <a:pt x="19433" y="239414"/>
                </a:lnTo>
                <a:lnTo>
                  <a:pt x="23724" y="239756"/>
                </a:lnTo>
                <a:lnTo>
                  <a:pt x="29864" y="239908"/>
                </a:lnTo>
                <a:lnTo>
                  <a:pt x="47885" y="240014"/>
                </a:lnTo>
                <a:lnTo>
                  <a:pt x="51644" y="238749"/>
                </a:lnTo>
                <a:lnTo>
                  <a:pt x="55419" y="236636"/>
                </a:lnTo>
                <a:lnTo>
                  <a:pt x="59206" y="233957"/>
                </a:lnTo>
                <a:lnTo>
                  <a:pt x="63000" y="232172"/>
                </a:lnTo>
                <a:lnTo>
                  <a:pt x="66800" y="230981"/>
                </a:lnTo>
                <a:lnTo>
                  <a:pt x="70603" y="230188"/>
                </a:lnTo>
                <a:lnTo>
                  <a:pt x="73138" y="227119"/>
                </a:lnTo>
                <a:lnTo>
                  <a:pt x="74829" y="222532"/>
                </a:lnTo>
                <a:lnTo>
                  <a:pt x="75956" y="216935"/>
                </a:lnTo>
                <a:lnTo>
                  <a:pt x="80595" y="207330"/>
                </a:lnTo>
                <a:lnTo>
                  <a:pt x="83610" y="202990"/>
                </a:lnTo>
                <a:lnTo>
                  <a:pt x="91969" y="187397"/>
                </a:lnTo>
                <a:lnTo>
                  <a:pt x="118191" y="136204"/>
                </a:lnTo>
                <a:lnTo>
                  <a:pt x="127725" y="114933"/>
                </a:lnTo>
                <a:lnTo>
                  <a:pt x="134079" y="98212"/>
                </a:lnTo>
                <a:lnTo>
                  <a:pt x="138316" y="84525"/>
                </a:lnTo>
                <a:lnTo>
                  <a:pt x="142411" y="74130"/>
                </a:lnTo>
                <a:lnTo>
                  <a:pt x="146411" y="65930"/>
                </a:lnTo>
                <a:lnTo>
                  <a:pt x="152971" y="53433"/>
                </a:lnTo>
                <a:lnTo>
                  <a:pt x="156664" y="41797"/>
                </a:lnTo>
                <a:lnTo>
                  <a:pt x="157183" y="41835"/>
                </a:lnTo>
                <a:lnTo>
                  <a:pt x="157528" y="43130"/>
                </a:lnTo>
                <a:lnTo>
                  <a:pt x="164082" y="51021"/>
                </a:lnTo>
                <a:lnTo>
                  <a:pt x="165938" y="54334"/>
                </a:lnTo>
                <a:lnTo>
                  <a:pt x="168000" y="61402"/>
                </a:lnTo>
                <a:lnTo>
                  <a:pt x="168550" y="67605"/>
                </a:lnTo>
                <a:lnTo>
                  <a:pt x="168916" y="75550"/>
                </a:lnTo>
                <a:lnTo>
                  <a:pt x="169161" y="84656"/>
                </a:lnTo>
                <a:lnTo>
                  <a:pt x="170594" y="97078"/>
                </a:lnTo>
                <a:lnTo>
                  <a:pt x="172819" y="111709"/>
                </a:lnTo>
                <a:lnTo>
                  <a:pt x="175572" y="127813"/>
                </a:lnTo>
                <a:lnTo>
                  <a:pt x="177408" y="157599"/>
                </a:lnTo>
                <a:lnTo>
                  <a:pt x="179448" y="241494"/>
                </a:lnTo>
                <a:lnTo>
                  <a:pt x="178722" y="281646"/>
                </a:lnTo>
                <a:lnTo>
                  <a:pt x="176968" y="318574"/>
                </a:lnTo>
                <a:lnTo>
                  <a:pt x="171818" y="395382"/>
                </a:lnTo>
                <a:lnTo>
                  <a:pt x="171095" y="408369"/>
                </a:lnTo>
                <a:lnTo>
                  <a:pt x="169343" y="417026"/>
                </a:lnTo>
                <a:lnTo>
                  <a:pt x="166906" y="422797"/>
                </a:lnTo>
                <a:lnTo>
                  <a:pt x="164010" y="426645"/>
                </a:lnTo>
                <a:lnTo>
                  <a:pt x="160810" y="429210"/>
                </a:lnTo>
                <a:lnTo>
                  <a:pt x="157407" y="430920"/>
                </a:lnTo>
                <a:lnTo>
                  <a:pt x="146789" y="43434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86"/>
          <p:cNvSpPr/>
          <p:nvPr/>
        </p:nvSpPr>
        <p:spPr>
          <a:xfrm>
            <a:off x="7360927" y="5989319"/>
            <a:ext cx="177896" cy="568746"/>
          </a:xfrm>
          <a:custGeom>
            <a:avLst/>
            <a:gdLst/>
            <a:ahLst/>
            <a:cxnLst/>
            <a:rect l="0" t="0" r="0" b="0"/>
            <a:pathLst>
              <a:path w="177896" h="568746">
                <a:moveTo>
                  <a:pt x="22853" y="0"/>
                </a:moveTo>
                <a:lnTo>
                  <a:pt x="3170" y="9842"/>
                </a:lnTo>
                <a:lnTo>
                  <a:pt x="2111" y="11641"/>
                </a:lnTo>
                <a:lnTo>
                  <a:pt x="933" y="17027"/>
                </a:lnTo>
                <a:lnTo>
                  <a:pt x="411" y="33814"/>
                </a:lnTo>
                <a:lnTo>
                  <a:pt x="0" y="110754"/>
                </a:lnTo>
                <a:lnTo>
                  <a:pt x="1268" y="119556"/>
                </a:lnTo>
                <a:lnTo>
                  <a:pt x="3382" y="129235"/>
                </a:lnTo>
                <a:lnTo>
                  <a:pt x="6062" y="139497"/>
                </a:lnTo>
                <a:lnTo>
                  <a:pt x="7849" y="148878"/>
                </a:lnTo>
                <a:lnTo>
                  <a:pt x="9835" y="166075"/>
                </a:lnTo>
                <a:lnTo>
                  <a:pt x="10717" y="182185"/>
                </a:lnTo>
                <a:lnTo>
                  <a:pt x="10952" y="190037"/>
                </a:lnTo>
                <a:lnTo>
                  <a:pt x="14600" y="232628"/>
                </a:lnTo>
                <a:lnTo>
                  <a:pt x="17351" y="261765"/>
                </a:lnTo>
                <a:lnTo>
                  <a:pt x="19185" y="285000"/>
                </a:lnTo>
                <a:lnTo>
                  <a:pt x="20407" y="304300"/>
                </a:lnTo>
                <a:lnTo>
                  <a:pt x="21222" y="320977"/>
                </a:lnTo>
                <a:lnTo>
                  <a:pt x="22128" y="356440"/>
                </a:lnTo>
                <a:lnTo>
                  <a:pt x="22851" y="546785"/>
                </a:lnTo>
                <a:lnTo>
                  <a:pt x="21582" y="552484"/>
                </a:lnTo>
                <a:lnTo>
                  <a:pt x="16784" y="562202"/>
                </a:lnTo>
                <a:lnTo>
                  <a:pt x="13011" y="568745"/>
                </a:lnTo>
                <a:lnTo>
                  <a:pt x="12481" y="568393"/>
                </a:lnTo>
                <a:lnTo>
                  <a:pt x="11893" y="564616"/>
                </a:lnTo>
                <a:lnTo>
                  <a:pt x="11562" y="555349"/>
                </a:lnTo>
                <a:lnTo>
                  <a:pt x="10246" y="551843"/>
                </a:lnTo>
                <a:lnTo>
                  <a:pt x="5397" y="544561"/>
                </a:lnTo>
                <a:lnTo>
                  <a:pt x="2394" y="526931"/>
                </a:lnTo>
                <a:lnTo>
                  <a:pt x="1594" y="515117"/>
                </a:lnTo>
                <a:lnTo>
                  <a:pt x="704" y="495218"/>
                </a:lnTo>
                <a:lnTo>
                  <a:pt x="467" y="486355"/>
                </a:lnTo>
                <a:lnTo>
                  <a:pt x="1579" y="472827"/>
                </a:lnTo>
                <a:lnTo>
                  <a:pt x="3590" y="456188"/>
                </a:lnTo>
                <a:lnTo>
                  <a:pt x="6201" y="437475"/>
                </a:lnTo>
                <a:lnTo>
                  <a:pt x="9212" y="421191"/>
                </a:lnTo>
                <a:lnTo>
                  <a:pt x="12488" y="406524"/>
                </a:lnTo>
                <a:lnTo>
                  <a:pt x="26873" y="349541"/>
                </a:lnTo>
                <a:lnTo>
                  <a:pt x="30613" y="337168"/>
                </a:lnTo>
                <a:lnTo>
                  <a:pt x="34376" y="326379"/>
                </a:lnTo>
                <a:lnTo>
                  <a:pt x="38155" y="316646"/>
                </a:lnTo>
                <a:lnTo>
                  <a:pt x="43214" y="307617"/>
                </a:lnTo>
                <a:lnTo>
                  <a:pt x="49126" y="299058"/>
                </a:lnTo>
                <a:lnTo>
                  <a:pt x="55609" y="290812"/>
                </a:lnTo>
                <a:lnTo>
                  <a:pt x="61200" y="285315"/>
                </a:lnTo>
                <a:lnTo>
                  <a:pt x="66197" y="281650"/>
                </a:lnTo>
                <a:lnTo>
                  <a:pt x="70799" y="279207"/>
                </a:lnTo>
                <a:lnTo>
                  <a:pt x="75137" y="276308"/>
                </a:lnTo>
                <a:lnTo>
                  <a:pt x="79298" y="273106"/>
                </a:lnTo>
                <a:lnTo>
                  <a:pt x="83344" y="269701"/>
                </a:lnTo>
                <a:lnTo>
                  <a:pt x="87309" y="267430"/>
                </a:lnTo>
                <a:lnTo>
                  <a:pt x="91224" y="265917"/>
                </a:lnTo>
                <a:lnTo>
                  <a:pt x="95103" y="264908"/>
                </a:lnTo>
                <a:lnTo>
                  <a:pt x="98960" y="264235"/>
                </a:lnTo>
                <a:lnTo>
                  <a:pt x="102801" y="263788"/>
                </a:lnTo>
                <a:lnTo>
                  <a:pt x="106631" y="263488"/>
                </a:lnTo>
                <a:lnTo>
                  <a:pt x="110455" y="264559"/>
                </a:lnTo>
                <a:lnTo>
                  <a:pt x="114274" y="266542"/>
                </a:lnTo>
                <a:lnTo>
                  <a:pt x="118090" y="269136"/>
                </a:lnTo>
                <a:lnTo>
                  <a:pt x="121904" y="270864"/>
                </a:lnTo>
                <a:lnTo>
                  <a:pt x="125718" y="272016"/>
                </a:lnTo>
                <a:lnTo>
                  <a:pt x="129528" y="272784"/>
                </a:lnTo>
                <a:lnTo>
                  <a:pt x="133340" y="273296"/>
                </a:lnTo>
                <a:lnTo>
                  <a:pt x="137151" y="273637"/>
                </a:lnTo>
                <a:lnTo>
                  <a:pt x="140961" y="273866"/>
                </a:lnTo>
                <a:lnTo>
                  <a:pt x="144772" y="275287"/>
                </a:lnTo>
                <a:lnTo>
                  <a:pt x="148582" y="277505"/>
                </a:lnTo>
                <a:lnTo>
                  <a:pt x="152392" y="280253"/>
                </a:lnTo>
                <a:lnTo>
                  <a:pt x="156202" y="283355"/>
                </a:lnTo>
                <a:lnTo>
                  <a:pt x="160013" y="286694"/>
                </a:lnTo>
                <a:lnTo>
                  <a:pt x="163823" y="290189"/>
                </a:lnTo>
                <a:lnTo>
                  <a:pt x="166362" y="293790"/>
                </a:lnTo>
                <a:lnTo>
                  <a:pt x="169185" y="301177"/>
                </a:lnTo>
                <a:lnTo>
                  <a:pt x="172266" y="318807"/>
                </a:lnTo>
                <a:lnTo>
                  <a:pt x="177312" y="336002"/>
                </a:lnTo>
                <a:lnTo>
                  <a:pt x="177895" y="344651"/>
                </a:lnTo>
                <a:lnTo>
                  <a:pt x="175157" y="361035"/>
                </a:lnTo>
                <a:lnTo>
                  <a:pt x="172543" y="378472"/>
                </a:lnTo>
                <a:lnTo>
                  <a:pt x="168545" y="390883"/>
                </a:lnTo>
                <a:lnTo>
                  <a:pt x="149563" y="437750"/>
                </a:lnTo>
                <a:lnTo>
                  <a:pt x="144156" y="449313"/>
                </a:lnTo>
                <a:lnTo>
                  <a:pt x="139281" y="458293"/>
                </a:lnTo>
                <a:lnTo>
                  <a:pt x="134761" y="465549"/>
                </a:lnTo>
                <a:lnTo>
                  <a:pt x="130479" y="471656"/>
                </a:lnTo>
                <a:lnTo>
                  <a:pt x="126353" y="476998"/>
                </a:lnTo>
                <a:lnTo>
                  <a:pt x="122333" y="481829"/>
                </a:lnTo>
                <a:lnTo>
                  <a:pt x="115842" y="487589"/>
                </a:lnTo>
                <a:lnTo>
                  <a:pt x="107706" y="493970"/>
                </a:lnTo>
                <a:lnTo>
                  <a:pt x="98471" y="500763"/>
                </a:lnTo>
                <a:lnTo>
                  <a:pt x="91046" y="506562"/>
                </a:lnTo>
                <a:lnTo>
                  <a:pt x="84824" y="511699"/>
                </a:lnTo>
                <a:lnTo>
                  <a:pt x="79407" y="516392"/>
                </a:lnTo>
                <a:lnTo>
                  <a:pt x="74526" y="519522"/>
                </a:lnTo>
                <a:lnTo>
                  <a:pt x="70001" y="521608"/>
                </a:lnTo>
                <a:lnTo>
                  <a:pt x="59682" y="524956"/>
                </a:lnTo>
                <a:lnTo>
                  <a:pt x="56296" y="525231"/>
                </a:lnTo>
                <a:lnTo>
                  <a:pt x="51498" y="525414"/>
                </a:lnTo>
                <a:lnTo>
                  <a:pt x="45760" y="525536"/>
                </a:lnTo>
                <a:lnTo>
                  <a:pt x="40663" y="524347"/>
                </a:lnTo>
                <a:lnTo>
                  <a:pt x="35996" y="522285"/>
                </a:lnTo>
                <a:lnTo>
                  <a:pt x="25449" y="515918"/>
                </a:lnTo>
                <a:lnTo>
                  <a:pt x="20620" y="515047"/>
                </a:lnTo>
                <a:lnTo>
                  <a:pt x="11423" y="51435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87"/>
          <p:cNvSpPr/>
          <p:nvPr/>
        </p:nvSpPr>
        <p:spPr>
          <a:xfrm>
            <a:off x="7545388" y="5984238"/>
            <a:ext cx="249872" cy="221899"/>
          </a:xfrm>
          <a:custGeom>
            <a:avLst/>
            <a:gdLst/>
            <a:ahLst/>
            <a:cxnLst/>
            <a:rect l="0" t="0" r="0" b="0"/>
            <a:pathLst>
              <a:path w="249872" h="221899">
                <a:moveTo>
                  <a:pt x="9841" y="119381"/>
                </a:moveTo>
                <a:lnTo>
                  <a:pt x="3774" y="113314"/>
                </a:lnTo>
                <a:lnTo>
                  <a:pt x="1986" y="110256"/>
                </a:lnTo>
                <a:lnTo>
                  <a:pt x="0" y="103472"/>
                </a:lnTo>
                <a:lnTo>
                  <a:pt x="741" y="99885"/>
                </a:lnTo>
                <a:lnTo>
                  <a:pt x="2504" y="96224"/>
                </a:lnTo>
                <a:lnTo>
                  <a:pt x="4951" y="92513"/>
                </a:lnTo>
                <a:lnTo>
                  <a:pt x="6581" y="87499"/>
                </a:lnTo>
                <a:lnTo>
                  <a:pt x="7668" y="81616"/>
                </a:lnTo>
                <a:lnTo>
                  <a:pt x="8392" y="75155"/>
                </a:lnTo>
                <a:lnTo>
                  <a:pt x="10145" y="70847"/>
                </a:lnTo>
                <a:lnTo>
                  <a:pt x="12584" y="67975"/>
                </a:lnTo>
                <a:lnTo>
                  <a:pt x="18680" y="63514"/>
                </a:lnTo>
                <a:lnTo>
                  <a:pt x="25623" y="57299"/>
                </a:lnTo>
                <a:lnTo>
                  <a:pt x="32942" y="50302"/>
                </a:lnTo>
                <a:lnTo>
                  <a:pt x="59386" y="24102"/>
                </a:lnTo>
                <a:lnTo>
                  <a:pt x="65731" y="20302"/>
                </a:lnTo>
                <a:lnTo>
                  <a:pt x="73771" y="16499"/>
                </a:lnTo>
                <a:lnTo>
                  <a:pt x="82941" y="12692"/>
                </a:lnTo>
                <a:lnTo>
                  <a:pt x="94135" y="8886"/>
                </a:lnTo>
                <a:lnTo>
                  <a:pt x="106677" y="5078"/>
                </a:lnTo>
                <a:lnTo>
                  <a:pt x="120119" y="1269"/>
                </a:lnTo>
                <a:lnTo>
                  <a:pt x="131620" y="0"/>
                </a:lnTo>
                <a:lnTo>
                  <a:pt x="141827" y="424"/>
                </a:lnTo>
                <a:lnTo>
                  <a:pt x="151172" y="1976"/>
                </a:lnTo>
                <a:lnTo>
                  <a:pt x="158671" y="4281"/>
                </a:lnTo>
                <a:lnTo>
                  <a:pt x="164942" y="7088"/>
                </a:lnTo>
                <a:lnTo>
                  <a:pt x="170392" y="10229"/>
                </a:lnTo>
                <a:lnTo>
                  <a:pt x="174025" y="13593"/>
                </a:lnTo>
                <a:lnTo>
                  <a:pt x="176447" y="17106"/>
                </a:lnTo>
                <a:lnTo>
                  <a:pt x="178062" y="20718"/>
                </a:lnTo>
                <a:lnTo>
                  <a:pt x="180408" y="24396"/>
                </a:lnTo>
                <a:lnTo>
                  <a:pt x="183243" y="28118"/>
                </a:lnTo>
                <a:lnTo>
                  <a:pt x="186402" y="31869"/>
                </a:lnTo>
                <a:lnTo>
                  <a:pt x="188509" y="35640"/>
                </a:lnTo>
                <a:lnTo>
                  <a:pt x="189913" y="39424"/>
                </a:lnTo>
                <a:lnTo>
                  <a:pt x="190849" y="43216"/>
                </a:lnTo>
                <a:lnTo>
                  <a:pt x="190203" y="48284"/>
                </a:lnTo>
                <a:lnTo>
                  <a:pt x="188503" y="54204"/>
                </a:lnTo>
                <a:lnTo>
                  <a:pt x="186098" y="60689"/>
                </a:lnTo>
                <a:lnTo>
                  <a:pt x="184496" y="67554"/>
                </a:lnTo>
                <a:lnTo>
                  <a:pt x="183428" y="74670"/>
                </a:lnTo>
                <a:lnTo>
                  <a:pt x="182716" y="81953"/>
                </a:lnTo>
                <a:lnTo>
                  <a:pt x="180971" y="88079"/>
                </a:lnTo>
                <a:lnTo>
                  <a:pt x="178538" y="93434"/>
                </a:lnTo>
                <a:lnTo>
                  <a:pt x="175646" y="98273"/>
                </a:lnTo>
                <a:lnTo>
                  <a:pt x="172447" y="106579"/>
                </a:lnTo>
                <a:lnTo>
                  <a:pt x="169046" y="117196"/>
                </a:lnTo>
                <a:lnTo>
                  <a:pt x="165508" y="129355"/>
                </a:lnTo>
                <a:lnTo>
                  <a:pt x="161879" y="138730"/>
                </a:lnTo>
                <a:lnTo>
                  <a:pt x="158190" y="146250"/>
                </a:lnTo>
                <a:lnTo>
                  <a:pt x="154460" y="152534"/>
                </a:lnTo>
                <a:lnTo>
                  <a:pt x="148164" y="159264"/>
                </a:lnTo>
                <a:lnTo>
                  <a:pt x="140156" y="166290"/>
                </a:lnTo>
                <a:lnTo>
                  <a:pt x="131008" y="173514"/>
                </a:lnTo>
                <a:lnTo>
                  <a:pt x="123639" y="179600"/>
                </a:lnTo>
                <a:lnTo>
                  <a:pt x="117457" y="184927"/>
                </a:lnTo>
                <a:lnTo>
                  <a:pt x="112065" y="189748"/>
                </a:lnTo>
                <a:lnTo>
                  <a:pt x="107200" y="195503"/>
                </a:lnTo>
                <a:lnTo>
                  <a:pt x="102688" y="201879"/>
                </a:lnTo>
                <a:lnTo>
                  <a:pt x="98408" y="208670"/>
                </a:lnTo>
                <a:lnTo>
                  <a:pt x="94286" y="213197"/>
                </a:lnTo>
                <a:lnTo>
                  <a:pt x="90268" y="216215"/>
                </a:lnTo>
                <a:lnTo>
                  <a:pt x="80762" y="221059"/>
                </a:lnTo>
                <a:lnTo>
                  <a:pt x="81251" y="221457"/>
                </a:lnTo>
                <a:lnTo>
                  <a:pt x="85183" y="221898"/>
                </a:lnTo>
                <a:lnTo>
                  <a:pt x="88009" y="220746"/>
                </a:lnTo>
                <a:lnTo>
                  <a:pt x="94536" y="216080"/>
                </a:lnTo>
                <a:lnTo>
                  <a:pt x="101865" y="213056"/>
                </a:lnTo>
                <a:lnTo>
                  <a:pt x="111830" y="209771"/>
                </a:lnTo>
                <a:lnTo>
                  <a:pt x="123554" y="206311"/>
                </a:lnTo>
                <a:lnTo>
                  <a:pt x="132640" y="204005"/>
                </a:lnTo>
                <a:lnTo>
                  <a:pt x="139967" y="202467"/>
                </a:lnTo>
                <a:lnTo>
                  <a:pt x="146122" y="201442"/>
                </a:lnTo>
                <a:lnTo>
                  <a:pt x="155305" y="199488"/>
                </a:lnTo>
                <a:lnTo>
                  <a:pt x="179056" y="193931"/>
                </a:lnTo>
                <a:lnTo>
                  <a:pt x="189961" y="191941"/>
                </a:lnTo>
                <a:lnTo>
                  <a:pt x="199771" y="190614"/>
                </a:lnTo>
                <a:lnTo>
                  <a:pt x="249871" y="18796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88"/>
          <p:cNvSpPr/>
          <p:nvPr/>
        </p:nvSpPr>
        <p:spPr>
          <a:xfrm>
            <a:off x="7783829" y="6265386"/>
            <a:ext cx="160022" cy="66834"/>
          </a:xfrm>
          <a:custGeom>
            <a:avLst/>
            <a:gdLst/>
            <a:ahLst/>
            <a:cxnLst/>
            <a:rect l="0" t="0" r="0" b="0"/>
            <a:pathLst>
              <a:path w="160022" h="66834">
                <a:moveTo>
                  <a:pt x="0" y="66833"/>
                </a:moveTo>
                <a:lnTo>
                  <a:pt x="25750" y="41083"/>
                </a:lnTo>
                <a:lnTo>
                  <a:pt x="31137" y="36966"/>
                </a:lnTo>
                <a:lnTo>
                  <a:pt x="37268" y="32952"/>
                </a:lnTo>
                <a:lnTo>
                  <a:pt x="43895" y="29006"/>
                </a:lnTo>
                <a:lnTo>
                  <a:pt x="49584" y="26375"/>
                </a:lnTo>
                <a:lnTo>
                  <a:pt x="54646" y="24621"/>
                </a:lnTo>
                <a:lnTo>
                  <a:pt x="59292" y="23452"/>
                </a:lnTo>
                <a:lnTo>
                  <a:pt x="64928" y="21402"/>
                </a:lnTo>
                <a:lnTo>
                  <a:pt x="71225" y="18766"/>
                </a:lnTo>
                <a:lnTo>
                  <a:pt x="77963" y="15739"/>
                </a:lnTo>
                <a:lnTo>
                  <a:pt x="83726" y="13721"/>
                </a:lnTo>
                <a:lnTo>
                  <a:pt x="88837" y="12375"/>
                </a:lnTo>
                <a:lnTo>
                  <a:pt x="93515" y="11478"/>
                </a:lnTo>
                <a:lnTo>
                  <a:pt x="100444" y="9610"/>
                </a:lnTo>
                <a:lnTo>
                  <a:pt x="118302" y="4147"/>
                </a:lnTo>
                <a:lnTo>
                  <a:pt x="125858" y="2182"/>
                </a:lnTo>
                <a:lnTo>
                  <a:pt x="132166" y="873"/>
                </a:lnTo>
                <a:lnTo>
                  <a:pt x="137640" y="0"/>
                </a:lnTo>
                <a:lnTo>
                  <a:pt x="142561" y="687"/>
                </a:lnTo>
                <a:lnTo>
                  <a:pt x="147110" y="2416"/>
                </a:lnTo>
                <a:lnTo>
                  <a:pt x="160021" y="968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89"/>
          <p:cNvSpPr/>
          <p:nvPr/>
        </p:nvSpPr>
        <p:spPr>
          <a:xfrm>
            <a:off x="7772400" y="6332219"/>
            <a:ext cx="205741" cy="114301"/>
          </a:xfrm>
          <a:custGeom>
            <a:avLst/>
            <a:gdLst/>
            <a:ahLst/>
            <a:cxnLst/>
            <a:rect l="0" t="0" r="0" b="0"/>
            <a:pathLst>
              <a:path w="205741" h="114301">
                <a:moveTo>
                  <a:pt x="0" y="114300"/>
                </a:moveTo>
                <a:lnTo>
                  <a:pt x="18203" y="102165"/>
                </a:lnTo>
                <a:lnTo>
                  <a:pt x="26105" y="96050"/>
                </a:lnTo>
                <a:lnTo>
                  <a:pt x="33914" y="89433"/>
                </a:lnTo>
                <a:lnTo>
                  <a:pt x="48092" y="76579"/>
                </a:lnTo>
                <a:lnTo>
                  <a:pt x="58628" y="66632"/>
                </a:lnTo>
                <a:lnTo>
                  <a:pt x="71698" y="53892"/>
                </a:lnTo>
                <a:lnTo>
                  <a:pt x="77009" y="51168"/>
                </a:lnTo>
                <a:lnTo>
                  <a:pt x="83090" y="49352"/>
                </a:lnTo>
                <a:lnTo>
                  <a:pt x="89682" y="48142"/>
                </a:lnTo>
                <a:lnTo>
                  <a:pt x="101698" y="43525"/>
                </a:lnTo>
                <a:lnTo>
                  <a:pt x="117329" y="36636"/>
                </a:lnTo>
                <a:lnTo>
                  <a:pt x="135370" y="28234"/>
                </a:lnTo>
                <a:lnTo>
                  <a:pt x="148666" y="22633"/>
                </a:lnTo>
                <a:lnTo>
                  <a:pt x="158801" y="18899"/>
                </a:lnTo>
                <a:lnTo>
                  <a:pt x="166827" y="16409"/>
                </a:lnTo>
                <a:lnTo>
                  <a:pt x="173447" y="14750"/>
                </a:lnTo>
                <a:lnTo>
                  <a:pt x="179132" y="13643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90"/>
          <p:cNvSpPr/>
          <p:nvPr/>
        </p:nvSpPr>
        <p:spPr>
          <a:xfrm>
            <a:off x="8097601" y="6082348"/>
            <a:ext cx="177719" cy="169862"/>
          </a:xfrm>
          <a:custGeom>
            <a:avLst/>
            <a:gdLst/>
            <a:ahLst/>
            <a:cxnLst/>
            <a:rect l="0" t="0" r="0" b="0"/>
            <a:pathLst>
              <a:path w="177719" h="169862">
                <a:moveTo>
                  <a:pt x="6268" y="9841"/>
                </a:moveTo>
                <a:lnTo>
                  <a:pt x="16110" y="0"/>
                </a:lnTo>
                <a:lnTo>
                  <a:pt x="17909" y="741"/>
                </a:lnTo>
                <a:lnTo>
                  <a:pt x="23296" y="4950"/>
                </a:lnTo>
                <a:lnTo>
                  <a:pt x="27400" y="8392"/>
                </a:lnTo>
                <a:lnTo>
                  <a:pt x="26706" y="10145"/>
                </a:lnTo>
                <a:lnTo>
                  <a:pt x="24974" y="12584"/>
                </a:lnTo>
                <a:lnTo>
                  <a:pt x="22549" y="15480"/>
                </a:lnTo>
                <a:lnTo>
                  <a:pt x="20932" y="18680"/>
                </a:lnTo>
                <a:lnTo>
                  <a:pt x="19854" y="22084"/>
                </a:lnTo>
                <a:lnTo>
                  <a:pt x="19136" y="25623"/>
                </a:lnTo>
                <a:lnTo>
                  <a:pt x="18657" y="30523"/>
                </a:lnTo>
                <a:lnTo>
                  <a:pt x="18337" y="36329"/>
                </a:lnTo>
                <a:lnTo>
                  <a:pt x="17982" y="48283"/>
                </a:lnTo>
                <a:lnTo>
                  <a:pt x="17825" y="57830"/>
                </a:lnTo>
                <a:lnTo>
                  <a:pt x="16513" y="63424"/>
                </a:lnTo>
                <a:lnTo>
                  <a:pt x="14368" y="69693"/>
                </a:lnTo>
                <a:lnTo>
                  <a:pt x="11668" y="76413"/>
                </a:lnTo>
                <a:lnTo>
                  <a:pt x="9868" y="84702"/>
                </a:lnTo>
                <a:lnTo>
                  <a:pt x="8668" y="94038"/>
                </a:lnTo>
                <a:lnTo>
                  <a:pt x="7868" y="104073"/>
                </a:lnTo>
                <a:lnTo>
                  <a:pt x="6065" y="113302"/>
                </a:lnTo>
                <a:lnTo>
                  <a:pt x="3593" y="121995"/>
                </a:lnTo>
                <a:lnTo>
                  <a:pt x="675" y="130331"/>
                </a:lnTo>
                <a:lnTo>
                  <a:pt x="0" y="137158"/>
                </a:lnTo>
                <a:lnTo>
                  <a:pt x="819" y="142979"/>
                </a:lnTo>
                <a:lnTo>
                  <a:pt x="5192" y="155379"/>
                </a:lnTo>
                <a:lnTo>
                  <a:pt x="6821" y="156396"/>
                </a:lnTo>
                <a:lnTo>
                  <a:pt x="12017" y="157527"/>
                </a:lnTo>
                <a:lnTo>
                  <a:pt x="13911" y="159099"/>
                </a:lnTo>
                <a:lnTo>
                  <a:pt x="15174" y="161417"/>
                </a:lnTo>
                <a:lnTo>
                  <a:pt x="16015" y="164231"/>
                </a:lnTo>
                <a:lnTo>
                  <a:pt x="19116" y="166108"/>
                </a:lnTo>
                <a:lnTo>
                  <a:pt x="23724" y="167359"/>
                </a:lnTo>
                <a:lnTo>
                  <a:pt x="37233" y="169368"/>
                </a:lnTo>
                <a:lnTo>
                  <a:pt x="99968" y="169764"/>
                </a:lnTo>
                <a:lnTo>
                  <a:pt x="177718" y="16986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91"/>
          <p:cNvSpPr/>
          <p:nvPr/>
        </p:nvSpPr>
        <p:spPr>
          <a:xfrm>
            <a:off x="8229613" y="6080759"/>
            <a:ext cx="34278" cy="410281"/>
          </a:xfrm>
          <a:custGeom>
            <a:avLst/>
            <a:gdLst/>
            <a:ahLst/>
            <a:cxnLst/>
            <a:rect l="0" t="0" r="0" b="0"/>
            <a:pathLst>
              <a:path w="34278" h="410281">
                <a:moveTo>
                  <a:pt x="34277" y="0"/>
                </a:moveTo>
                <a:lnTo>
                  <a:pt x="24435" y="0"/>
                </a:lnTo>
                <a:lnTo>
                  <a:pt x="23905" y="6350"/>
                </a:lnTo>
                <a:lnTo>
                  <a:pt x="23553" y="16934"/>
                </a:lnTo>
                <a:lnTo>
                  <a:pt x="22986" y="61342"/>
                </a:lnTo>
                <a:lnTo>
                  <a:pt x="21670" y="71375"/>
                </a:lnTo>
                <a:lnTo>
                  <a:pt x="19523" y="81873"/>
                </a:lnTo>
                <a:lnTo>
                  <a:pt x="16820" y="92682"/>
                </a:lnTo>
                <a:lnTo>
                  <a:pt x="15019" y="111318"/>
                </a:lnTo>
                <a:lnTo>
                  <a:pt x="13818" y="135172"/>
                </a:lnTo>
                <a:lnTo>
                  <a:pt x="13017" y="162505"/>
                </a:lnTo>
                <a:lnTo>
                  <a:pt x="11214" y="188347"/>
                </a:lnTo>
                <a:lnTo>
                  <a:pt x="8742" y="213195"/>
                </a:lnTo>
                <a:lnTo>
                  <a:pt x="5823" y="237380"/>
                </a:lnTo>
                <a:lnTo>
                  <a:pt x="3878" y="256044"/>
                </a:lnTo>
                <a:lnTo>
                  <a:pt x="2580" y="271026"/>
                </a:lnTo>
                <a:lnTo>
                  <a:pt x="1716" y="283554"/>
                </a:lnTo>
                <a:lnTo>
                  <a:pt x="1140" y="298256"/>
                </a:lnTo>
                <a:lnTo>
                  <a:pt x="138" y="361685"/>
                </a:lnTo>
                <a:lnTo>
                  <a:pt x="0" y="397806"/>
                </a:lnTo>
                <a:lnTo>
                  <a:pt x="1265" y="402365"/>
                </a:lnTo>
                <a:lnTo>
                  <a:pt x="3379" y="405403"/>
                </a:lnTo>
                <a:lnTo>
                  <a:pt x="9829" y="410280"/>
                </a:lnTo>
                <a:lnTo>
                  <a:pt x="11628" y="409410"/>
                </a:lnTo>
                <a:lnTo>
                  <a:pt x="14097" y="407560"/>
                </a:lnTo>
                <a:lnTo>
                  <a:pt x="17014" y="405057"/>
                </a:lnTo>
                <a:lnTo>
                  <a:pt x="18958" y="402118"/>
                </a:lnTo>
                <a:lnTo>
                  <a:pt x="20254" y="398889"/>
                </a:lnTo>
                <a:lnTo>
                  <a:pt x="22846" y="38862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92"/>
          <p:cNvSpPr/>
          <p:nvPr/>
        </p:nvSpPr>
        <p:spPr>
          <a:xfrm>
            <a:off x="8334257" y="6047882"/>
            <a:ext cx="213554" cy="352551"/>
          </a:xfrm>
          <a:custGeom>
            <a:avLst/>
            <a:gdLst/>
            <a:ahLst/>
            <a:cxnLst/>
            <a:rect l="0" t="0" r="0" b="0"/>
            <a:pathLst>
              <a:path w="213554" h="352551">
                <a:moveTo>
                  <a:pt x="101083" y="32877"/>
                </a:moveTo>
                <a:lnTo>
                  <a:pt x="101083" y="14674"/>
                </a:lnTo>
                <a:lnTo>
                  <a:pt x="99813" y="9312"/>
                </a:lnTo>
                <a:lnTo>
                  <a:pt x="97696" y="5738"/>
                </a:lnTo>
                <a:lnTo>
                  <a:pt x="95015" y="3354"/>
                </a:lnTo>
                <a:lnTo>
                  <a:pt x="91958" y="1765"/>
                </a:lnTo>
                <a:lnTo>
                  <a:pt x="88649" y="706"/>
                </a:lnTo>
                <a:lnTo>
                  <a:pt x="85174" y="0"/>
                </a:lnTo>
                <a:lnTo>
                  <a:pt x="82857" y="799"/>
                </a:lnTo>
                <a:lnTo>
                  <a:pt x="81313" y="2602"/>
                </a:lnTo>
                <a:lnTo>
                  <a:pt x="77055" y="10531"/>
                </a:lnTo>
                <a:lnTo>
                  <a:pt x="66697" y="26756"/>
                </a:lnTo>
                <a:lnTo>
                  <a:pt x="61649" y="33877"/>
                </a:lnTo>
                <a:lnTo>
                  <a:pt x="57014" y="39894"/>
                </a:lnTo>
                <a:lnTo>
                  <a:pt x="52654" y="45175"/>
                </a:lnTo>
                <a:lnTo>
                  <a:pt x="48476" y="49966"/>
                </a:lnTo>
                <a:lnTo>
                  <a:pt x="44422" y="54429"/>
                </a:lnTo>
                <a:lnTo>
                  <a:pt x="40448" y="58676"/>
                </a:lnTo>
                <a:lnTo>
                  <a:pt x="36530" y="64046"/>
                </a:lnTo>
                <a:lnTo>
                  <a:pt x="32647" y="70167"/>
                </a:lnTo>
                <a:lnTo>
                  <a:pt x="28789" y="76787"/>
                </a:lnTo>
                <a:lnTo>
                  <a:pt x="24947" y="82470"/>
                </a:lnTo>
                <a:lnTo>
                  <a:pt x="21115" y="87530"/>
                </a:lnTo>
                <a:lnTo>
                  <a:pt x="17291" y="92172"/>
                </a:lnTo>
                <a:lnTo>
                  <a:pt x="13042" y="100717"/>
                </a:lnTo>
                <a:lnTo>
                  <a:pt x="11909" y="104774"/>
                </a:lnTo>
                <a:lnTo>
                  <a:pt x="7263" y="112668"/>
                </a:lnTo>
                <a:lnTo>
                  <a:pt x="4246" y="116551"/>
                </a:lnTo>
                <a:lnTo>
                  <a:pt x="2235" y="121680"/>
                </a:lnTo>
                <a:lnTo>
                  <a:pt x="894" y="127639"/>
                </a:lnTo>
                <a:lnTo>
                  <a:pt x="0" y="134152"/>
                </a:lnTo>
                <a:lnTo>
                  <a:pt x="674" y="141034"/>
                </a:lnTo>
                <a:lnTo>
                  <a:pt x="2394" y="148162"/>
                </a:lnTo>
                <a:lnTo>
                  <a:pt x="4810" y="155453"/>
                </a:lnTo>
                <a:lnTo>
                  <a:pt x="7691" y="160315"/>
                </a:lnTo>
                <a:lnTo>
                  <a:pt x="10881" y="163556"/>
                </a:lnTo>
                <a:lnTo>
                  <a:pt x="14278" y="165716"/>
                </a:lnTo>
                <a:lnTo>
                  <a:pt x="17813" y="167157"/>
                </a:lnTo>
                <a:lnTo>
                  <a:pt x="21439" y="168117"/>
                </a:lnTo>
                <a:lnTo>
                  <a:pt x="25127" y="168757"/>
                </a:lnTo>
                <a:lnTo>
                  <a:pt x="28856" y="170454"/>
                </a:lnTo>
                <a:lnTo>
                  <a:pt x="32611" y="172855"/>
                </a:lnTo>
                <a:lnTo>
                  <a:pt x="36385" y="175726"/>
                </a:lnTo>
                <a:lnTo>
                  <a:pt x="41441" y="176370"/>
                </a:lnTo>
                <a:lnTo>
                  <a:pt x="47352" y="175529"/>
                </a:lnTo>
                <a:lnTo>
                  <a:pt x="53832" y="173699"/>
                </a:lnTo>
                <a:lnTo>
                  <a:pt x="63232" y="172479"/>
                </a:lnTo>
                <a:lnTo>
                  <a:pt x="74579" y="171665"/>
                </a:lnTo>
                <a:lnTo>
                  <a:pt x="98194" y="170761"/>
                </a:lnTo>
                <a:lnTo>
                  <a:pt x="130663" y="170180"/>
                </a:lnTo>
                <a:lnTo>
                  <a:pt x="136043" y="170133"/>
                </a:lnTo>
                <a:lnTo>
                  <a:pt x="140899" y="171371"/>
                </a:lnTo>
                <a:lnTo>
                  <a:pt x="145407" y="173466"/>
                </a:lnTo>
                <a:lnTo>
                  <a:pt x="149682" y="176133"/>
                </a:lnTo>
                <a:lnTo>
                  <a:pt x="153803" y="177912"/>
                </a:lnTo>
                <a:lnTo>
                  <a:pt x="157820" y="179097"/>
                </a:lnTo>
                <a:lnTo>
                  <a:pt x="161767" y="179887"/>
                </a:lnTo>
                <a:lnTo>
                  <a:pt x="166939" y="181684"/>
                </a:lnTo>
                <a:lnTo>
                  <a:pt x="172926" y="184152"/>
                </a:lnTo>
                <a:lnTo>
                  <a:pt x="179458" y="187067"/>
                </a:lnTo>
                <a:lnTo>
                  <a:pt x="185084" y="190281"/>
                </a:lnTo>
                <a:lnTo>
                  <a:pt x="190103" y="193693"/>
                </a:lnTo>
                <a:lnTo>
                  <a:pt x="194720" y="197238"/>
                </a:lnTo>
                <a:lnTo>
                  <a:pt x="197797" y="200871"/>
                </a:lnTo>
                <a:lnTo>
                  <a:pt x="199849" y="204563"/>
                </a:lnTo>
                <a:lnTo>
                  <a:pt x="201217" y="208295"/>
                </a:lnTo>
                <a:lnTo>
                  <a:pt x="206124" y="215827"/>
                </a:lnTo>
                <a:lnTo>
                  <a:pt x="209209" y="219614"/>
                </a:lnTo>
                <a:lnTo>
                  <a:pt x="211267" y="225949"/>
                </a:lnTo>
                <a:lnTo>
                  <a:pt x="212639" y="233982"/>
                </a:lnTo>
                <a:lnTo>
                  <a:pt x="213553" y="243147"/>
                </a:lnTo>
                <a:lnTo>
                  <a:pt x="212893" y="251797"/>
                </a:lnTo>
                <a:lnTo>
                  <a:pt x="211183" y="260104"/>
                </a:lnTo>
                <a:lnTo>
                  <a:pt x="205896" y="277377"/>
                </a:lnTo>
                <a:lnTo>
                  <a:pt x="199313" y="297753"/>
                </a:lnTo>
                <a:lnTo>
                  <a:pt x="195780" y="305981"/>
                </a:lnTo>
                <a:lnTo>
                  <a:pt x="192154" y="312737"/>
                </a:lnTo>
                <a:lnTo>
                  <a:pt x="188467" y="318510"/>
                </a:lnTo>
                <a:lnTo>
                  <a:pt x="183468" y="324899"/>
                </a:lnTo>
                <a:lnTo>
                  <a:pt x="177597" y="331699"/>
                </a:lnTo>
                <a:lnTo>
                  <a:pt x="171142" y="338771"/>
                </a:lnTo>
                <a:lnTo>
                  <a:pt x="165569" y="343487"/>
                </a:lnTo>
                <a:lnTo>
                  <a:pt x="160584" y="346630"/>
                </a:lnTo>
                <a:lnTo>
                  <a:pt x="155989" y="348726"/>
                </a:lnTo>
                <a:lnTo>
                  <a:pt x="151657" y="350123"/>
                </a:lnTo>
                <a:lnTo>
                  <a:pt x="147499" y="351055"/>
                </a:lnTo>
                <a:lnTo>
                  <a:pt x="143457" y="351676"/>
                </a:lnTo>
                <a:lnTo>
                  <a:pt x="139492" y="352089"/>
                </a:lnTo>
                <a:lnTo>
                  <a:pt x="135579" y="352366"/>
                </a:lnTo>
                <a:lnTo>
                  <a:pt x="131700" y="352550"/>
                </a:lnTo>
                <a:lnTo>
                  <a:pt x="127845" y="351402"/>
                </a:lnTo>
                <a:lnTo>
                  <a:pt x="124004" y="349367"/>
                </a:lnTo>
                <a:lnTo>
                  <a:pt x="120173" y="346740"/>
                </a:lnTo>
                <a:lnTo>
                  <a:pt x="116350" y="344989"/>
                </a:lnTo>
                <a:lnTo>
                  <a:pt x="112531" y="343822"/>
                </a:lnTo>
                <a:lnTo>
                  <a:pt x="108715" y="343044"/>
                </a:lnTo>
                <a:lnTo>
                  <a:pt x="106170" y="341255"/>
                </a:lnTo>
                <a:lnTo>
                  <a:pt x="104474" y="338792"/>
                </a:lnTo>
                <a:lnTo>
                  <a:pt x="101321" y="330130"/>
                </a:lnTo>
                <a:lnTo>
                  <a:pt x="95685" y="313580"/>
                </a:lnTo>
                <a:lnTo>
                  <a:pt x="93675" y="303832"/>
                </a:lnTo>
                <a:lnTo>
                  <a:pt x="92334" y="293524"/>
                </a:lnTo>
                <a:lnTo>
                  <a:pt x="91440" y="282842"/>
                </a:lnTo>
                <a:lnTo>
                  <a:pt x="90844" y="269370"/>
                </a:lnTo>
                <a:lnTo>
                  <a:pt x="90005" y="223881"/>
                </a:lnTo>
                <a:lnTo>
                  <a:pt x="89810" y="202011"/>
                </a:lnTo>
                <a:lnTo>
                  <a:pt x="91027" y="192623"/>
                </a:lnTo>
                <a:lnTo>
                  <a:pt x="93109" y="183825"/>
                </a:lnTo>
                <a:lnTo>
                  <a:pt x="95767" y="175419"/>
                </a:lnTo>
                <a:lnTo>
                  <a:pt x="98809" y="167275"/>
                </a:lnTo>
                <a:lnTo>
                  <a:pt x="102107" y="159306"/>
                </a:lnTo>
                <a:lnTo>
                  <a:pt x="105575" y="151453"/>
                </a:lnTo>
                <a:lnTo>
                  <a:pt x="107888" y="143678"/>
                </a:lnTo>
                <a:lnTo>
                  <a:pt x="109429" y="135954"/>
                </a:lnTo>
                <a:lnTo>
                  <a:pt x="110457" y="128265"/>
                </a:lnTo>
                <a:lnTo>
                  <a:pt x="112412" y="118060"/>
                </a:lnTo>
                <a:lnTo>
                  <a:pt x="117972" y="93173"/>
                </a:lnTo>
                <a:lnTo>
                  <a:pt x="121231" y="83234"/>
                </a:lnTo>
                <a:lnTo>
                  <a:pt x="124676" y="75339"/>
                </a:lnTo>
                <a:lnTo>
                  <a:pt x="128241" y="68805"/>
                </a:lnTo>
                <a:lnTo>
                  <a:pt x="129348" y="64449"/>
                </a:lnTo>
                <a:lnTo>
                  <a:pt x="128816" y="61545"/>
                </a:lnTo>
                <a:lnTo>
                  <a:pt x="127192" y="59609"/>
                </a:lnTo>
                <a:lnTo>
                  <a:pt x="126108" y="59589"/>
                </a:lnTo>
                <a:lnTo>
                  <a:pt x="125387" y="60845"/>
                </a:lnTo>
                <a:lnTo>
                  <a:pt x="124905" y="62953"/>
                </a:lnTo>
                <a:lnTo>
                  <a:pt x="120984" y="72068"/>
                </a:lnTo>
                <a:lnTo>
                  <a:pt x="118160" y="78054"/>
                </a:lnTo>
                <a:lnTo>
                  <a:pt x="112468" y="88396"/>
                </a:lnTo>
                <a:lnTo>
                  <a:pt x="78222" y="14717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93"/>
          <p:cNvSpPr/>
          <p:nvPr/>
        </p:nvSpPr>
        <p:spPr>
          <a:xfrm>
            <a:off x="7886700" y="6549390"/>
            <a:ext cx="148380" cy="293266"/>
          </a:xfrm>
          <a:custGeom>
            <a:avLst/>
            <a:gdLst/>
            <a:ahLst/>
            <a:cxnLst/>
            <a:rect l="0" t="0" r="0" b="0"/>
            <a:pathLst>
              <a:path w="148380" h="293266">
                <a:moveTo>
                  <a:pt x="0" y="0"/>
                </a:moveTo>
                <a:lnTo>
                  <a:pt x="6067" y="12135"/>
                </a:lnTo>
                <a:lnTo>
                  <a:pt x="7855" y="19519"/>
                </a:lnTo>
                <a:lnTo>
                  <a:pt x="9046" y="28253"/>
                </a:lnTo>
                <a:lnTo>
                  <a:pt x="9841" y="37885"/>
                </a:lnTo>
                <a:lnTo>
                  <a:pt x="11640" y="45576"/>
                </a:lnTo>
                <a:lnTo>
                  <a:pt x="14110" y="51974"/>
                </a:lnTo>
                <a:lnTo>
                  <a:pt x="17026" y="57509"/>
                </a:lnTo>
                <a:lnTo>
                  <a:pt x="18970" y="63739"/>
                </a:lnTo>
                <a:lnTo>
                  <a:pt x="20267" y="70433"/>
                </a:lnTo>
                <a:lnTo>
                  <a:pt x="21132" y="77435"/>
                </a:lnTo>
                <a:lnTo>
                  <a:pt x="28416" y="123697"/>
                </a:lnTo>
                <a:lnTo>
                  <a:pt x="30374" y="139614"/>
                </a:lnTo>
                <a:lnTo>
                  <a:pt x="31679" y="154036"/>
                </a:lnTo>
                <a:lnTo>
                  <a:pt x="33129" y="177680"/>
                </a:lnTo>
                <a:lnTo>
                  <a:pt x="33774" y="192421"/>
                </a:lnTo>
                <a:lnTo>
                  <a:pt x="34221" y="243559"/>
                </a:lnTo>
                <a:lnTo>
                  <a:pt x="34244" y="250003"/>
                </a:lnTo>
                <a:lnTo>
                  <a:pt x="35529" y="255569"/>
                </a:lnTo>
                <a:lnTo>
                  <a:pt x="37656" y="260549"/>
                </a:lnTo>
                <a:lnTo>
                  <a:pt x="40344" y="265139"/>
                </a:lnTo>
                <a:lnTo>
                  <a:pt x="42136" y="266929"/>
                </a:lnTo>
                <a:lnTo>
                  <a:pt x="43331" y="266852"/>
                </a:lnTo>
                <a:lnTo>
                  <a:pt x="45247" y="263672"/>
                </a:lnTo>
                <a:lnTo>
                  <a:pt x="45404" y="258332"/>
                </a:lnTo>
                <a:lnTo>
                  <a:pt x="45678" y="217526"/>
                </a:lnTo>
                <a:lnTo>
                  <a:pt x="46962" y="212327"/>
                </a:lnTo>
                <a:lnTo>
                  <a:pt x="49087" y="207591"/>
                </a:lnTo>
                <a:lnTo>
                  <a:pt x="51775" y="203164"/>
                </a:lnTo>
                <a:lnTo>
                  <a:pt x="56106" y="197673"/>
                </a:lnTo>
                <a:lnTo>
                  <a:pt x="61534" y="191472"/>
                </a:lnTo>
                <a:lnTo>
                  <a:pt x="73068" y="179078"/>
                </a:lnTo>
                <a:lnTo>
                  <a:pt x="86702" y="164961"/>
                </a:lnTo>
                <a:lnTo>
                  <a:pt x="94838" y="156712"/>
                </a:lnTo>
                <a:lnTo>
                  <a:pt x="100055" y="152735"/>
                </a:lnTo>
                <a:lnTo>
                  <a:pt x="106073" y="148812"/>
                </a:lnTo>
                <a:lnTo>
                  <a:pt x="112625" y="144928"/>
                </a:lnTo>
                <a:lnTo>
                  <a:pt x="118264" y="143609"/>
                </a:lnTo>
                <a:lnTo>
                  <a:pt x="123292" y="143999"/>
                </a:lnTo>
                <a:lnTo>
                  <a:pt x="127914" y="145529"/>
                </a:lnTo>
                <a:lnTo>
                  <a:pt x="132266" y="146549"/>
                </a:lnTo>
                <a:lnTo>
                  <a:pt x="136438" y="147229"/>
                </a:lnTo>
                <a:lnTo>
                  <a:pt x="140488" y="147683"/>
                </a:lnTo>
                <a:lnTo>
                  <a:pt x="143188" y="149255"/>
                </a:lnTo>
                <a:lnTo>
                  <a:pt x="144989" y="151573"/>
                </a:lnTo>
                <a:lnTo>
                  <a:pt x="146189" y="154389"/>
                </a:lnTo>
                <a:lnTo>
                  <a:pt x="147523" y="160904"/>
                </a:lnTo>
                <a:lnTo>
                  <a:pt x="147879" y="164418"/>
                </a:lnTo>
                <a:lnTo>
                  <a:pt x="148116" y="171842"/>
                </a:lnTo>
                <a:lnTo>
                  <a:pt x="148379" y="193637"/>
                </a:lnTo>
                <a:lnTo>
                  <a:pt x="145909" y="205292"/>
                </a:lnTo>
                <a:lnTo>
                  <a:pt x="141723" y="216871"/>
                </a:lnTo>
                <a:lnTo>
                  <a:pt x="136391" y="228400"/>
                </a:lnTo>
                <a:lnTo>
                  <a:pt x="132838" y="237356"/>
                </a:lnTo>
                <a:lnTo>
                  <a:pt x="130468" y="244597"/>
                </a:lnTo>
                <a:lnTo>
                  <a:pt x="128889" y="250694"/>
                </a:lnTo>
                <a:lnTo>
                  <a:pt x="125296" y="256030"/>
                </a:lnTo>
                <a:lnTo>
                  <a:pt x="120360" y="260857"/>
                </a:lnTo>
                <a:lnTo>
                  <a:pt x="114530" y="265344"/>
                </a:lnTo>
                <a:lnTo>
                  <a:pt x="106833" y="270876"/>
                </a:lnTo>
                <a:lnTo>
                  <a:pt x="88120" y="283796"/>
                </a:lnTo>
                <a:lnTo>
                  <a:pt x="79067" y="288256"/>
                </a:lnTo>
                <a:lnTo>
                  <a:pt x="70491" y="291231"/>
                </a:lnTo>
                <a:lnTo>
                  <a:pt x="62234" y="293214"/>
                </a:lnTo>
                <a:lnTo>
                  <a:pt x="55459" y="293265"/>
                </a:lnTo>
                <a:lnTo>
                  <a:pt x="49673" y="292030"/>
                </a:lnTo>
                <a:lnTo>
                  <a:pt x="44546" y="289936"/>
                </a:lnTo>
                <a:lnTo>
                  <a:pt x="39857" y="288541"/>
                </a:lnTo>
                <a:lnTo>
                  <a:pt x="35461" y="287611"/>
                </a:lnTo>
                <a:lnTo>
                  <a:pt x="31260" y="286990"/>
                </a:lnTo>
                <a:lnTo>
                  <a:pt x="27190" y="286577"/>
                </a:lnTo>
                <a:lnTo>
                  <a:pt x="23207" y="286301"/>
                </a:lnTo>
                <a:lnTo>
                  <a:pt x="19281" y="286117"/>
                </a:lnTo>
                <a:lnTo>
                  <a:pt x="16664" y="284724"/>
                </a:lnTo>
                <a:lnTo>
                  <a:pt x="14919" y="282527"/>
                </a:lnTo>
                <a:lnTo>
                  <a:pt x="13756" y="279790"/>
                </a:lnTo>
                <a:lnTo>
                  <a:pt x="12463" y="273364"/>
                </a:lnTo>
                <a:lnTo>
                  <a:pt x="11429" y="26288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94"/>
          <p:cNvSpPr/>
          <p:nvPr/>
        </p:nvSpPr>
        <p:spPr>
          <a:xfrm>
            <a:off x="8103869" y="6686550"/>
            <a:ext cx="137161" cy="57151"/>
          </a:xfrm>
          <a:custGeom>
            <a:avLst/>
            <a:gdLst/>
            <a:ahLst/>
            <a:cxnLst/>
            <a:rect l="0" t="0" r="0" b="0"/>
            <a:pathLst>
              <a:path w="137161" h="57151">
                <a:moveTo>
                  <a:pt x="0" y="57150"/>
                </a:moveTo>
                <a:lnTo>
                  <a:pt x="31818" y="41240"/>
                </a:lnTo>
                <a:lnTo>
                  <a:pt x="37723" y="37653"/>
                </a:lnTo>
                <a:lnTo>
                  <a:pt x="42929" y="33992"/>
                </a:lnTo>
                <a:lnTo>
                  <a:pt x="47669" y="30281"/>
                </a:lnTo>
                <a:lnTo>
                  <a:pt x="57180" y="25268"/>
                </a:lnTo>
                <a:lnTo>
                  <a:pt x="69870" y="19384"/>
                </a:lnTo>
                <a:lnTo>
                  <a:pt x="84680" y="12923"/>
                </a:lnTo>
                <a:lnTo>
                  <a:pt x="97094" y="8615"/>
                </a:lnTo>
                <a:lnTo>
                  <a:pt x="107909" y="5743"/>
                </a:lnTo>
                <a:lnTo>
                  <a:pt x="13716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95"/>
          <p:cNvSpPr/>
          <p:nvPr/>
        </p:nvSpPr>
        <p:spPr>
          <a:xfrm>
            <a:off x="8138159" y="6755129"/>
            <a:ext cx="102871" cy="57151"/>
          </a:xfrm>
          <a:custGeom>
            <a:avLst/>
            <a:gdLst/>
            <a:ahLst/>
            <a:cxnLst/>
            <a:rect l="0" t="0" r="0" b="0"/>
            <a:pathLst>
              <a:path w="102871" h="57151">
                <a:moveTo>
                  <a:pt x="0" y="57150"/>
                </a:moveTo>
                <a:lnTo>
                  <a:pt x="6068" y="51083"/>
                </a:lnTo>
                <a:lnTo>
                  <a:pt x="7856" y="48025"/>
                </a:lnTo>
                <a:lnTo>
                  <a:pt x="9047" y="44717"/>
                </a:lnTo>
                <a:lnTo>
                  <a:pt x="9842" y="41242"/>
                </a:lnTo>
                <a:lnTo>
                  <a:pt x="12911" y="37654"/>
                </a:lnTo>
                <a:lnTo>
                  <a:pt x="17498" y="33993"/>
                </a:lnTo>
                <a:lnTo>
                  <a:pt x="23096" y="30283"/>
                </a:lnTo>
                <a:lnTo>
                  <a:pt x="28097" y="26538"/>
                </a:lnTo>
                <a:lnTo>
                  <a:pt x="32702" y="22772"/>
                </a:lnTo>
                <a:lnTo>
                  <a:pt x="37041" y="18992"/>
                </a:lnTo>
                <a:lnTo>
                  <a:pt x="41205" y="16471"/>
                </a:lnTo>
                <a:lnTo>
                  <a:pt x="45250" y="14791"/>
                </a:lnTo>
                <a:lnTo>
                  <a:pt x="49217" y="13671"/>
                </a:lnTo>
                <a:lnTo>
                  <a:pt x="54401" y="11654"/>
                </a:lnTo>
                <a:lnTo>
                  <a:pt x="60398" y="9040"/>
                </a:lnTo>
                <a:lnTo>
                  <a:pt x="66935" y="6027"/>
                </a:lnTo>
                <a:lnTo>
                  <a:pt x="72564" y="4018"/>
                </a:lnTo>
                <a:lnTo>
                  <a:pt x="77586" y="2678"/>
                </a:lnTo>
                <a:lnTo>
                  <a:pt x="82204" y="1785"/>
                </a:lnTo>
                <a:lnTo>
                  <a:pt x="86552" y="1191"/>
                </a:lnTo>
                <a:lnTo>
                  <a:pt x="90722" y="795"/>
                </a:lnTo>
                <a:lnTo>
                  <a:pt x="10287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96"/>
          <p:cNvSpPr/>
          <p:nvPr/>
        </p:nvSpPr>
        <p:spPr>
          <a:xfrm>
            <a:off x="8299768" y="6389369"/>
            <a:ext cx="638492" cy="440270"/>
          </a:xfrm>
          <a:custGeom>
            <a:avLst/>
            <a:gdLst/>
            <a:ahLst/>
            <a:cxnLst/>
            <a:rect l="0" t="0" r="0" b="0"/>
            <a:pathLst>
              <a:path w="638492" h="440270">
                <a:moveTo>
                  <a:pt x="9841" y="262890"/>
                </a:moveTo>
                <a:lnTo>
                  <a:pt x="3774" y="262890"/>
                </a:lnTo>
                <a:lnTo>
                  <a:pt x="1986" y="264161"/>
                </a:lnTo>
                <a:lnTo>
                  <a:pt x="795" y="266277"/>
                </a:lnTo>
                <a:lnTo>
                  <a:pt x="0" y="268958"/>
                </a:lnTo>
                <a:lnTo>
                  <a:pt x="2505" y="278710"/>
                </a:lnTo>
                <a:lnTo>
                  <a:pt x="4950" y="284867"/>
                </a:lnTo>
                <a:lnTo>
                  <a:pt x="7850" y="288971"/>
                </a:lnTo>
                <a:lnTo>
                  <a:pt x="11054" y="291708"/>
                </a:lnTo>
                <a:lnTo>
                  <a:pt x="14460" y="293532"/>
                </a:lnTo>
                <a:lnTo>
                  <a:pt x="21631" y="302332"/>
                </a:lnTo>
                <a:lnTo>
                  <a:pt x="29051" y="313440"/>
                </a:lnTo>
                <a:lnTo>
                  <a:pt x="36582" y="322611"/>
                </a:lnTo>
                <a:lnTo>
                  <a:pt x="41639" y="330644"/>
                </a:lnTo>
                <a:lnTo>
                  <a:pt x="47550" y="341079"/>
                </a:lnTo>
                <a:lnTo>
                  <a:pt x="54030" y="353117"/>
                </a:lnTo>
                <a:lnTo>
                  <a:pt x="59621" y="362411"/>
                </a:lnTo>
                <a:lnTo>
                  <a:pt x="69219" y="376125"/>
                </a:lnTo>
                <a:lnTo>
                  <a:pt x="73556" y="384100"/>
                </a:lnTo>
                <a:lnTo>
                  <a:pt x="77718" y="393227"/>
                </a:lnTo>
                <a:lnTo>
                  <a:pt x="81763" y="403121"/>
                </a:lnTo>
                <a:lnTo>
                  <a:pt x="85729" y="410988"/>
                </a:lnTo>
                <a:lnTo>
                  <a:pt x="93522" y="423115"/>
                </a:lnTo>
                <a:lnTo>
                  <a:pt x="97379" y="426857"/>
                </a:lnTo>
                <a:lnTo>
                  <a:pt x="101220" y="429352"/>
                </a:lnTo>
                <a:lnTo>
                  <a:pt x="108874" y="433393"/>
                </a:lnTo>
                <a:lnTo>
                  <a:pt x="116509" y="439422"/>
                </a:lnTo>
                <a:lnTo>
                  <a:pt x="119053" y="440269"/>
                </a:lnTo>
                <a:lnTo>
                  <a:pt x="120749" y="439563"/>
                </a:lnTo>
                <a:lnTo>
                  <a:pt x="121880" y="437822"/>
                </a:lnTo>
                <a:lnTo>
                  <a:pt x="123137" y="432502"/>
                </a:lnTo>
                <a:lnTo>
                  <a:pt x="123471" y="429304"/>
                </a:lnTo>
                <a:lnTo>
                  <a:pt x="120457" y="415592"/>
                </a:lnTo>
                <a:lnTo>
                  <a:pt x="117875" y="406602"/>
                </a:lnTo>
                <a:lnTo>
                  <a:pt x="114884" y="391718"/>
                </a:lnTo>
                <a:lnTo>
                  <a:pt x="108174" y="351473"/>
                </a:lnTo>
                <a:lnTo>
                  <a:pt x="105877" y="325756"/>
                </a:lnTo>
                <a:lnTo>
                  <a:pt x="104345" y="297181"/>
                </a:lnTo>
                <a:lnTo>
                  <a:pt x="103323" y="266701"/>
                </a:lnTo>
                <a:lnTo>
                  <a:pt x="103913" y="241301"/>
                </a:lnTo>
                <a:lnTo>
                  <a:pt x="105576" y="219287"/>
                </a:lnTo>
                <a:lnTo>
                  <a:pt x="109540" y="185091"/>
                </a:lnTo>
                <a:lnTo>
                  <a:pt x="110597" y="174194"/>
                </a:lnTo>
                <a:lnTo>
                  <a:pt x="111302" y="165660"/>
                </a:lnTo>
                <a:lnTo>
                  <a:pt x="113042" y="157430"/>
                </a:lnTo>
                <a:lnTo>
                  <a:pt x="115472" y="149403"/>
                </a:lnTo>
                <a:lnTo>
                  <a:pt x="118362" y="141512"/>
                </a:lnTo>
                <a:lnTo>
                  <a:pt x="124959" y="129358"/>
                </a:lnTo>
                <a:lnTo>
                  <a:pt x="132125" y="119723"/>
                </a:lnTo>
                <a:lnTo>
                  <a:pt x="139543" y="111207"/>
                </a:lnTo>
                <a:lnTo>
                  <a:pt x="144570" y="108428"/>
                </a:lnTo>
                <a:lnTo>
                  <a:pt x="162508" y="103247"/>
                </a:lnTo>
                <a:lnTo>
                  <a:pt x="178972" y="94233"/>
                </a:lnTo>
                <a:lnTo>
                  <a:pt x="196770" y="87178"/>
                </a:lnTo>
                <a:lnTo>
                  <a:pt x="222260" y="80156"/>
                </a:lnTo>
                <a:lnTo>
                  <a:pt x="235907" y="74572"/>
                </a:lnTo>
                <a:lnTo>
                  <a:pt x="245642" y="71305"/>
                </a:lnTo>
                <a:lnTo>
                  <a:pt x="257212" y="67857"/>
                </a:lnTo>
                <a:lnTo>
                  <a:pt x="270005" y="64288"/>
                </a:lnTo>
                <a:lnTo>
                  <a:pt x="294380" y="56936"/>
                </a:lnTo>
                <a:lnTo>
                  <a:pt x="306213" y="53198"/>
                </a:lnTo>
                <a:lnTo>
                  <a:pt x="326803" y="48165"/>
                </a:lnTo>
                <a:lnTo>
                  <a:pt x="383546" y="35800"/>
                </a:lnTo>
                <a:lnTo>
                  <a:pt x="406298" y="30217"/>
                </a:lnTo>
                <a:lnTo>
                  <a:pt x="424006" y="25225"/>
                </a:lnTo>
                <a:lnTo>
                  <a:pt x="438352" y="20626"/>
                </a:lnTo>
                <a:lnTo>
                  <a:pt x="455534" y="16291"/>
                </a:lnTo>
                <a:lnTo>
                  <a:pt x="474610" y="12131"/>
                </a:lnTo>
                <a:lnTo>
                  <a:pt x="494947" y="8087"/>
                </a:lnTo>
                <a:lnTo>
                  <a:pt x="511045" y="5392"/>
                </a:lnTo>
                <a:lnTo>
                  <a:pt x="524318" y="3595"/>
                </a:lnTo>
                <a:lnTo>
                  <a:pt x="535705" y="2397"/>
                </a:lnTo>
                <a:lnTo>
                  <a:pt x="552187" y="1598"/>
                </a:lnTo>
                <a:lnTo>
                  <a:pt x="638491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97"/>
          <p:cNvSpPr/>
          <p:nvPr/>
        </p:nvSpPr>
        <p:spPr>
          <a:xfrm>
            <a:off x="8539845" y="6519944"/>
            <a:ext cx="158385" cy="143747"/>
          </a:xfrm>
          <a:custGeom>
            <a:avLst/>
            <a:gdLst/>
            <a:ahLst/>
            <a:cxnLst/>
            <a:rect l="0" t="0" r="0" b="0"/>
            <a:pathLst>
              <a:path w="158385" h="143747">
                <a:moveTo>
                  <a:pt x="55514" y="6585"/>
                </a:moveTo>
                <a:lnTo>
                  <a:pt x="49447" y="518"/>
                </a:lnTo>
                <a:lnTo>
                  <a:pt x="47659" y="0"/>
                </a:lnTo>
                <a:lnTo>
                  <a:pt x="46468" y="926"/>
                </a:lnTo>
                <a:lnTo>
                  <a:pt x="44555" y="5468"/>
                </a:lnTo>
                <a:lnTo>
                  <a:pt x="38156" y="24458"/>
                </a:lnTo>
                <a:lnTo>
                  <a:pt x="35052" y="31200"/>
                </a:lnTo>
                <a:lnTo>
                  <a:pt x="31713" y="36965"/>
                </a:lnTo>
                <a:lnTo>
                  <a:pt x="28217" y="42079"/>
                </a:lnTo>
                <a:lnTo>
                  <a:pt x="25886" y="49298"/>
                </a:lnTo>
                <a:lnTo>
                  <a:pt x="24333" y="57921"/>
                </a:lnTo>
                <a:lnTo>
                  <a:pt x="23296" y="67479"/>
                </a:lnTo>
                <a:lnTo>
                  <a:pt x="21336" y="75120"/>
                </a:lnTo>
                <a:lnTo>
                  <a:pt x="18759" y="81486"/>
                </a:lnTo>
                <a:lnTo>
                  <a:pt x="15771" y="86999"/>
                </a:lnTo>
                <a:lnTo>
                  <a:pt x="13779" y="93215"/>
                </a:lnTo>
                <a:lnTo>
                  <a:pt x="12451" y="99898"/>
                </a:lnTo>
                <a:lnTo>
                  <a:pt x="10319" y="116740"/>
                </a:lnTo>
                <a:lnTo>
                  <a:pt x="8875" y="119391"/>
                </a:lnTo>
                <a:lnTo>
                  <a:pt x="6641" y="122430"/>
                </a:lnTo>
                <a:lnTo>
                  <a:pt x="3882" y="125725"/>
                </a:lnTo>
                <a:lnTo>
                  <a:pt x="2043" y="129192"/>
                </a:lnTo>
                <a:lnTo>
                  <a:pt x="817" y="132773"/>
                </a:lnTo>
                <a:lnTo>
                  <a:pt x="0" y="136431"/>
                </a:lnTo>
                <a:lnTo>
                  <a:pt x="725" y="138869"/>
                </a:lnTo>
                <a:lnTo>
                  <a:pt x="2477" y="140495"/>
                </a:lnTo>
                <a:lnTo>
                  <a:pt x="4917" y="141578"/>
                </a:lnTo>
                <a:lnTo>
                  <a:pt x="7813" y="142301"/>
                </a:lnTo>
                <a:lnTo>
                  <a:pt x="11013" y="142782"/>
                </a:lnTo>
                <a:lnTo>
                  <a:pt x="14417" y="143104"/>
                </a:lnTo>
                <a:lnTo>
                  <a:pt x="17956" y="143318"/>
                </a:lnTo>
                <a:lnTo>
                  <a:pt x="25275" y="143555"/>
                </a:lnTo>
                <a:lnTo>
                  <a:pt x="29005" y="142349"/>
                </a:lnTo>
                <a:lnTo>
                  <a:pt x="32761" y="140274"/>
                </a:lnTo>
                <a:lnTo>
                  <a:pt x="36536" y="137620"/>
                </a:lnTo>
                <a:lnTo>
                  <a:pt x="40322" y="134583"/>
                </a:lnTo>
                <a:lnTo>
                  <a:pt x="44117" y="131287"/>
                </a:lnTo>
                <a:lnTo>
                  <a:pt x="47916" y="127819"/>
                </a:lnTo>
                <a:lnTo>
                  <a:pt x="51718" y="125508"/>
                </a:lnTo>
                <a:lnTo>
                  <a:pt x="55524" y="123968"/>
                </a:lnTo>
                <a:lnTo>
                  <a:pt x="59330" y="122940"/>
                </a:lnTo>
                <a:lnTo>
                  <a:pt x="63139" y="122255"/>
                </a:lnTo>
                <a:lnTo>
                  <a:pt x="66947" y="121798"/>
                </a:lnTo>
                <a:lnTo>
                  <a:pt x="70756" y="121494"/>
                </a:lnTo>
                <a:lnTo>
                  <a:pt x="75836" y="120022"/>
                </a:lnTo>
                <a:lnTo>
                  <a:pt x="81762" y="117770"/>
                </a:lnTo>
                <a:lnTo>
                  <a:pt x="88253" y="114998"/>
                </a:lnTo>
                <a:lnTo>
                  <a:pt x="93850" y="113151"/>
                </a:lnTo>
                <a:lnTo>
                  <a:pt x="98851" y="111919"/>
                </a:lnTo>
                <a:lnTo>
                  <a:pt x="103456" y="111097"/>
                </a:lnTo>
                <a:lnTo>
                  <a:pt x="109065" y="110551"/>
                </a:lnTo>
                <a:lnTo>
                  <a:pt x="115346" y="110186"/>
                </a:lnTo>
                <a:lnTo>
                  <a:pt x="122072" y="109942"/>
                </a:lnTo>
                <a:lnTo>
                  <a:pt x="127826" y="111050"/>
                </a:lnTo>
                <a:lnTo>
                  <a:pt x="132932" y="113058"/>
                </a:lnTo>
                <a:lnTo>
                  <a:pt x="137606" y="115667"/>
                </a:lnTo>
                <a:lnTo>
                  <a:pt x="141992" y="117407"/>
                </a:lnTo>
                <a:lnTo>
                  <a:pt x="146186" y="118567"/>
                </a:lnTo>
                <a:lnTo>
                  <a:pt x="155975" y="120427"/>
                </a:lnTo>
                <a:lnTo>
                  <a:pt x="156779" y="121850"/>
                </a:lnTo>
                <a:lnTo>
                  <a:pt x="157314" y="124069"/>
                </a:lnTo>
                <a:lnTo>
                  <a:pt x="157671" y="126817"/>
                </a:lnTo>
                <a:lnTo>
                  <a:pt x="157909" y="129920"/>
                </a:lnTo>
                <a:lnTo>
                  <a:pt x="158067" y="133259"/>
                </a:lnTo>
                <a:lnTo>
                  <a:pt x="158384" y="14374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98"/>
          <p:cNvSpPr/>
          <p:nvPr/>
        </p:nvSpPr>
        <p:spPr>
          <a:xfrm>
            <a:off x="8652509" y="6515100"/>
            <a:ext cx="34292" cy="331470"/>
          </a:xfrm>
          <a:custGeom>
            <a:avLst/>
            <a:gdLst/>
            <a:ahLst/>
            <a:cxnLst/>
            <a:rect l="0" t="0" r="0" b="0"/>
            <a:pathLst>
              <a:path w="34292" h="331470">
                <a:moveTo>
                  <a:pt x="0" y="0"/>
                </a:moveTo>
                <a:lnTo>
                  <a:pt x="0" y="66807"/>
                </a:lnTo>
                <a:lnTo>
                  <a:pt x="1271" y="78827"/>
                </a:lnTo>
                <a:lnTo>
                  <a:pt x="7856" y="127073"/>
                </a:lnTo>
                <a:lnTo>
                  <a:pt x="9047" y="139325"/>
                </a:lnTo>
                <a:lnTo>
                  <a:pt x="9842" y="150033"/>
                </a:lnTo>
                <a:lnTo>
                  <a:pt x="11641" y="164792"/>
                </a:lnTo>
                <a:lnTo>
                  <a:pt x="17027" y="201510"/>
                </a:lnTo>
                <a:lnTo>
                  <a:pt x="18972" y="223240"/>
                </a:lnTo>
                <a:lnTo>
                  <a:pt x="20268" y="246616"/>
                </a:lnTo>
                <a:lnTo>
                  <a:pt x="22633" y="316980"/>
                </a:lnTo>
                <a:lnTo>
                  <a:pt x="22709" y="321810"/>
                </a:lnTo>
                <a:lnTo>
                  <a:pt x="24030" y="325029"/>
                </a:lnTo>
                <a:lnTo>
                  <a:pt x="26179" y="327176"/>
                </a:lnTo>
                <a:lnTo>
                  <a:pt x="34291" y="33146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99"/>
          <p:cNvSpPr/>
          <p:nvPr/>
        </p:nvSpPr>
        <p:spPr>
          <a:xfrm>
            <a:off x="8732676" y="6533220"/>
            <a:ext cx="157987" cy="313349"/>
          </a:xfrm>
          <a:custGeom>
            <a:avLst/>
            <a:gdLst/>
            <a:ahLst/>
            <a:cxnLst/>
            <a:rect l="0" t="0" r="0" b="0"/>
            <a:pathLst>
              <a:path w="157987" h="313349">
                <a:moveTo>
                  <a:pt x="56993" y="27599"/>
                </a:moveTo>
                <a:lnTo>
                  <a:pt x="50926" y="21532"/>
                </a:lnTo>
                <a:lnTo>
                  <a:pt x="47868" y="19744"/>
                </a:lnTo>
                <a:lnTo>
                  <a:pt x="44560" y="18552"/>
                </a:lnTo>
                <a:lnTo>
                  <a:pt x="41085" y="17758"/>
                </a:lnTo>
                <a:lnTo>
                  <a:pt x="38768" y="18499"/>
                </a:lnTo>
                <a:lnTo>
                  <a:pt x="37223" y="20262"/>
                </a:lnTo>
                <a:lnTo>
                  <a:pt x="36193" y="22708"/>
                </a:lnTo>
                <a:lnTo>
                  <a:pt x="31662" y="28812"/>
                </a:lnTo>
                <a:lnTo>
                  <a:pt x="28676" y="32218"/>
                </a:lnTo>
                <a:lnTo>
                  <a:pt x="25415" y="35758"/>
                </a:lnTo>
                <a:lnTo>
                  <a:pt x="18406" y="43079"/>
                </a:lnTo>
                <a:lnTo>
                  <a:pt x="16027" y="46810"/>
                </a:lnTo>
                <a:lnTo>
                  <a:pt x="13387" y="54340"/>
                </a:lnTo>
                <a:lnTo>
                  <a:pt x="5832" y="83924"/>
                </a:lnTo>
                <a:lnTo>
                  <a:pt x="3836" y="93089"/>
                </a:lnTo>
                <a:lnTo>
                  <a:pt x="2505" y="100469"/>
                </a:lnTo>
                <a:lnTo>
                  <a:pt x="1618" y="106659"/>
                </a:lnTo>
                <a:lnTo>
                  <a:pt x="1027" y="112056"/>
                </a:lnTo>
                <a:lnTo>
                  <a:pt x="370" y="121439"/>
                </a:lnTo>
                <a:lnTo>
                  <a:pt x="77" y="133229"/>
                </a:lnTo>
                <a:lnTo>
                  <a:pt x="0" y="139930"/>
                </a:lnTo>
                <a:lnTo>
                  <a:pt x="1217" y="145666"/>
                </a:lnTo>
                <a:lnTo>
                  <a:pt x="5958" y="155427"/>
                </a:lnTo>
                <a:lnTo>
                  <a:pt x="8999" y="159807"/>
                </a:lnTo>
                <a:lnTo>
                  <a:pt x="12297" y="163998"/>
                </a:lnTo>
                <a:lnTo>
                  <a:pt x="15766" y="168062"/>
                </a:lnTo>
                <a:lnTo>
                  <a:pt x="19348" y="170772"/>
                </a:lnTo>
                <a:lnTo>
                  <a:pt x="23007" y="172577"/>
                </a:lnTo>
                <a:lnTo>
                  <a:pt x="26715" y="173781"/>
                </a:lnTo>
                <a:lnTo>
                  <a:pt x="31728" y="175854"/>
                </a:lnTo>
                <a:lnTo>
                  <a:pt x="37610" y="178506"/>
                </a:lnTo>
                <a:lnTo>
                  <a:pt x="44071" y="181543"/>
                </a:lnTo>
                <a:lnTo>
                  <a:pt x="52189" y="184838"/>
                </a:lnTo>
                <a:lnTo>
                  <a:pt x="61410" y="188306"/>
                </a:lnTo>
                <a:lnTo>
                  <a:pt x="71368" y="191887"/>
                </a:lnTo>
                <a:lnTo>
                  <a:pt x="79276" y="194275"/>
                </a:lnTo>
                <a:lnTo>
                  <a:pt x="85819" y="195866"/>
                </a:lnTo>
                <a:lnTo>
                  <a:pt x="91451" y="196927"/>
                </a:lnTo>
                <a:lnTo>
                  <a:pt x="99015" y="201445"/>
                </a:lnTo>
                <a:lnTo>
                  <a:pt x="107868" y="208266"/>
                </a:lnTo>
                <a:lnTo>
                  <a:pt x="117580" y="216624"/>
                </a:lnTo>
                <a:lnTo>
                  <a:pt x="125325" y="224735"/>
                </a:lnTo>
                <a:lnTo>
                  <a:pt x="131757" y="232684"/>
                </a:lnTo>
                <a:lnTo>
                  <a:pt x="137316" y="240522"/>
                </a:lnTo>
                <a:lnTo>
                  <a:pt x="141021" y="247018"/>
                </a:lnTo>
                <a:lnTo>
                  <a:pt x="143493" y="252618"/>
                </a:lnTo>
                <a:lnTo>
                  <a:pt x="145139" y="257622"/>
                </a:lnTo>
                <a:lnTo>
                  <a:pt x="150356" y="276728"/>
                </a:lnTo>
                <a:lnTo>
                  <a:pt x="157986" y="306116"/>
                </a:lnTo>
                <a:lnTo>
                  <a:pt x="157341" y="308526"/>
                </a:lnTo>
                <a:lnTo>
                  <a:pt x="155642" y="310135"/>
                </a:lnTo>
                <a:lnTo>
                  <a:pt x="153239" y="311205"/>
                </a:lnTo>
                <a:lnTo>
                  <a:pt x="150367" y="311921"/>
                </a:lnTo>
                <a:lnTo>
                  <a:pt x="147182" y="312397"/>
                </a:lnTo>
                <a:lnTo>
                  <a:pt x="143790" y="312714"/>
                </a:lnTo>
                <a:lnTo>
                  <a:pt x="140258" y="312926"/>
                </a:lnTo>
                <a:lnTo>
                  <a:pt x="127758" y="313293"/>
                </a:lnTo>
                <a:lnTo>
                  <a:pt x="108603" y="313348"/>
                </a:lnTo>
                <a:lnTo>
                  <a:pt x="106641" y="312078"/>
                </a:lnTo>
                <a:lnTo>
                  <a:pt x="105331" y="309963"/>
                </a:lnTo>
                <a:lnTo>
                  <a:pt x="97162" y="285304"/>
                </a:lnTo>
                <a:lnTo>
                  <a:pt x="95202" y="276873"/>
                </a:lnTo>
                <a:lnTo>
                  <a:pt x="93896" y="268712"/>
                </a:lnTo>
                <a:lnTo>
                  <a:pt x="93025" y="260731"/>
                </a:lnTo>
                <a:lnTo>
                  <a:pt x="92445" y="252871"/>
                </a:lnTo>
                <a:lnTo>
                  <a:pt x="92058" y="245091"/>
                </a:lnTo>
                <a:lnTo>
                  <a:pt x="91800" y="237363"/>
                </a:lnTo>
                <a:lnTo>
                  <a:pt x="92898" y="229672"/>
                </a:lnTo>
                <a:lnTo>
                  <a:pt x="94900" y="222004"/>
                </a:lnTo>
                <a:lnTo>
                  <a:pt x="97504" y="214353"/>
                </a:lnTo>
                <a:lnTo>
                  <a:pt x="99240" y="205442"/>
                </a:lnTo>
                <a:lnTo>
                  <a:pt x="100398" y="195691"/>
                </a:lnTo>
                <a:lnTo>
                  <a:pt x="101170" y="185380"/>
                </a:lnTo>
                <a:lnTo>
                  <a:pt x="101684" y="175967"/>
                </a:lnTo>
                <a:lnTo>
                  <a:pt x="102256" y="158734"/>
                </a:lnTo>
                <a:lnTo>
                  <a:pt x="103679" y="148043"/>
                </a:lnTo>
                <a:lnTo>
                  <a:pt x="105896" y="135834"/>
                </a:lnTo>
                <a:lnTo>
                  <a:pt x="108646" y="122616"/>
                </a:lnTo>
                <a:lnTo>
                  <a:pt x="113018" y="104914"/>
                </a:lnTo>
                <a:lnTo>
                  <a:pt x="124650" y="61537"/>
                </a:lnTo>
                <a:lnTo>
                  <a:pt x="130038" y="46415"/>
                </a:lnTo>
                <a:lnTo>
                  <a:pt x="134900" y="36333"/>
                </a:lnTo>
                <a:lnTo>
                  <a:pt x="139411" y="29612"/>
                </a:lnTo>
                <a:lnTo>
                  <a:pt x="142418" y="23861"/>
                </a:lnTo>
                <a:lnTo>
                  <a:pt x="145760" y="14085"/>
                </a:lnTo>
                <a:lnTo>
                  <a:pt x="145382" y="9700"/>
                </a:lnTo>
                <a:lnTo>
                  <a:pt x="143859" y="5506"/>
                </a:lnTo>
                <a:lnTo>
                  <a:pt x="141573" y="1441"/>
                </a:lnTo>
                <a:lnTo>
                  <a:pt x="138780" y="0"/>
                </a:lnTo>
                <a:lnTo>
                  <a:pt x="135648" y="310"/>
                </a:lnTo>
                <a:lnTo>
                  <a:pt x="132289" y="1786"/>
                </a:lnTo>
                <a:lnTo>
                  <a:pt x="121785" y="6814"/>
                </a:lnTo>
                <a:lnTo>
                  <a:pt x="115428" y="9933"/>
                </a:lnTo>
                <a:lnTo>
                  <a:pt x="107380" y="14551"/>
                </a:lnTo>
                <a:lnTo>
                  <a:pt x="98205" y="20171"/>
                </a:lnTo>
                <a:lnTo>
                  <a:pt x="56993" y="5045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100"/>
          <p:cNvSpPr/>
          <p:nvPr/>
        </p:nvSpPr>
        <p:spPr>
          <a:xfrm>
            <a:off x="4885454" y="3497579"/>
            <a:ext cx="463787" cy="822777"/>
          </a:xfrm>
          <a:custGeom>
            <a:avLst/>
            <a:gdLst/>
            <a:ahLst/>
            <a:cxnLst/>
            <a:rect l="0" t="0" r="0" b="0"/>
            <a:pathLst>
              <a:path w="463787" h="822777">
                <a:moveTo>
                  <a:pt x="6586" y="731521"/>
                </a:moveTo>
                <a:lnTo>
                  <a:pt x="0" y="724935"/>
                </a:lnTo>
                <a:lnTo>
                  <a:pt x="5468" y="730402"/>
                </a:lnTo>
                <a:lnTo>
                  <a:pt x="9475" y="731024"/>
                </a:lnTo>
                <a:lnTo>
                  <a:pt x="12322" y="731189"/>
                </a:lnTo>
                <a:lnTo>
                  <a:pt x="15490" y="732570"/>
                </a:lnTo>
                <a:lnTo>
                  <a:pt x="26016" y="739310"/>
                </a:lnTo>
                <a:lnTo>
                  <a:pt x="37178" y="743142"/>
                </a:lnTo>
                <a:lnTo>
                  <a:pt x="44736" y="748539"/>
                </a:lnTo>
                <a:lnTo>
                  <a:pt x="52328" y="758558"/>
                </a:lnTo>
                <a:lnTo>
                  <a:pt x="61206" y="772747"/>
                </a:lnTo>
                <a:lnTo>
                  <a:pt x="73618" y="791753"/>
                </a:lnTo>
                <a:lnTo>
                  <a:pt x="84215" y="802741"/>
                </a:lnTo>
                <a:lnTo>
                  <a:pt x="88818" y="805671"/>
                </a:lnTo>
                <a:lnTo>
                  <a:pt x="91887" y="808894"/>
                </a:lnTo>
                <a:lnTo>
                  <a:pt x="93933" y="812313"/>
                </a:lnTo>
                <a:lnTo>
                  <a:pt x="95297" y="815862"/>
                </a:lnTo>
                <a:lnTo>
                  <a:pt x="97477" y="818228"/>
                </a:lnTo>
                <a:lnTo>
                  <a:pt x="100200" y="819806"/>
                </a:lnTo>
                <a:lnTo>
                  <a:pt x="107627" y="822337"/>
                </a:lnTo>
                <a:lnTo>
                  <a:pt x="114981" y="822776"/>
                </a:lnTo>
                <a:lnTo>
                  <a:pt x="116949" y="821567"/>
                </a:lnTo>
                <a:lnTo>
                  <a:pt x="118262" y="819492"/>
                </a:lnTo>
                <a:lnTo>
                  <a:pt x="119136" y="816838"/>
                </a:lnTo>
                <a:lnTo>
                  <a:pt x="114300" y="794900"/>
                </a:lnTo>
                <a:lnTo>
                  <a:pt x="111608" y="771542"/>
                </a:lnTo>
                <a:lnTo>
                  <a:pt x="110412" y="746768"/>
                </a:lnTo>
                <a:lnTo>
                  <a:pt x="109881" y="727290"/>
                </a:lnTo>
                <a:lnTo>
                  <a:pt x="106258" y="703394"/>
                </a:lnTo>
                <a:lnTo>
                  <a:pt x="103514" y="689909"/>
                </a:lnTo>
                <a:lnTo>
                  <a:pt x="93584" y="634524"/>
                </a:lnTo>
                <a:lnTo>
                  <a:pt x="88714" y="616056"/>
                </a:lnTo>
                <a:lnTo>
                  <a:pt x="82928" y="598664"/>
                </a:lnTo>
                <a:lnTo>
                  <a:pt x="76531" y="581990"/>
                </a:lnTo>
                <a:lnTo>
                  <a:pt x="69422" y="560076"/>
                </a:lnTo>
                <a:lnTo>
                  <a:pt x="62034" y="537212"/>
                </a:lnTo>
                <a:lnTo>
                  <a:pt x="56629" y="521971"/>
                </a:lnTo>
                <a:lnTo>
                  <a:pt x="53587" y="499111"/>
                </a:lnTo>
                <a:lnTo>
                  <a:pt x="51415" y="473711"/>
                </a:lnTo>
                <a:lnTo>
                  <a:pt x="46406" y="448875"/>
                </a:lnTo>
                <a:lnTo>
                  <a:pt x="45833" y="438950"/>
                </a:lnTo>
                <a:lnTo>
                  <a:pt x="46720" y="431064"/>
                </a:lnTo>
                <a:lnTo>
                  <a:pt x="49823" y="415104"/>
                </a:lnTo>
                <a:lnTo>
                  <a:pt x="51202" y="391078"/>
                </a:lnTo>
                <a:lnTo>
                  <a:pt x="55202" y="370239"/>
                </a:lnTo>
                <a:lnTo>
                  <a:pt x="62483" y="351241"/>
                </a:lnTo>
                <a:lnTo>
                  <a:pt x="74185" y="330097"/>
                </a:lnTo>
                <a:lnTo>
                  <a:pt x="84467" y="311387"/>
                </a:lnTo>
                <a:lnTo>
                  <a:pt x="95809" y="293334"/>
                </a:lnTo>
                <a:lnTo>
                  <a:pt x="104168" y="283186"/>
                </a:lnTo>
                <a:lnTo>
                  <a:pt x="113550" y="272611"/>
                </a:lnTo>
                <a:lnTo>
                  <a:pt x="130749" y="254087"/>
                </a:lnTo>
                <a:lnTo>
                  <a:pt x="138891" y="245592"/>
                </a:lnTo>
                <a:lnTo>
                  <a:pt x="148129" y="234848"/>
                </a:lnTo>
                <a:lnTo>
                  <a:pt x="158098" y="222605"/>
                </a:lnTo>
                <a:lnTo>
                  <a:pt x="168554" y="209364"/>
                </a:lnTo>
                <a:lnTo>
                  <a:pt x="180604" y="195456"/>
                </a:lnTo>
                <a:lnTo>
                  <a:pt x="193718" y="181104"/>
                </a:lnTo>
                <a:lnTo>
                  <a:pt x="207541" y="166456"/>
                </a:lnTo>
                <a:lnTo>
                  <a:pt x="220566" y="154151"/>
                </a:lnTo>
                <a:lnTo>
                  <a:pt x="233059" y="143407"/>
                </a:lnTo>
                <a:lnTo>
                  <a:pt x="245198" y="133705"/>
                </a:lnTo>
                <a:lnTo>
                  <a:pt x="255830" y="124697"/>
                </a:lnTo>
                <a:lnTo>
                  <a:pt x="265459" y="116151"/>
                </a:lnTo>
                <a:lnTo>
                  <a:pt x="282930" y="99883"/>
                </a:lnTo>
                <a:lnTo>
                  <a:pt x="299162" y="84186"/>
                </a:lnTo>
                <a:lnTo>
                  <a:pt x="308316" y="77714"/>
                </a:lnTo>
                <a:lnTo>
                  <a:pt x="318229" y="72130"/>
                </a:lnTo>
                <a:lnTo>
                  <a:pt x="328648" y="67137"/>
                </a:lnTo>
                <a:lnTo>
                  <a:pt x="338134" y="61268"/>
                </a:lnTo>
                <a:lnTo>
                  <a:pt x="346998" y="54815"/>
                </a:lnTo>
                <a:lnTo>
                  <a:pt x="355447" y="47974"/>
                </a:lnTo>
                <a:lnTo>
                  <a:pt x="363620" y="42142"/>
                </a:lnTo>
                <a:lnTo>
                  <a:pt x="371608" y="36985"/>
                </a:lnTo>
                <a:lnTo>
                  <a:pt x="379474" y="32277"/>
                </a:lnTo>
                <a:lnTo>
                  <a:pt x="398374" y="20272"/>
                </a:lnTo>
                <a:lnTo>
                  <a:pt x="408748" y="13515"/>
                </a:lnTo>
                <a:lnTo>
                  <a:pt x="416933" y="9010"/>
                </a:lnTo>
                <a:lnTo>
                  <a:pt x="429416" y="4005"/>
                </a:lnTo>
                <a:lnTo>
                  <a:pt x="442583" y="1780"/>
                </a:lnTo>
                <a:lnTo>
                  <a:pt x="463786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101"/>
          <p:cNvSpPr/>
          <p:nvPr/>
        </p:nvSpPr>
        <p:spPr>
          <a:xfrm>
            <a:off x="5041100" y="3840479"/>
            <a:ext cx="125260" cy="144372"/>
          </a:xfrm>
          <a:custGeom>
            <a:avLst/>
            <a:gdLst/>
            <a:ahLst/>
            <a:cxnLst/>
            <a:rect l="0" t="0" r="0" b="0"/>
            <a:pathLst>
              <a:path w="125260" h="144372">
                <a:moveTo>
                  <a:pt x="10959" y="0"/>
                </a:moveTo>
                <a:lnTo>
                  <a:pt x="10959" y="69977"/>
                </a:lnTo>
                <a:lnTo>
                  <a:pt x="9689" y="78402"/>
                </a:lnTo>
                <a:lnTo>
                  <a:pt x="7573" y="85288"/>
                </a:lnTo>
                <a:lnTo>
                  <a:pt x="4892" y="91149"/>
                </a:lnTo>
                <a:lnTo>
                  <a:pt x="3104" y="97596"/>
                </a:lnTo>
                <a:lnTo>
                  <a:pt x="1913" y="104434"/>
                </a:lnTo>
                <a:lnTo>
                  <a:pt x="1118" y="111533"/>
                </a:lnTo>
                <a:lnTo>
                  <a:pt x="589" y="118805"/>
                </a:lnTo>
                <a:lnTo>
                  <a:pt x="236" y="126193"/>
                </a:lnTo>
                <a:lnTo>
                  <a:pt x="0" y="133659"/>
                </a:lnTo>
                <a:lnTo>
                  <a:pt x="1113" y="138636"/>
                </a:lnTo>
                <a:lnTo>
                  <a:pt x="3125" y="141955"/>
                </a:lnTo>
                <a:lnTo>
                  <a:pt x="5737" y="144166"/>
                </a:lnTo>
                <a:lnTo>
                  <a:pt x="8747" y="144371"/>
                </a:lnTo>
                <a:lnTo>
                  <a:pt x="12025" y="143237"/>
                </a:lnTo>
                <a:lnTo>
                  <a:pt x="20342" y="138361"/>
                </a:lnTo>
                <a:lnTo>
                  <a:pt x="22295" y="136691"/>
                </a:lnTo>
                <a:lnTo>
                  <a:pt x="24866" y="134307"/>
                </a:lnTo>
                <a:lnTo>
                  <a:pt x="34553" y="124885"/>
                </a:lnTo>
                <a:lnTo>
                  <a:pt x="49204" y="110324"/>
                </a:lnTo>
                <a:lnTo>
                  <a:pt x="54236" y="106569"/>
                </a:lnTo>
                <a:lnTo>
                  <a:pt x="60131" y="102796"/>
                </a:lnTo>
                <a:lnTo>
                  <a:pt x="66600" y="99011"/>
                </a:lnTo>
                <a:lnTo>
                  <a:pt x="74723" y="92678"/>
                </a:lnTo>
                <a:lnTo>
                  <a:pt x="83949" y="84645"/>
                </a:lnTo>
                <a:lnTo>
                  <a:pt x="93909" y="75480"/>
                </a:lnTo>
                <a:lnTo>
                  <a:pt x="101819" y="66830"/>
                </a:lnTo>
                <a:lnTo>
                  <a:pt x="108363" y="58524"/>
                </a:lnTo>
                <a:lnTo>
                  <a:pt x="125259" y="3429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102"/>
          <p:cNvSpPr/>
          <p:nvPr/>
        </p:nvSpPr>
        <p:spPr>
          <a:xfrm>
            <a:off x="5154929" y="3749039"/>
            <a:ext cx="57151" cy="297182"/>
          </a:xfrm>
          <a:custGeom>
            <a:avLst/>
            <a:gdLst/>
            <a:ahLst/>
            <a:cxnLst/>
            <a:rect l="0" t="0" r="0" b="0"/>
            <a:pathLst>
              <a:path w="57151" h="297182">
                <a:moveTo>
                  <a:pt x="0" y="0"/>
                </a:moveTo>
                <a:lnTo>
                  <a:pt x="0" y="15909"/>
                </a:lnTo>
                <a:lnTo>
                  <a:pt x="1271" y="20766"/>
                </a:lnTo>
                <a:lnTo>
                  <a:pt x="3387" y="26545"/>
                </a:lnTo>
                <a:lnTo>
                  <a:pt x="6069" y="32937"/>
                </a:lnTo>
                <a:lnTo>
                  <a:pt x="9126" y="46088"/>
                </a:lnTo>
                <a:lnTo>
                  <a:pt x="12434" y="63746"/>
                </a:lnTo>
                <a:lnTo>
                  <a:pt x="15910" y="84407"/>
                </a:lnTo>
                <a:lnTo>
                  <a:pt x="23158" y="137845"/>
                </a:lnTo>
                <a:lnTo>
                  <a:pt x="29342" y="190805"/>
                </a:lnTo>
                <a:lnTo>
                  <a:pt x="30992" y="208483"/>
                </a:lnTo>
                <a:lnTo>
                  <a:pt x="32824" y="233629"/>
                </a:lnTo>
                <a:lnTo>
                  <a:pt x="33639" y="249039"/>
                </a:lnTo>
                <a:lnTo>
                  <a:pt x="35126" y="254926"/>
                </a:lnTo>
                <a:lnTo>
                  <a:pt x="37388" y="260121"/>
                </a:lnTo>
                <a:lnTo>
                  <a:pt x="40165" y="264854"/>
                </a:lnTo>
                <a:lnTo>
                  <a:pt x="42017" y="269280"/>
                </a:lnTo>
                <a:lnTo>
                  <a:pt x="43252" y="273500"/>
                </a:lnTo>
                <a:lnTo>
                  <a:pt x="44074" y="277584"/>
                </a:lnTo>
                <a:lnTo>
                  <a:pt x="45893" y="281576"/>
                </a:lnTo>
                <a:lnTo>
                  <a:pt x="48376" y="285507"/>
                </a:lnTo>
                <a:lnTo>
                  <a:pt x="57150" y="29718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103"/>
          <p:cNvSpPr/>
          <p:nvPr/>
        </p:nvSpPr>
        <p:spPr>
          <a:xfrm>
            <a:off x="5234940" y="3691889"/>
            <a:ext cx="170778" cy="319961"/>
          </a:xfrm>
          <a:custGeom>
            <a:avLst/>
            <a:gdLst/>
            <a:ahLst/>
            <a:cxnLst/>
            <a:rect l="0" t="0" r="0" b="0"/>
            <a:pathLst>
              <a:path w="170778" h="319961">
                <a:moveTo>
                  <a:pt x="34289" y="0"/>
                </a:moveTo>
                <a:lnTo>
                  <a:pt x="22154" y="6069"/>
                </a:lnTo>
                <a:lnTo>
                  <a:pt x="18579" y="9126"/>
                </a:lnTo>
                <a:lnTo>
                  <a:pt x="16196" y="12434"/>
                </a:lnTo>
                <a:lnTo>
                  <a:pt x="12278" y="22037"/>
                </a:lnTo>
                <a:lnTo>
                  <a:pt x="6303" y="39004"/>
                </a:lnTo>
                <a:lnTo>
                  <a:pt x="4202" y="46323"/>
                </a:lnTo>
                <a:lnTo>
                  <a:pt x="2801" y="52472"/>
                </a:lnTo>
                <a:lnTo>
                  <a:pt x="1867" y="57842"/>
                </a:lnTo>
                <a:lnTo>
                  <a:pt x="830" y="67194"/>
                </a:lnTo>
                <a:lnTo>
                  <a:pt x="369" y="75584"/>
                </a:lnTo>
                <a:lnTo>
                  <a:pt x="164" y="83547"/>
                </a:lnTo>
                <a:lnTo>
                  <a:pt x="48" y="101237"/>
                </a:lnTo>
                <a:lnTo>
                  <a:pt x="1302" y="105591"/>
                </a:lnTo>
                <a:lnTo>
                  <a:pt x="3408" y="108494"/>
                </a:lnTo>
                <a:lnTo>
                  <a:pt x="6082" y="110430"/>
                </a:lnTo>
                <a:lnTo>
                  <a:pt x="9134" y="112990"/>
                </a:lnTo>
                <a:lnTo>
                  <a:pt x="12439" y="115967"/>
                </a:lnTo>
                <a:lnTo>
                  <a:pt x="15913" y="119222"/>
                </a:lnTo>
                <a:lnTo>
                  <a:pt x="19498" y="121391"/>
                </a:lnTo>
                <a:lnTo>
                  <a:pt x="23159" y="122838"/>
                </a:lnTo>
                <a:lnTo>
                  <a:pt x="26869" y="123802"/>
                </a:lnTo>
                <a:lnTo>
                  <a:pt x="30613" y="125715"/>
                </a:lnTo>
                <a:lnTo>
                  <a:pt x="34379" y="128260"/>
                </a:lnTo>
                <a:lnTo>
                  <a:pt x="38159" y="131227"/>
                </a:lnTo>
                <a:lnTo>
                  <a:pt x="44489" y="133205"/>
                </a:lnTo>
                <a:lnTo>
                  <a:pt x="52519" y="134523"/>
                </a:lnTo>
                <a:lnTo>
                  <a:pt x="61683" y="135402"/>
                </a:lnTo>
                <a:lnTo>
                  <a:pt x="69062" y="137259"/>
                </a:lnTo>
                <a:lnTo>
                  <a:pt x="75251" y="139766"/>
                </a:lnTo>
                <a:lnTo>
                  <a:pt x="80647" y="142707"/>
                </a:lnTo>
                <a:lnTo>
                  <a:pt x="85515" y="144668"/>
                </a:lnTo>
                <a:lnTo>
                  <a:pt x="90029" y="145976"/>
                </a:lnTo>
                <a:lnTo>
                  <a:pt x="94309" y="146848"/>
                </a:lnTo>
                <a:lnTo>
                  <a:pt x="99703" y="147428"/>
                </a:lnTo>
                <a:lnTo>
                  <a:pt x="105838" y="147816"/>
                </a:lnTo>
                <a:lnTo>
                  <a:pt x="112469" y="148074"/>
                </a:lnTo>
                <a:lnTo>
                  <a:pt x="118159" y="149516"/>
                </a:lnTo>
                <a:lnTo>
                  <a:pt x="123222" y="151748"/>
                </a:lnTo>
                <a:lnTo>
                  <a:pt x="127868" y="154505"/>
                </a:lnTo>
                <a:lnTo>
                  <a:pt x="132235" y="157614"/>
                </a:lnTo>
                <a:lnTo>
                  <a:pt x="136417" y="160956"/>
                </a:lnTo>
                <a:lnTo>
                  <a:pt x="140474" y="164454"/>
                </a:lnTo>
                <a:lnTo>
                  <a:pt x="144449" y="168056"/>
                </a:lnTo>
                <a:lnTo>
                  <a:pt x="152253" y="175445"/>
                </a:lnTo>
                <a:lnTo>
                  <a:pt x="163786" y="186745"/>
                </a:lnTo>
                <a:lnTo>
                  <a:pt x="166341" y="191807"/>
                </a:lnTo>
                <a:lnTo>
                  <a:pt x="168044" y="197722"/>
                </a:lnTo>
                <a:lnTo>
                  <a:pt x="169179" y="204204"/>
                </a:lnTo>
                <a:lnTo>
                  <a:pt x="169936" y="212337"/>
                </a:lnTo>
                <a:lnTo>
                  <a:pt x="170440" y="221568"/>
                </a:lnTo>
                <a:lnTo>
                  <a:pt x="170777" y="231532"/>
                </a:lnTo>
                <a:lnTo>
                  <a:pt x="169731" y="241985"/>
                </a:lnTo>
                <a:lnTo>
                  <a:pt x="167764" y="252763"/>
                </a:lnTo>
                <a:lnTo>
                  <a:pt x="165183" y="263759"/>
                </a:lnTo>
                <a:lnTo>
                  <a:pt x="160922" y="273629"/>
                </a:lnTo>
                <a:lnTo>
                  <a:pt x="155541" y="282750"/>
                </a:lnTo>
                <a:lnTo>
                  <a:pt x="149414" y="291370"/>
                </a:lnTo>
                <a:lnTo>
                  <a:pt x="144059" y="298387"/>
                </a:lnTo>
                <a:lnTo>
                  <a:pt x="139219" y="304335"/>
                </a:lnTo>
                <a:lnTo>
                  <a:pt x="134723" y="309570"/>
                </a:lnTo>
                <a:lnTo>
                  <a:pt x="130455" y="313060"/>
                </a:lnTo>
                <a:lnTo>
                  <a:pt x="126340" y="315387"/>
                </a:lnTo>
                <a:lnTo>
                  <a:pt x="122326" y="316938"/>
                </a:lnTo>
                <a:lnTo>
                  <a:pt x="118381" y="317972"/>
                </a:lnTo>
                <a:lnTo>
                  <a:pt x="114481" y="318661"/>
                </a:lnTo>
                <a:lnTo>
                  <a:pt x="110610" y="319121"/>
                </a:lnTo>
                <a:lnTo>
                  <a:pt x="106760" y="319428"/>
                </a:lnTo>
                <a:lnTo>
                  <a:pt x="102923" y="319632"/>
                </a:lnTo>
                <a:lnTo>
                  <a:pt x="93708" y="319960"/>
                </a:lnTo>
                <a:lnTo>
                  <a:pt x="89061" y="313231"/>
                </a:lnTo>
                <a:lnTo>
                  <a:pt x="86044" y="307881"/>
                </a:lnTo>
                <a:lnTo>
                  <a:pt x="79305" y="295163"/>
                </a:lnTo>
                <a:lnTo>
                  <a:pt x="75730" y="288216"/>
                </a:lnTo>
                <a:lnTo>
                  <a:pt x="73346" y="281044"/>
                </a:lnTo>
                <a:lnTo>
                  <a:pt x="71758" y="273723"/>
                </a:lnTo>
                <a:lnTo>
                  <a:pt x="70698" y="266302"/>
                </a:lnTo>
                <a:lnTo>
                  <a:pt x="69992" y="256275"/>
                </a:lnTo>
                <a:lnTo>
                  <a:pt x="69521" y="244510"/>
                </a:lnTo>
                <a:lnTo>
                  <a:pt x="69207" y="231587"/>
                </a:lnTo>
                <a:lnTo>
                  <a:pt x="70268" y="215351"/>
                </a:lnTo>
                <a:lnTo>
                  <a:pt x="72245" y="196908"/>
                </a:lnTo>
                <a:lnTo>
                  <a:pt x="74833" y="176992"/>
                </a:lnTo>
                <a:lnTo>
                  <a:pt x="76559" y="161175"/>
                </a:lnTo>
                <a:lnTo>
                  <a:pt x="77709" y="148090"/>
                </a:lnTo>
                <a:lnTo>
                  <a:pt x="78987" y="128048"/>
                </a:lnTo>
                <a:lnTo>
                  <a:pt x="79555" y="114907"/>
                </a:lnTo>
                <a:lnTo>
                  <a:pt x="79875" y="94301"/>
                </a:lnTo>
                <a:lnTo>
                  <a:pt x="78650" y="88268"/>
                </a:lnTo>
                <a:lnTo>
                  <a:pt x="76563" y="82975"/>
                </a:lnTo>
                <a:lnTo>
                  <a:pt x="73902" y="78177"/>
                </a:lnTo>
                <a:lnTo>
                  <a:pt x="70858" y="73708"/>
                </a:lnTo>
                <a:lnTo>
                  <a:pt x="67558" y="69459"/>
                </a:lnTo>
                <a:lnTo>
                  <a:pt x="64088" y="65356"/>
                </a:lnTo>
                <a:lnTo>
                  <a:pt x="60505" y="62621"/>
                </a:lnTo>
                <a:lnTo>
                  <a:pt x="56847" y="60797"/>
                </a:lnTo>
                <a:lnTo>
                  <a:pt x="53138" y="59582"/>
                </a:lnTo>
                <a:lnTo>
                  <a:pt x="49395" y="58771"/>
                </a:lnTo>
                <a:lnTo>
                  <a:pt x="45630" y="58231"/>
                </a:lnTo>
                <a:lnTo>
                  <a:pt x="41850" y="57871"/>
                </a:lnTo>
                <a:lnTo>
                  <a:pt x="38059" y="57631"/>
                </a:lnTo>
                <a:lnTo>
                  <a:pt x="30462" y="57364"/>
                </a:lnTo>
                <a:lnTo>
                  <a:pt x="25388" y="58563"/>
                </a:lnTo>
                <a:lnTo>
                  <a:pt x="19465" y="60632"/>
                </a:lnTo>
                <a:lnTo>
                  <a:pt x="0" y="6858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104"/>
          <p:cNvSpPr/>
          <p:nvPr/>
        </p:nvSpPr>
        <p:spPr>
          <a:xfrm>
            <a:off x="1463040" y="4252447"/>
            <a:ext cx="941346" cy="438397"/>
          </a:xfrm>
          <a:custGeom>
            <a:avLst/>
            <a:gdLst/>
            <a:ahLst/>
            <a:cxnLst/>
            <a:rect l="0" t="0" r="0" b="0"/>
            <a:pathLst>
              <a:path w="941346" h="438397">
                <a:moveTo>
                  <a:pt x="0" y="273832"/>
                </a:moveTo>
                <a:lnTo>
                  <a:pt x="0" y="267765"/>
                </a:lnTo>
                <a:lnTo>
                  <a:pt x="1270" y="267247"/>
                </a:lnTo>
                <a:lnTo>
                  <a:pt x="3386" y="268172"/>
                </a:lnTo>
                <a:lnTo>
                  <a:pt x="6067" y="270059"/>
                </a:lnTo>
                <a:lnTo>
                  <a:pt x="12433" y="272155"/>
                </a:lnTo>
                <a:lnTo>
                  <a:pt x="15909" y="272714"/>
                </a:lnTo>
                <a:lnTo>
                  <a:pt x="32936" y="279569"/>
                </a:lnTo>
                <a:lnTo>
                  <a:pt x="38467" y="284007"/>
                </a:lnTo>
                <a:lnTo>
                  <a:pt x="48000" y="295711"/>
                </a:lnTo>
                <a:lnTo>
                  <a:pt x="53083" y="305993"/>
                </a:lnTo>
                <a:lnTo>
                  <a:pt x="56612" y="316066"/>
                </a:lnTo>
                <a:lnTo>
                  <a:pt x="62414" y="329009"/>
                </a:lnTo>
                <a:lnTo>
                  <a:pt x="72821" y="350577"/>
                </a:lnTo>
                <a:lnTo>
                  <a:pt x="76487" y="359285"/>
                </a:lnTo>
                <a:lnTo>
                  <a:pt x="80201" y="368901"/>
                </a:lnTo>
                <a:lnTo>
                  <a:pt x="83947" y="379121"/>
                </a:lnTo>
                <a:lnTo>
                  <a:pt x="88985" y="388475"/>
                </a:lnTo>
                <a:lnTo>
                  <a:pt x="94883" y="397251"/>
                </a:lnTo>
                <a:lnTo>
                  <a:pt x="101355" y="405641"/>
                </a:lnTo>
                <a:lnTo>
                  <a:pt x="111933" y="418351"/>
                </a:lnTo>
                <a:lnTo>
                  <a:pt x="122138" y="428233"/>
                </a:lnTo>
                <a:lnTo>
                  <a:pt x="135140" y="436858"/>
                </a:lnTo>
                <a:lnTo>
                  <a:pt x="139623" y="438396"/>
                </a:lnTo>
                <a:lnTo>
                  <a:pt x="142612" y="438151"/>
                </a:lnTo>
                <a:lnTo>
                  <a:pt x="147409" y="434702"/>
                </a:lnTo>
                <a:lnTo>
                  <a:pt x="148065" y="430843"/>
                </a:lnTo>
                <a:lnTo>
                  <a:pt x="148434" y="418144"/>
                </a:lnTo>
                <a:lnTo>
                  <a:pt x="148486" y="411950"/>
                </a:lnTo>
                <a:lnTo>
                  <a:pt x="147250" y="406551"/>
                </a:lnTo>
                <a:lnTo>
                  <a:pt x="140714" y="392884"/>
                </a:lnTo>
                <a:lnTo>
                  <a:pt x="138739" y="384741"/>
                </a:lnTo>
                <a:lnTo>
                  <a:pt x="137862" y="373502"/>
                </a:lnTo>
                <a:lnTo>
                  <a:pt x="137628" y="366948"/>
                </a:lnTo>
                <a:lnTo>
                  <a:pt x="134932" y="354960"/>
                </a:lnTo>
                <a:lnTo>
                  <a:pt x="130594" y="339347"/>
                </a:lnTo>
                <a:lnTo>
                  <a:pt x="125163" y="321319"/>
                </a:lnTo>
                <a:lnTo>
                  <a:pt x="120272" y="308030"/>
                </a:lnTo>
                <a:lnTo>
                  <a:pt x="115741" y="297901"/>
                </a:lnTo>
                <a:lnTo>
                  <a:pt x="111451" y="289878"/>
                </a:lnTo>
                <a:lnTo>
                  <a:pt x="107320" y="278180"/>
                </a:lnTo>
                <a:lnTo>
                  <a:pt x="103297" y="264031"/>
                </a:lnTo>
                <a:lnTo>
                  <a:pt x="99344" y="248248"/>
                </a:lnTo>
                <a:lnTo>
                  <a:pt x="96709" y="236456"/>
                </a:lnTo>
                <a:lnTo>
                  <a:pt x="94953" y="227325"/>
                </a:lnTo>
                <a:lnTo>
                  <a:pt x="93782" y="219967"/>
                </a:lnTo>
                <a:lnTo>
                  <a:pt x="86066" y="179273"/>
                </a:lnTo>
                <a:lnTo>
                  <a:pt x="82777" y="167613"/>
                </a:lnTo>
                <a:lnTo>
                  <a:pt x="79315" y="158570"/>
                </a:lnTo>
                <a:lnTo>
                  <a:pt x="75736" y="151271"/>
                </a:lnTo>
                <a:lnTo>
                  <a:pt x="73351" y="143865"/>
                </a:lnTo>
                <a:lnTo>
                  <a:pt x="71760" y="136387"/>
                </a:lnTo>
                <a:lnTo>
                  <a:pt x="70700" y="128863"/>
                </a:lnTo>
                <a:lnTo>
                  <a:pt x="66135" y="117114"/>
                </a:lnTo>
                <a:lnTo>
                  <a:pt x="63140" y="112204"/>
                </a:lnTo>
                <a:lnTo>
                  <a:pt x="59873" y="103850"/>
                </a:lnTo>
                <a:lnTo>
                  <a:pt x="56425" y="93201"/>
                </a:lnTo>
                <a:lnTo>
                  <a:pt x="52857" y="81022"/>
                </a:lnTo>
                <a:lnTo>
                  <a:pt x="50478" y="70362"/>
                </a:lnTo>
                <a:lnTo>
                  <a:pt x="48892" y="60715"/>
                </a:lnTo>
                <a:lnTo>
                  <a:pt x="46346" y="39119"/>
                </a:lnTo>
                <a:lnTo>
                  <a:pt x="45843" y="25727"/>
                </a:lnTo>
                <a:lnTo>
                  <a:pt x="45775" y="18360"/>
                </a:lnTo>
                <a:lnTo>
                  <a:pt x="47026" y="15888"/>
                </a:lnTo>
                <a:lnTo>
                  <a:pt x="49131" y="14239"/>
                </a:lnTo>
                <a:lnTo>
                  <a:pt x="51804" y="13140"/>
                </a:lnTo>
                <a:lnTo>
                  <a:pt x="76884" y="10107"/>
                </a:lnTo>
                <a:lnTo>
                  <a:pt x="100634" y="5068"/>
                </a:lnTo>
                <a:lnTo>
                  <a:pt x="117889" y="3216"/>
                </a:lnTo>
                <a:lnTo>
                  <a:pt x="138283" y="1981"/>
                </a:lnTo>
                <a:lnTo>
                  <a:pt x="179569" y="610"/>
                </a:lnTo>
                <a:lnTo>
                  <a:pt x="210618" y="0"/>
                </a:lnTo>
                <a:lnTo>
                  <a:pt x="284531" y="3116"/>
                </a:lnTo>
                <a:lnTo>
                  <a:pt x="374108" y="7464"/>
                </a:lnTo>
                <a:lnTo>
                  <a:pt x="435087" y="9397"/>
                </a:lnTo>
                <a:lnTo>
                  <a:pt x="510448" y="13642"/>
                </a:lnTo>
                <a:lnTo>
                  <a:pt x="588816" y="18492"/>
                </a:lnTo>
                <a:lnTo>
                  <a:pt x="644812" y="20648"/>
                </a:lnTo>
                <a:lnTo>
                  <a:pt x="748444" y="21861"/>
                </a:lnTo>
                <a:lnTo>
                  <a:pt x="783443" y="23302"/>
                </a:lnTo>
                <a:lnTo>
                  <a:pt x="816935" y="25532"/>
                </a:lnTo>
                <a:lnTo>
                  <a:pt x="888908" y="31352"/>
                </a:lnTo>
                <a:lnTo>
                  <a:pt x="918277" y="33077"/>
                </a:lnTo>
                <a:lnTo>
                  <a:pt x="941345" y="33707"/>
                </a:lnTo>
                <a:lnTo>
                  <a:pt x="941253" y="33739"/>
                </a:lnTo>
                <a:lnTo>
                  <a:pt x="939922" y="33760"/>
                </a:lnTo>
                <a:lnTo>
                  <a:pt x="914400" y="4523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105"/>
          <p:cNvSpPr/>
          <p:nvPr/>
        </p:nvSpPr>
        <p:spPr>
          <a:xfrm>
            <a:off x="1685774" y="4263389"/>
            <a:ext cx="280187" cy="171451"/>
          </a:xfrm>
          <a:custGeom>
            <a:avLst/>
            <a:gdLst/>
            <a:ahLst/>
            <a:cxnLst/>
            <a:rect l="0" t="0" r="0" b="0"/>
            <a:pathLst>
              <a:path w="280187" h="171451">
                <a:moveTo>
                  <a:pt x="17296" y="0"/>
                </a:moveTo>
                <a:lnTo>
                  <a:pt x="27137" y="19683"/>
                </a:lnTo>
                <a:lnTo>
                  <a:pt x="31406" y="24835"/>
                </a:lnTo>
                <a:lnTo>
                  <a:pt x="34322" y="27987"/>
                </a:lnTo>
                <a:lnTo>
                  <a:pt x="36267" y="31358"/>
                </a:lnTo>
                <a:lnTo>
                  <a:pt x="37563" y="34875"/>
                </a:lnTo>
                <a:lnTo>
                  <a:pt x="38427" y="38491"/>
                </a:lnTo>
                <a:lnTo>
                  <a:pt x="39003" y="42171"/>
                </a:lnTo>
                <a:lnTo>
                  <a:pt x="39387" y="45894"/>
                </a:lnTo>
                <a:lnTo>
                  <a:pt x="39643" y="49646"/>
                </a:lnTo>
                <a:lnTo>
                  <a:pt x="39814" y="54687"/>
                </a:lnTo>
                <a:lnTo>
                  <a:pt x="40004" y="67062"/>
                </a:lnTo>
                <a:lnTo>
                  <a:pt x="38784" y="72648"/>
                </a:lnTo>
                <a:lnTo>
                  <a:pt x="36701" y="77642"/>
                </a:lnTo>
                <a:lnTo>
                  <a:pt x="34043" y="82242"/>
                </a:lnTo>
                <a:lnTo>
                  <a:pt x="24315" y="100899"/>
                </a:lnTo>
                <a:lnTo>
                  <a:pt x="9510" y="129998"/>
                </a:lnTo>
                <a:lnTo>
                  <a:pt x="7025" y="133655"/>
                </a:lnTo>
                <a:lnTo>
                  <a:pt x="4099" y="137364"/>
                </a:lnTo>
                <a:lnTo>
                  <a:pt x="878" y="141106"/>
                </a:lnTo>
                <a:lnTo>
                  <a:pt x="0" y="143601"/>
                </a:lnTo>
                <a:lnTo>
                  <a:pt x="686" y="145264"/>
                </a:lnTo>
                <a:lnTo>
                  <a:pt x="2412" y="146373"/>
                </a:lnTo>
                <a:lnTo>
                  <a:pt x="3563" y="148382"/>
                </a:lnTo>
                <a:lnTo>
                  <a:pt x="4331" y="150991"/>
                </a:lnTo>
                <a:lnTo>
                  <a:pt x="5562" y="158237"/>
                </a:lnTo>
                <a:lnTo>
                  <a:pt x="9118" y="162614"/>
                </a:lnTo>
                <a:lnTo>
                  <a:pt x="11844" y="165560"/>
                </a:lnTo>
                <a:lnTo>
                  <a:pt x="14931" y="167523"/>
                </a:lnTo>
                <a:lnTo>
                  <a:pt x="21748" y="169705"/>
                </a:lnTo>
                <a:lnTo>
                  <a:pt x="40584" y="170287"/>
                </a:lnTo>
                <a:lnTo>
                  <a:pt x="280186" y="17145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106"/>
          <p:cNvSpPr/>
          <p:nvPr/>
        </p:nvSpPr>
        <p:spPr>
          <a:xfrm>
            <a:off x="1885950" y="4331970"/>
            <a:ext cx="34291" cy="308272"/>
          </a:xfrm>
          <a:custGeom>
            <a:avLst/>
            <a:gdLst/>
            <a:ahLst/>
            <a:cxnLst/>
            <a:rect l="0" t="0" r="0" b="0"/>
            <a:pathLst>
              <a:path w="34291" h="308272">
                <a:moveTo>
                  <a:pt x="0" y="0"/>
                </a:moveTo>
                <a:lnTo>
                  <a:pt x="0" y="6067"/>
                </a:lnTo>
                <a:lnTo>
                  <a:pt x="1270" y="9125"/>
                </a:lnTo>
                <a:lnTo>
                  <a:pt x="3386" y="12433"/>
                </a:lnTo>
                <a:lnTo>
                  <a:pt x="6067" y="15909"/>
                </a:lnTo>
                <a:lnTo>
                  <a:pt x="7855" y="19495"/>
                </a:lnTo>
                <a:lnTo>
                  <a:pt x="9046" y="23157"/>
                </a:lnTo>
                <a:lnTo>
                  <a:pt x="9841" y="26868"/>
                </a:lnTo>
                <a:lnTo>
                  <a:pt x="10370" y="33151"/>
                </a:lnTo>
                <a:lnTo>
                  <a:pt x="10723" y="41151"/>
                </a:lnTo>
                <a:lnTo>
                  <a:pt x="11116" y="60199"/>
                </a:lnTo>
                <a:lnTo>
                  <a:pt x="11290" y="81365"/>
                </a:lnTo>
                <a:lnTo>
                  <a:pt x="10067" y="89803"/>
                </a:lnTo>
                <a:lnTo>
                  <a:pt x="7981" y="96698"/>
                </a:lnTo>
                <a:lnTo>
                  <a:pt x="5320" y="102565"/>
                </a:lnTo>
                <a:lnTo>
                  <a:pt x="3547" y="110287"/>
                </a:lnTo>
                <a:lnTo>
                  <a:pt x="2364" y="119245"/>
                </a:lnTo>
                <a:lnTo>
                  <a:pt x="1576" y="129026"/>
                </a:lnTo>
                <a:lnTo>
                  <a:pt x="1051" y="143167"/>
                </a:lnTo>
                <a:lnTo>
                  <a:pt x="467" y="179200"/>
                </a:lnTo>
                <a:lnTo>
                  <a:pt x="1581" y="196936"/>
                </a:lnTo>
                <a:lnTo>
                  <a:pt x="3594" y="213841"/>
                </a:lnTo>
                <a:lnTo>
                  <a:pt x="6206" y="230190"/>
                </a:lnTo>
                <a:lnTo>
                  <a:pt x="7947" y="244900"/>
                </a:lnTo>
                <a:lnTo>
                  <a:pt x="9108" y="258517"/>
                </a:lnTo>
                <a:lnTo>
                  <a:pt x="9882" y="271404"/>
                </a:lnTo>
                <a:lnTo>
                  <a:pt x="11668" y="281266"/>
                </a:lnTo>
                <a:lnTo>
                  <a:pt x="14128" y="289110"/>
                </a:lnTo>
                <a:lnTo>
                  <a:pt x="21135" y="304758"/>
                </a:lnTo>
                <a:lnTo>
                  <a:pt x="22980" y="306042"/>
                </a:lnTo>
                <a:lnTo>
                  <a:pt x="25480" y="306898"/>
                </a:lnTo>
                <a:lnTo>
                  <a:pt x="32549" y="308271"/>
                </a:lnTo>
                <a:lnTo>
                  <a:pt x="33516" y="301686"/>
                </a:lnTo>
                <a:lnTo>
                  <a:pt x="34290" y="28574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107"/>
          <p:cNvSpPr/>
          <p:nvPr/>
        </p:nvSpPr>
        <p:spPr>
          <a:xfrm>
            <a:off x="2046130" y="4377718"/>
            <a:ext cx="193560" cy="331198"/>
          </a:xfrm>
          <a:custGeom>
            <a:avLst/>
            <a:gdLst/>
            <a:ahLst/>
            <a:cxnLst/>
            <a:rect l="0" t="0" r="0" b="0"/>
            <a:pathLst>
              <a:path w="193560" h="331198">
                <a:moveTo>
                  <a:pt x="45560" y="34261"/>
                </a:moveTo>
                <a:lnTo>
                  <a:pt x="51627" y="28194"/>
                </a:lnTo>
                <a:lnTo>
                  <a:pt x="54685" y="23866"/>
                </a:lnTo>
                <a:lnTo>
                  <a:pt x="57993" y="18441"/>
                </a:lnTo>
                <a:lnTo>
                  <a:pt x="66360" y="3619"/>
                </a:lnTo>
                <a:lnTo>
                  <a:pt x="65777" y="2404"/>
                </a:lnTo>
                <a:lnTo>
                  <a:pt x="64118" y="1593"/>
                </a:lnTo>
                <a:lnTo>
                  <a:pt x="58398" y="292"/>
                </a:lnTo>
                <a:lnTo>
                  <a:pt x="54229" y="114"/>
                </a:lnTo>
                <a:lnTo>
                  <a:pt x="41355" y="14"/>
                </a:lnTo>
                <a:lnTo>
                  <a:pt x="35136" y="0"/>
                </a:lnTo>
                <a:lnTo>
                  <a:pt x="29721" y="1260"/>
                </a:lnTo>
                <a:lnTo>
                  <a:pt x="24840" y="3371"/>
                </a:lnTo>
                <a:lnTo>
                  <a:pt x="13950" y="9815"/>
                </a:lnTo>
                <a:lnTo>
                  <a:pt x="9074" y="14083"/>
                </a:lnTo>
                <a:lnTo>
                  <a:pt x="1664" y="21103"/>
                </a:lnTo>
                <a:lnTo>
                  <a:pt x="650" y="28837"/>
                </a:lnTo>
                <a:lnTo>
                  <a:pt x="200" y="39470"/>
                </a:lnTo>
                <a:lnTo>
                  <a:pt x="0" y="48430"/>
                </a:lnTo>
                <a:lnTo>
                  <a:pt x="1216" y="52597"/>
                </a:lnTo>
                <a:lnTo>
                  <a:pt x="5955" y="60614"/>
                </a:lnTo>
                <a:lnTo>
                  <a:pt x="8997" y="64530"/>
                </a:lnTo>
                <a:lnTo>
                  <a:pt x="12294" y="68411"/>
                </a:lnTo>
                <a:lnTo>
                  <a:pt x="15763" y="72267"/>
                </a:lnTo>
                <a:lnTo>
                  <a:pt x="21885" y="79919"/>
                </a:lnTo>
                <a:lnTo>
                  <a:pt x="38847" y="101967"/>
                </a:lnTo>
                <a:lnTo>
                  <a:pt x="47435" y="112418"/>
                </a:lnTo>
                <a:lnTo>
                  <a:pt x="55700" y="121926"/>
                </a:lnTo>
                <a:lnTo>
                  <a:pt x="63750" y="130804"/>
                </a:lnTo>
                <a:lnTo>
                  <a:pt x="76736" y="143073"/>
                </a:lnTo>
                <a:lnTo>
                  <a:pt x="111486" y="173639"/>
                </a:lnTo>
                <a:lnTo>
                  <a:pt x="125070" y="186870"/>
                </a:lnTo>
                <a:lnTo>
                  <a:pt x="135397" y="198230"/>
                </a:lnTo>
                <a:lnTo>
                  <a:pt x="143551" y="208344"/>
                </a:lnTo>
                <a:lnTo>
                  <a:pt x="151527" y="216357"/>
                </a:lnTo>
                <a:lnTo>
                  <a:pt x="159385" y="222968"/>
                </a:lnTo>
                <a:lnTo>
                  <a:pt x="167163" y="228646"/>
                </a:lnTo>
                <a:lnTo>
                  <a:pt x="172349" y="234971"/>
                </a:lnTo>
                <a:lnTo>
                  <a:pt x="175806" y="241728"/>
                </a:lnTo>
                <a:lnTo>
                  <a:pt x="178110" y="248772"/>
                </a:lnTo>
                <a:lnTo>
                  <a:pt x="180917" y="256008"/>
                </a:lnTo>
                <a:lnTo>
                  <a:pt x="184058" y="263373"/>
                </a:lnTo>
                <a:lnTo>
                  <a:pt x="187422" y="270823"/>
                </a:lnTo>
                <a:lnTo>
                  <a:pt x="189664" y="277059"/>
                </a:lnTo>
                <a:lnTo>
                  <a:pt x="192156" y="287375"/>
                </a:lnTo>
                <a:lnTo>
                  <a:pt x="192821" y="293174"/>
                </a:lnTo>
                <a:lnTo>
                  <a:pt x="193264" y="299579"/>
                </a:lnTo>
                <a:lnTo>
                  <a:pt x="193559" y="306390"/>
                </a:lnTo>
                <a:lnTo>
                  <a:pt x="191216" y="312201"/>
                </a:lnTo>
                <a:lnTo>
                  <a:pt x="187114" y="317344"/>
                </a:lnTo>
                <a:lnTo>
                  <a:pt x="181839" y="322043"/>
                </a:lnTo>
                <a:lnTo>
                  <a:pt x="177053" y="325176"/>
                </a:lnTo>
                <a:lnTo>
                  <a:pt x="172591" y="327264"/>
                </a:lnTo>
                <a:lnTo>
                  <a:pt x="168348" y="328657"/>
                </a:lnTo>
                <a:lnTo>
                  <a:pt x="162978" y="329585"/>
                </a:lnTo>
                <a:lnTo>
                  <a:pt x="156859" y="330204"/>
                </a:lnTo>
                <a:lnTo>
                  <a:pt x="144556" y="330891"/>
                </a:lnTo>
                <a:lnTo>
                  <a:pt x="134855" y="331197"/>
                </a:lnTo>
                <a:lnTo>
                  <a:pt x="130490" y="330008"/>
                </a:lnTo>
                <a:lnTo>
                  <a:pt x="126310" y="327946"/>
                </a:lnTo>
                <a:lnTo>
                  <a:pt x="122253" y="325301"/>
                </a:lnTo>
                <a:lnTo>
                  <a:pt x="118278" y="322268"/>
                </a:lnTo>
                <a:lnTo>
                  <a:pt x="114359" y="318976"/>
                </a:lnTo>
                <a:lnTo>
                  <a:pt x="110476" y="315511"/>
                </a:lnTo>
                <a:lnTo>
                  <a:pt x="106617" y="313201"/>
                </a:lnTo>
                <a:lnTo>
                  <a:pt x="102775" y="311662"/>
                </a:lnTo>
                <a:lnTo>
                  <a:pt x="98943" y="310634"/>
                </a:lnTo>
                <a:lnTo>
                  <a:pt x="93848" y="306140"/>
                </a:lnTo>
                <a:lnTo>
                  <a:pt x="87912" y="299334"/>
                </a:lnTo>
                <a:lnTo>
                  <a:pt x="81415" y="290986"/>
                </a:lnTo>
                <a:lnTo>
                  <a:pt x="74543" y="282881"/>
                </a:lnTo>
                <a:lnTo>
                  <a:pt x="67422" y="274938"/>
                </a:lnTo>
                <a:lnTo>
                  <a:pt x="60134" y="267103"/>
                </a:lnTo>
                <a:lnTo>
                  <a:pt x="55276" y="259339"/>
                </a:lnTo>
                <a:lnTo>
                  <a:pt x="52037" y="251623"/>
                </a:lnTo>
                <a:lnTo>
                  <a:pt x="49878" y="243939"/>
                </a:lnTo>
                <a:lnTo>
                  <a:pt x="48439" y="235007"/>
                </a:lnTo>
                <a:lnTo>
                  <a:pt x="47479" y="225242"/>
                </a:lnTo>
                <a:lnTo>
                  <a:pt x="46839" y="214921"/>
                </a:lnTo>
                <a:lnTo>
                  <a:pt x="47683" y="205501"/>
                </a:lnTo>
                <a:lnTo>
                  <a:pt x="49515" y="196682"/>
                </a:lnTo>
                <a:lnTo>
                  <a:pt x="52007" y="188261"/>
                </a:lnTo>
                <a:lnTo>
                  <a:pt x="56207" y="178838"/>
                </a:lnTo>
                <a:lnTo>
                  <a:pt x="61548" y="168746"/>
                </a:lnTo>
                <a:lnTo>
                  <a:pt x="67649" y="158208"/>
                </a:lnTo>
                <a:lnTo>
                  <a:pt x="72986" y="149913"/>
                </a:lnTo>
                <a:lnTo>
                  <a:pt x="77814" y="143112"/>
                </a:lnTo>
                <a:lnTo>
                  <a:pt x="82302" y="137309"/>
                </a:lnTo>
                <a:lnTo>
                  <a:pt x="87835" y="132169"/>
                </a:lnTo>
                <a:lnTo>
                  <a:pt x="94063" y="127473"/>
                </a:lnTo>
                <a:lnTo>
                  <a:pt x="100755" y="123073"/>
                </a:lnTo>
                <a:lnTo>
                  <a:pt x="106487" y="118869"/>
                </a:lnTo>
                <a:lnTo>
                  <a:pt x="111578" y="114796"/>
                </a:lnTo>
                <a:lnTo>
                  <a:pt x="116242" y="110811"/>
                </a:lnTo>
                <a:lnTo>
                  <a:pt x="119351" y="105615"/>
                </a:lnTo>
                <a:lnTo>
                  <a:pt x="121424" y="99610"/>
                </a:lnTo>
                <a:lnTo>
                  <a:pt x="122806" y="93067"/>
                </a:lnTo>
                <a:lnTo>
                  <a:pt x="124997" y="87435"/>
                </a:lnTo>
                <a:lnTo>
                  <a:pt x="130819" y="77791"/>
                </a:lnTo>
                <a:lnTo>
                  <a:pt x="134252" y="69271"/>
                </a:lnTo>
                <a:lnTo>
                  <a:pt x="135779" y="61251"/>
                </a:lnTo>
                <a:lnTo>
                  <a:pt x="136457" y="53454"/>
                </a:lnTo>
                <a:lnTo>
                  <a:pt x="136758" y="45755"/>
                </a:lnTo>
                <a:lnTo>
                  <a:pt x="136839" y="41923"/>
                </a:lnTo>
                <a:lnTo>
                  <a:pt x="138163" y="38100"/>
                </a:lnTo>
                <a:lnTo>
                  <a:pt x="143020" y="30464"/>
                </a:lnTo>
                <a:lnTo>
                  <a:pt x="143553" y="26650"/>
                </a:lnTo>
                <a:lnTo>
                  <a:pt x="142639" y="22837"/>
                </a:lnTo>
                <a:lnTo>
                  <a:pt x="138236" y="15214"/>
                </a:lnTo>
                <a:lnTo>
                  <a:pt x="135284" y="11403"/>
                </a:lnTo>
                <a:lnTo>
                  <a:pt x="132046" y="7593"/>
                </a:lnTo>
                <a:lnTo>
                  <a:pt x="128617" y="5052"/>
                </a:lnTo>
                <a:lnTo>
                  <a:pt x="125061" y="3359"/>
                </a:lnTo>
                <a:lnTo>
                  <a:pt x="121421" y="2230"/>
                </a:lnTo>
                <a:lnTo>
                  <a:pt x="117724" y="2747"/>
                </a:lnTo>
                <a:lnTo>
                  <a:pt x="113989" y="4362"/>
                </a:lnTo>
                <a:lnTo>
                  <a:pt x="102710" y="1140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108"/>
          <p:cNvSpPr/>
          <p:nvPr/>
        </p:nvSpPr>
        <p:spPr>
          <a:xfrm>
            <a:off x="1760220" y="4434839"/>
            <a:ext cx="194311" cy="22862"/>
          </a:xfrm>
          <a:custGeom>
            <a:avLst/>
            <a:gdLst/>
            <a:ahLst/>
            <a:cxnLst/>
            <a:rect l="0" t="0" r="0" b="0"/>
            <a:pathLst>
              <a:path w="194311" h="22862">
                <a:moveTo>
                  <a:pt x="0" y="0"/>
                </a:moveTo>
                <a:lnTo>
                  <a:pt x="12135" y="0"/>
                </a:lnTo>
                <a:lnTo>
                  <a:pt x="16980" y="1270"/>
                </a:lnTo>
                <a:lnTo>
                  <a:pt x="21480" y="3387"/>
                </a:lnTo>
                <a:lnTo>
                  <a:pt x="25750" y="6069"/>
                </a:lnTo>
                <a:lnTo>
                  <a:pt x="33676" y="7856"/>
                </a:lnTo>
                <a:lnTo>
                  <a:pt x="44041" y="9047"/>
                </a:lnTo>
                <a:lnTo>
                  <a:pt x="56030" y="9842"/>
                </a:lnTo>
                <a:lnTo>
                  <a:pt x="67833" y="11641"/>
                </a:lnTo>
                <a:lnTo>
                  <a:pt x="79512" y="14111"/>
                </a:lnTo>
                <a:lnTo>
                  <a:pt x="91108" y="17028"/>
                </a:lnTo>
                <a:lnTo>
                  <a:pt x="101378" y="18972"/>
                </a:lnTo>
                <a:lnTo>
                  <a:pt x="110765" y="20268"/>
                </a:lnTo>
                <a:lnTo>
                  <a:pt x="119564" y="21132"/>
                </a:lnTo>
                <a:lnTo>
                  <a:pt x="126699" y="21708"/>
                </a:lnTo>
                <a:lnTo>
                  <a:pt x="132726" y="22092"/>
                </a:lnTo>
                <a:lnTo>
                  <a:pt x="142809" y="22519"/>
                </a:lnTo>
                <a:lnTo>
                  <a:pt x="151524" y="22709"/>
                </a:lnTo>
                <a:lnTo>
                  <a:pt x="194310" y="2286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109"/>
          <p:cNvSpPr/>
          <p:nvPr/>
        </p:nvSpPr>
        <p:spPr>
          <a:xfrm>
            <a:off x="1429365" y="2640329"/>
            <a:ext cx="85981" cy="342227"/>
          </a:xfrm>
          <a:custGeom>
            <a:avLst/>
            <a:gdLst/>
            <a:ahLst/>
            <a:cxnLst/>
            <a:rect l="0" t="0" r="0" b="0"/>
            <a:pathLst>
              <a:path w="85981" h="342227">
                <a:moveTo>
                  <a:pt x="79395" y="0"/>
                </a:moveTo>
                <a:lnTo>
                  <a:pt x="79395" y="6068"/>
                </a:lnTo>
                <a:lnTo>
                  <a:pt x="80665" y="15476"/>
                </a:lnTo>
                <a:lnTo>
                  <a:pt x="85462" y="46248"/>
                </a:lnTo>
                <a:lnTo>
                  <a:pt x="85980" y="60042"/>
                </a:lnTo>
                <a:lnTo>
                  <a:pt x="85055" y="71778"/>
                </a:lnTo>
                <a:lnTo>
                  <a:pt x="83168" y="82142"/>
                </a:lnTo>
                <a:lnTo>
                  <a:pt x="80640" y="92862"/>
                </a:lnTo>
                <a:lnTo>
                  <a:pt x="77685" y="103818"/>
                </a:lnTo>
                <a:lnTo>
                  <a:pt x="74445" y="114932"/>
                </a:lnTo>
                <a:lnTo>
                  <a:pt x="71015" y="128692"/>
                </a:lnTo>
                <a:lnTo>
                  <a:pt x="63817" y="160913"/>
                </a:lnTo>
                <a:lnTo>
                  <a:pt x="56385" y="199787"/>
                </a:lnTo>
                <a:lnTo>
                  <a:pt x="52625" y="220822"/>
                </a:lnTo>
                <a:lnTo>
                  <a:pt x="48848" y="236115"/>
                </a:lnTo>
                <a:lnTo>
                  <a:pt x="45060" y="247580"/>
                </a:lnTo>
                <a:lnTo>
                  <a:pt x="41265" y="256493"/>
                </a:lnTo>
                <a:lnTo>
                  <a:pt x="33661" y="273171"/>
                </a:lnTo>
                <a:lnTo>
                  <a:pt x="29856" y="281174"/>
                </a:lnTo>
                <a:lnTo>
                  <a:pt x="27319" y="287780"/>
                </a:lnTo>
                <a:lnTo>
                  <a:pt x="25627" y="293453"/>
                </a:lnTo>
                <a:lnTo>
                  <a:pt x="23748" y="303144"/>
                </a:lnTo>
                <a:lnTo>
                  <a:pt x="22913" y="311684"/>
                </a:lnTo>
                <a:lnTo>
                  <a:pt x="21420" y="315739"/>
                </a:lnTo>
                <a:lnTo>
                  <a:pt x="19155" y="319713"/>
                </a:lnTo>
                <a:lnTo>
                  <a:pt x="16375" y="323633"/>
                </a:lnTo>
                <a:lnTo>
                  <a:pt x="13251" y="327515"/>
                </a:lnTo>
                <a:lnTo>
                  <a:pt x="9899" y="331373"/>
                </a:lnTo>
                <a:lnTo>
                  <a:pt x="0" y="342226"/>
                </a:lnTo>
                <a:lnTo>
                  <a:pt x="10815" y="33147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110"/>
          <p:cNvSpPr/>
          <p:nvPr/>
        </p:nvSpPr>
        <p:spPr>
          <a:xfrm>
            <a:off x="1623060" y="2628912"/>
            <a:ext cx="228435" cy="262861"/>
          </a:xfrm>
          <a:custGeom>
            <a:avLst/>
            <a:gdLst/>
            <a:ahLst/>
            <a:cxnLst/>
            <a:rect l="0" t="0" r="0" b="0"/>
            <a:pathLst>
              <a:path w="228435" h="262861">
                <a:moveTo>
                  <a:pt x="0" y="34277"/>
                </a:moveTo>
                <a:lnTo>
                  <a:pt x="12135" y="28210"/>
                </a:lnTo>
                <a:lnTo>
                  <a:pt x="15710" y="25152"/>
                </a:lnTo>
                <a:lnTo>
                  <a:pt x="18093" y="21844"/>
                </a:lnTo>
                <a:lnTo>
                  <a:pt x="21918" y="13477"/>
                </a:lnTo>
                <a:lnTo>
                  <a:pt x="23502" y="12791"/>
                </a:lnTo>
                <a:lnTo>
                  <a:pt x="28648" y="12028"/>
                </a:lnTo>
                <a:lnTo>
                  <a:pt x="30529" y="10554"/>
                </a:lnTo>
                <a:lnTo>
                  <a:pt x="31782" y="8302"/>
                </a:lnTo>
                <a:lnTo>
                  <a:pt x="32618" y="5530"/>
                </a:lnTo>
                <a:lnTo>
                  <a:pt x="34445" y="3683"/>
                </a:lnTo>
                <a:lnTo>
                  <a:pt x="36933" y="2451"/>
                </a:lnTo>
                <a:lnTo>
                  <a:pt x="43085" y="1082"/>
                </a:lnTo>
                <a:lnTo>
                  <a:pt x="50052" y="474"/>
                </a:lnTo>
                <a:lnTo>
                  <a:pt x="53688" y="312"/>
                </a:lnTo>
                <a:lnTo>
                  <a:pt x="61114" y="132"/>
                </a:lnTo>
                <a:lnTo>
                  <a:pt x="141401" y="0"/>
                </a:lnTo>
                <a:lnTo>
                  <a:pt x="153957" y="1266"/>
                </a:lnTo>
                <a:lnTo>
                  <a:pt x="164868" y="3380"/>
                </a:lnTo>
                <a:lnTo>
                  <a:pt x="174682" y="6059"/>
                </a:lnTo>
                <a:lnTo>
                  <a:pt x="181225" y="9115"/>
                </a:lnTo>
                <a:lnTo>
                  <a:pt x="185586" y="12423"/>
                </a:lnTo>
                <a:lnTo>
                  <a:pt x="188494" y="15898"/>
                </a:lnTo>
                <a:lnTo>
                  <a:pt x="191703" y="18214"/>
                </a:lnTo>
                <a:lnTo>
                  <a:pt x="198654" y="20788"/>
                </a:lnTo>
                <a:lnTo>
                  <a:pt x="201016" y="22745"/>
                </a:lnTo>
                <a:lnTo>
                  <a:pt x="202591" y="25319"/>
                </a:lnTo>
                <a:lnTo>
                  <a:pt x="203640" y="28305"/>
                </a:lnTo>
                <a:lnTo>
                  <a:pt x="203070" y="31566"/>
                </a:lnTo>
                <a:lnTo>
                  <a:pt x="199050" y="38576"/>
                </a:lnTo>
                <a:lnTo>
                  <a:pt x="193030" y="45924"/>
                </a:lnTo>
                <a:lnTo>
                  <a:pt x="189646" y="49662"/>
                </a:lnTo>
                <a:lnTo>
                  <a:pt x="182311" y="54694"/>
                </a:lnTo>
                <a:lnTo>
                  <a:pt x="172340" y="60588"/>
                </a:lnTo>
                <a:lnTo>
                  <a:pt x="160613" y="67058"/>
                </a:lnTo>
                <a:lnTo>
                  <a:pt x="134037" y="81020"/>
                </a:lnTo>
                <a:lnTo>
                  <a:pt x="119838" y="88299"/>
                </a:lnTo>
                <a:lnTo>
                  <a:pt x="106562" y="93152"/>
                </a:lnTo>
                <a:lnTo>
                  <a:pt x="93901" y="96387"/>
                </a:lnTo>
                <a:lnTo>
                  <a:pt x="81651" y="98544"/>
                </a:lnTo>
                <a:lnTo>
                  <a:pt x="72214" y="99982"/>
                </a:lnTo>
                <a:lnTo>
                  <a:pt x="64652" y="100940"/>
                </a:lnTo>
                <a:lnTo>
                  <a:pt x="49459" y="102479"/>
                </a:lnTo>
                <a:lnTo>
                  <a:pt x="49483" y="102605"/>
                </a:lnTo>
                <a:lnTo>
                  <a:pt x="52895" y="102745"/>
                </a:lnTo>
                <a:lnTo>
                  <a:pt x="54313" y="101513"/>
                </a:lnTo>
                <a:lnTo>
                  <a:pt x="55259" y="99421"/>
                </a:lnTo>
                <a:lnTo>
                  <a:pt x="55889" y="96756"/>
                </a:lnTo>
                <a:lnTo>
                  <a:pt x="58849" y="94980"/>
                </a:lnTo>
                <a:lnTo>
                  <a:pt x="63363" y="93796"/>
                </a:lnTo>
                <a:lnTo>
                  <a:pt x="68912" y="93006"/>
                </a:lnTo>
                <a:lnTo>
                  <a:pt x="73881" y="92480"/>
                </a:lnTo>
                <a:lnTo>
                  <a:pt x="78464" y="92129"/>
                </a:lnTo>
                <a:lnTo>
                  <a:pt x="82789" y="91895"/>
                </a:lnTo>
                <a:lnTo>
                  <a:pt x="125283" y="91566"/>
                </a:lnTo>
                <a:lnTo>
                  <a:pt x="138132" y="92790"/>
                </a:lnTo>
                <a:lnTo>
                  <a:pt x="147968" y="94876"/>
                </a:lnTo>
                <a:lnTo>
                  <a:pt x="185014" y="107349"/>
                </a:lnTo>
                <a:lnTo>
                  <a:pt x="193193" y="109661"/>
                </a:lnTo>
                <a:lnTo>
                  <a:pt x="199915" y="111204"/>
                </a:lnTo>
                <a:lnTo>
                  <a:pt x="205667" y="112231"/>
                </a:lnTo>
                <a:lnTo>
                  <a:pt x="209501" y="114187"/>
                </a:lnTo>
                <a:lnTo>
                  <a:pt x="212057" y="116760"/>
                </a:lnTo>
                <a:lnTo>
                  <a:pt x="216167" y="123007"/>
                </a:lnTo>
                <a:lnTo>
                  <a:pt x="222227" y="130016"/>
                </a:lnTo>
                <a:lnTo>
                  <a:pt x="224352" y="134933"/>
                </a:lnTo>
                <a:lnTo>
                  <a:pt x="225768" y="140751"/>
                </a:lnTo>
                <a:lnTo>
                  <a:pt x="226712" y="147170"/>
                </a:lnTo>
                <a:lnTo>
                  <a:pt x="227341" y="152719"/>
                </a:lnTo>
                <a:lnTo>
                  <a:pt x="227760" y="157689"/>
                </a:lnTo>
                <a:lnTo>
                  <a:pt x="228040" y="162271"/>
                </a:lnTo>
                <a:lnTo>
                  <a:pt x="228351" y="170751"/>
                </a:lnTo>
                <a:lnTo>
                  <a:pt x="228434" y="174789"/>
                </a:lnTo>
                <a:lnTo>
                  <a:pt x="227219" y="178752"/>
                </a:lnTo>
                <a:lnTo>
                  <a:pt x="222482" y="186542"/>
                </a:lnTo>
                <a:lnTo>
                  <a:pt x="216144" y="194237"/>
                </a:lnTo>
                <a:lnTo>
                  <a:pt x="212676" y="198067"/>
                </a:lnTo>
                <a:lnTo>
                  <a:pt x="207824" y="201891"/>
                </a:lnTo>
                <a:lnTo>
                  <a:pt x="202049" y="205710"/>
                </a:lnTo>
                <a:lnTo>
                  <a:pt x="195659" y="209525"/>
                </a:lnTo>
                <a:lnTo>
                  <a:pt x="190129" y="213339"/>
                </a:lnTo>
                <a:lnTo>
                  <a:pt x="185173" y="217152"/>
                </a:lnTo>
                <a:lnTo>
                  <a:pt x="180598" y="220964"/>
                </a:lnTo>
                <a:lnTo>
                  <a:pt x="175009" y="224775"/>
                </a:lnTo>
                <a:lnTo>
                  <a:pt x="168742" y="228586"/>
                </a:lnTo>
                <a:lnTo>
                  <a:pt x="162025" y="232397"/>
                </a:lnTo>
                <a:lnTo>
                  <a:pt x="147787" y="240017"/>
                </a:lnTo>
                <a:lnTo>
                  <a:pt x="140435" y="243827"/>
                </a:lnTo>
                <a:lnTo>
                  <a:pt x="129183" y="247637"/>
                </a:lnTo>
                <a:lnTo>
                  <a:pt x="115332" y="251447"/>
                </a:lnTo>
                <a:lnTo>
                  <a:pt x="99748" y="255257"/>
                </a:lnTo>
                <a:lnTo>
                  <a:pt x="88088" y="257798"/>
                </a:lnTo>
                <a:lnTo>
                  <a:pt x="79045" y="259491"/>
                </a:lnTo>
                <a:lnTo>
                  <a:pt x="71747" y="260619"/>
                </a:lnTo>
                <a:lnTo>
                  <a:pt x="65611" y="261372"/>
                </a:lnTo>
                <a:lnTo>
                  <a:pt x="60251" y="261874"/>
                </a:lnTo>
                <a:lnTo>
                  <a:pt x="55407" y="262209"/>
                </a:lnTo>
                <a:lnTo>
                  <a:pt x="49638" y="262432"/>
                </a:lnTo>
                <a:lnTo>
                  <a:pt x="30653" y="262745"/>
                </a:lnTo>
                <a:lnTo>
                  <a:pt x="8144" y="262860"/>
                </a:lnTo>
                <a:lnTo>
                  <a:pt x="5429" y="261596"/>
                </a:lnTo>
                <a:lnTo>
                  <a:pt x="3619" y="259483"/>
                </a:lnTo>
                <a:lnTo>
                  <a:pt x="0" y="25144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111"/>
          <p:cNvSpPr/>
          <p:nvPr/>
        </p:nvSpPr>
        <p:spPr>
          <a:xfrm>
            <a:off x="1920240" y="2571750"/>
            <a:ext cx="826284" cy="394026"/>
          </a:xfrm>
          <a:custGeom>
            <a:avLst/>
            <a:gdLst/>
            <a:ahLst/>
            <a:cxnLst/>
            <a:rect l="0" t="0" r="0" b="0"/>
            <a:pathLst>
              <a:path w="826284" h="394026">
                <a:moveTo>
                  <a:pt x="0" y="217169"/>
                </a:moveTo>
                <a:lnTo>
                  <a:pt x="6067" y="217169"/>
                </a:lnTo>
                <a:lnTo>
                  <a:pt x="7855" y="218439"/>
                </a:lnTo>
                <a:lnTo>
                  <a:pt x="9046" y="220556"/>
                </a:lnTo>
                <a:lnTo>
                  <a:pt x="9841" y="223237"/>
                </a:lnTo>
                <a:lnTo>
                  <a:pt x="11640" y="225025"/>
                </a:lnTo>
                <a:lnTo>
                  <a:pt x="14110" y="226216"/>
                </a:lnTo>
                <a:lnTo>
                  <a:pt x="17027" y="227011"/>
                </a:lnTo>
                <a:lnTo>
                  <a:pt x="18971" y="228810"/>
                </a:lnTo>
                <a:lnTo>
                  <a:pt x="20267" y="231280"/>
                </a:lnTo>
                <a:lnTo>
                  <a:pt x="24247" y="241221"/>
                </a:lnTo>
                <a:lnTo>
                  <a:pt x="34483" y="262572"/>
                </a:lnTo>
                <a:lnTo>
                  <a:pt x="39499" y="271568"/>
                </a:lnTo>
                <a:lnTo>
                  <a:pt x="44112" y="278835"/>
                </a:lnTo>
                <a:lnTo>
                  <a:pt x="48458" y="284950"/>
                </a:lnTo>
                <a:lnTo>
                  <a:pt x="53895" y="294106"/>
                </a:lnTo>
                <a:lnTo>
                  <a:pt x="60060" y="305291"/>
                </a:lnTo>
                <a:lnTo>
                  <a:pt x="66710" y="317827"/>
                </a:lnTo>
                <a:lnTo>
                  <a:pt x="73683" y="328725"/>
                </a:lnTo>
                <a:lnTo>
                  <a:pt x="80872" y="338529"/>
                </a:lnTo>
                <a:lnTo>
                  <a:pt x="98524" y="360381"/>
                </a:lnTo>
                <a:lnTo>
                  <a:pt x="107650" y="370234"/>
                </a:lnTo>
                <a:lnTo>
                  <a:pt x="111136" y="372552"/>
                </a:lnTo>
                <a:lnTo>
                  <a:pt x="122111" y="377085"/>
                </a:lnTo>
                <a:lnTo>
                  <a:pt x="129625" y="382647"/>
                </a:lnTo>
                <a:lnTo>
                  <a:pt x="132136" y="385907"/>
                </a:lnTo>
                <a:lnTo>
                  <a:pt x="133811" y="389352"/>
                </a:lnTo>
                <a:lnTo>
                  <a:pt x="134927" y="392918"/>
                </a:lnTo>
                <a:lnTo>
                  <a:pt x="136941" y="394025"/>
                </a:lnTo>
                <a:lnTo>
                  <a:pt x="139554" y="393493"/>
                </a:lnTo>
                <a:lnTo>
                  <a:pt x="142566" y="391868"/>
                </a:lnTo>
                <a:lnTo>
                  <a:pt x="143304" y="389515"/>
                </a:lnTo>
                <a:lnTo>
                  <a:pt x="142526" y="386677"/>
                </a:lnTo>
                <a:lnTo>
                  <a:pt x="140737" y="383514"/>
                </a:lnTo>
                <a:lnTo>
                  <a:pt x="140815" y="380136"/>
                </a:lnTo>
                <a:lnTo>
                  <a:pt x="142136" y="376614"/>
                </a:lnTo>
                <a:lnTo>
                  <a:pt x="144287" y="372996"/>
                </a:lnTo>
                <a:lnTo>
                  <a:pt x="144451" y="369314"/>
                </a:lnTo>
                <a:lnTo>
                  <a:pt x="143291" y="365589"/>
                </a:lnTo>
                <a:lnTo>
                  <a:pt x="141247" y="361836"/>
                </a:lnTo>
                <a:lnTo>
                  <a:pt x="138976" y="354279"/>
                </a:lnTo>
                <a:lnTo>
                  <a:pt x="137967" y="344147"/>
                </a:lnTo>
                <a:lnTo>
                  <a:pt x="137519" y="326944"/>
                </a:lnTo>
                <a:lnTo>
                  <a:pt x="136129" y="310672"/>
                </a:lnTo>
                <a:lnTo>
                  <a:pt x="131198" y="265500"/>
                </a:lnTo>
                <a:lnTo>
                  <a:pt x="128105" y="243040"/>
                </a:lnTo>
                <a:lnTo>
                  <a:pt x="121282" y="201151"/>
                </a:lnTo>
                <a:lnTo>
                  <a:pt x="117685" y="183630"/>
                </a:lnTo>
                <a:lnTo>
                  <a:pt x="114016" y="168140"/>
                </a:lnTo>
                <a:lnTo>
                  <a:pt x="110301" y="154003"/>
                </a:lnTo>
                <a:lnTo>
                  <a:pt x="106554" y="142039"/>
                </a:lnTo>
                <a:lnTo>
                  <a:pt x="102786" y="131522"/>
                </a:lnTo>
                <a:lnTo>
                  <a:pt x="99004" y="121971"/>
                </a:lnTo>
                <a:lnTo>
                  <a:pt x="96482" y="113064"/>
                </a:lnTo>
                <a:lnTo>
                  <a:pt x="94801" y="104586"/>
                </a:lnTo>
                <a:lnTo>
                  <a:pt x="93681" y="96394"/>
                </a:lnTo>
                <a:lnTo>
                  <a:pt x="91664" y="89662"/>
                </a:lnTo>
                <a:lnTo>
                  <a:pt x="86036" y="78796"/>
                </a:lnTo>
                <a:lnTo>
                  <a:pt x="82688" y="69734"/>
                </a:lnTo>
                <a:lnTo>
                  <a:pt x="80803" y="57492"/>
                </a:lnTo>
                <a:lnTo>
                  <a:pt x="80166" y="48045"/>
                </a:lnTo>
                <a:lnTo>
                  <a:pt x="80056" y="34273"/>
                </a:lnTo>
                <a:lnTo>
                  <a:pt x="81311" y="29198"/>
                </a:lnTo>
                <a:lnTo>
                  <a:pt x="86091" y="20173"/>
                </a:lnTo>
                <a:lnTo>
                  <a:pt x="95836" y="11929"/>
                </a:lnTo>
                <a:lnTo>
                  <a:pt x="107363" y="5302"/>
                </a:lnTo>
                <a:lnTo>
                  <a:pt x="116720" y="2356"/>
                </a:lnTo>
                <a:lnTo>
                  <a:pt x="129128" y="698"/>
                </a:lnTo>
                <a:lnTo>
                  <a:pt x="150523" y="310"/>
                </a:lnTo>
                <a:lnTo>
                  <a:pt x="805217" y="0"/>
                </a:lnTo>
                <a:lnTo>
                  <a:pt x="812401" y="1269"/>
                </a:lnTo>
                <a:lnTo>
                  <a:pt x="823770" y="6067"/>
                </a:lnTo>
                <a:lnTo>
                  <a:pt x="826040" y="9125"/>
                </a:lnTo>
                <a:lnTo>
                  <a:pt x="826283" y="12433"/>
                </a:lnTo>
                <a:lnTo>
                  <a:pt x="823616" y="20800"/>
                </a:lnTo>
                <a:lnTo>
                  <a:pt x="819865" y="25331"/>
                </a:lnTo>
                <a:lnTo>
                  <a:pt x="811530" y="3428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112"/>
          <p:cNvSpPr/>
          <p:nvPr/>
        </p:nvSpPr>
        <p:spPr>
          <a:xfrm>
            <a:off x="2217420" y="2697479"/>
            <a:ext cx="228601" cy="125559"/>
          </a:xfrm>
          <a:custGeom>
            <a:avLst/>
            <a:gdLst/>
            <a:ahLst/>
            <a:cxnLst/>
            <a:rect l="0" t="0" r="0" b="0"/>
            <a:pathLst>
              <a:path w="228601" h="125559">
                <a:moveTo>
                  <a:pt x="0" y="0"/>
                </a:moveTo>
                <a:lnTo>
                  <a:pt x="9841" y="19683"/>
                </a:lnTo>
                <a:lnTo>
                  <a:pt x="10370" y="24552"/>
                </a:lnTo>
                <a:lnTo>
                  <a:pt x="10723" y="31608"/>
                </a:lnTo>
                <a:lnTo>
                  <a:pt x="10959" y="40122"/>
                </a:lnTo>
                <a:lnTo>
                  <a:pt x="9846" y="49608"/>
                </a:lnTo>
                <a:lnTo>
                  <a:pt x="7834" y="59742"/>
                </a:lnTo>
                <a:lnTo>
                  <a:pt x="5222" y="70308"/>
                </a:lnTo>
                <a:lnTo>
                  <a:pt x="3482" y="81162"/>
                </a:lnTo>
                <a:lnTo>
                  <a:pt x="2321" y="92208"/>
                </a:lnTo>
                <a:lnTo>
                  <a:pt x="458" y="119109"/>
                </a:lnTo>
                <a:lnTo>
                  <a:pt x="1575" y="121316"/>
                </a:lnTo>
                <a:lnTo>
                  <a:pt x="3590" y="122788"/>
                </a:lnTo>
                <a:lnTo>
                  <a:pt x="9215" y="124422"/>
                </a:lnTo>
                <a:lnTo>
                  <a:pt x="15949" y="125149"/>
                </a:lnTo>
                <a:lnTo>
                  <a:pt x="22062" y="125343"/>
                </a:lnTo>
                <a:lnTo>
                  <a:pt x="39015" y="125558"/>
                </a:lnTo>
                <a:lnTo>
                  <a:pt x="48870" y="124346"/>
                </a:lnTo>
                <a:lnTo>
                  <a:pt x="59250" y="122267"/>
                </a:lnTo>
                <a:lnTo>
                  <a:pt x="69980" y="119612"/>
                </a:lnTo>
                <a:lnTo>
                  <a:pt x="82213" y="117841"/>
                </a:lnTo>
                <a:lnTo>
                  <a:pt x="95449" y="116661"/>
                </a:lnTo>
                <a:lnTo>
                  <a:pt x="109352" y="115874"/>
                </a:lnTo>
                <a:lnTo>
                  <a:pt x="134961" y="115000"/>
                </a:lnTo>
                <a:lnTo>
                  <a:pt x="178310" y="114393"/>
                </a:lnTo>
                <a:lnTo>
                  <a:pt x="228600" y="1143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113"/>
          <p:cNvSpPr/>
          <p:nvPr/>
        </p:nvSpPr>
        <p:spPr>
          <a:xfrm>
            <a:off x="2351303" y="2697479"/>
            <a:ext cx="60428" cy="297181"/>
          </a:xfrm>
          <a:custGeom>
            <a:avLst/>
            <a:gdLst/>
            <a:ahLst/>
            <a:cxnLst/>
            <a:rect l="0" t="0" r="0" b="0"/>
            <a:pathLst>
              <a:path w="60428" h="297181">
                <a:moveTo>
                  <a:pt x="14707" y="0"/>
                </a:moveTo>
                <a:lnTo>
                  <a:pt x="0" y="0"/>
                </a:lnTo>
                <a:lnTo>
                  <a:pt x="1092" y="0"/>
                </a:lnTo>
                <a:lnTo>
                  <a:pt x="1820" y="1271"/>
                </a:lnTo>
                <a:lnTo>
                  <a:pt x="2629" y="6068"/>
                </a:lnTo>
                <a:lnTo>
                  <a:pt x="2989" y="12434"/>
                </a:lnTo>
                <a:lnTo>
                  <a:pt x="3085" y="15910"/>
                </a:lnTo>
                <a:lnTo>
                  <a:pt x="4419" y="20766"/>
                </a:lnTo>
                <a:lnTo>
                  <a:pt x="6578" y="26545"/>
                </a:lnTo>
                <a:lnTo>
                  <a:pt x="9287" y="32937"/>
                </a:lnTo>
                <a:lnTo>
                  <a:pt x="11094" y="38468"/>
                </a:lnTo>
                <a:lnTo>
                  <a:pt x="12298" y="43425"/>
                </a:lnTo>
                <a:lnTo>
                  <a:pt x="13101" y="48000"/>
                </a:lnTo>
                <a:lnTo>
                  <a:pt x="17380" y="66630"/>
                </a:lnTo>
                <a:lnTo>
                  <a:pt x="20299" y="78710"/>
                </a:lnTo>
                <a:lnTo>
                  <a:pt x="22245" y="89304"/>
                </a:lnTo>
                <a:lnTo>
                  <a:pt x="23542" y="98906"/>
                </a:lnTo>
                <a:lnTo>
                  <a:pt x="24407" y="107848"/>
                </a:lnTo>
                <a:lnTo>
                  <a:pt x="26253" y="118888"/>
                </a:lnTo>
                <a:lnTo>
                  <a:pt x="28754" y="131329"/>
                </a:lnTo>
                <a:lnTo>
                  <a:pt x="31692" y="144703"/>
                </a:lnTo>
                <a:lnTo>
                  <a:pt x="33650" y="156159"/>
                </a:lnTo>
                <a:lnTo>
                  <a:pt x="34956" y="166336"/>
                </a:lnTo>
                <a:lnTo>
                  <a:pt x="35826" y="175661"/>
                </a:lnTo>
                <a:lnTo>
                  <a:pt x="37676" y="186957"/>
                </a:lnTo>
                <a:lnTo>
                  <a:pt x="40180" y="199568"/>
                </a:lnTo>
                <a:lnTo>
                  <a:pt x="43119" y="213056"/>
                </a:lnTo>
                <a:lnTo>
                  <a:pt x="45078" y="223317"/>
                </a:lnTo>
                <a:lnTo>
                  <a:pt x="46384" y="231428"/>
                </a:lnTo>
                <a:lnTo>
                  <a:pt x="47255" y="238106"/>
                </a:lnTo>
                <a:lnTo>
                  <a:pt x="47836" y="243827"/>
                </a:lnTo>
                <a:lnTo>
                  <a:pt x="48223" y="248912"/>
                </a:lnTo>
                <a:lnTo>
                  <a:pt x="48480" y="253571"/>
                </a:lnTo>
                <a:lnTo>
                  <a:pt x="48767" y="265522"/>
                </a:lnTo>
                <a:lnTo>
                  <a:pt x="48951" y="287822"/>
                </a:lnTo>
                <a:lnTo>
                  <a:pt x="50236" y="290942"/>
                </a:lnTo>
                <a:lnTo>
                  <a:pt x="52363" y="293021"/>
                </a:lnTo>
                <a:lnTo>
                  <a:pt x="60427" y="29718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114"/>
          <p:cNvSpPr/>
          <p:nvPr/>
        </p:nvSpPr>
        <p:spPr>
          <a:xfrm>
            <a:off x="2474511" y="2697504"/>
            <a:ext cx="222754" cy="291866"/>
          </a:xfrm>
          <a:custGeom>
            <a:avLst/>
            <a:gdLst/>
            <a:ahLst/>
            <a:cxnLst/>
            <a:rect l="0" t="0" r="0" b="0"/>
            <a:pathLst>
              <a:path w="222754" h="291866">
                <a:moveTo>
                  <a:pt x="108669" y="22835"/>
                </a:moveTo>
                <a:lnTo>
                  <a:pt x="102601" y="10700"/>
                </a:lnTo>
                <a:lnTo>
                  <a:pt x="99543" y="7125"/>
                </a:lnTo>
                <a:lnTo>
                  <a:pt x="96235" y="4742"/>
                </a:lnTo>
                <a:lnTo>
                  <a:pt x="87868" y="917"/>
                </a:lnTo>
                <a:lnTo>
                  <a:pt x="83337" y="394"/>
                </a:lnTo>
                <a:lnTo>
                  <a:pt x="77090" y="161"/>
                </a:lnTo>
                <a:lnTo>
                  <a:pt x="65163" y="30"/>
                </a:lnTo>
                <a:lnTo>
                  <a:pt x="52926" y="0"/>
                </a:lnTo>
                <a:lnTo>
                  <a:pt x="47377" y="1262"/>
                </a:lnTo>
                <a:lnTo>
                  <a:pt x="42408" y="3373"/>
                </a:lnTo>
                <a:lnTo>
                  <a:pt x="37824" y="6051"/>
                </a:lnTo>
                <a:lnTo>
                  <a:pt x="32229" y="9105"/>
                </a:lnTo>
                <a:lnTo>
                  <a:pt x="19239" y="15887"/>
                </a:lnTo>
                <a:lnTo>
                  <a:pt x="14759" y="19473"/>
                </a:lnTo>
                <a:lnTo>
                  <a:pt x="11772" y="23134"/>
                </a:lnTo>
                <a:lnTo>
                  <a:pt x="7183" y="30588"/>
                </a:lnTo>
                <a:lnTo>
                  <a:pt x="911" y="38134"/>
                </a:lnTo>
                <a:lnTo>
                  <a:pt x="0" y="41925"/>
                </a:lnTo>
                <a:lnTo>
                  <a:pt x="663" y="45722"/>
                </a:lnTo>
                <a:lnTo>
                  <a:pt x="4786" y="54597"/>
                </a:lnTo>
                <a:lnTo>
                  <a:pt x="10852" y="67008"/>
                </a:lnTo>
                <a:lnTo>
                  <a:pt x="14247" y="72604"/>
                </a:lnTo>
                <a:lnTo>
                  <a:pt x="17781" y="77605"/>
                </a:lnTo>
                <a:lnTo>
                  <a:pt x="21407" y="82208"/>
                </a:lnTo>
                <a:lnTo>
                  <a:pt x="27634" y="87817"/>
                </a:lnTo>
                <a:lnTo>
                  <a:pt x="35596" y="94097"/>
                </a:lnTo>
                <a:lnTo>
                  <a:pt x="44713" y="100823"/>
                </a:lnTo>
                <a:lnTo>
                  <a:pt x="53332" y="106577"/>
                </a:lnTo>
                <a:lnTo>
                  <a:pt x="61617" y="111683"/>
                </a:lnTo>
                <a:lnTo>
                  <a:pt x="69681" y="116357"/>
                </a:lnTo>
                <a:lnTo>
                  <a:pt x="76327" y="120743"/>
                </a:lnTo>
                <a:lnTo>
                  <a:pt x="82028" y="124937"/>
                </a:lnTo>
                <a:lnTo>
                  <a:pt x="87098" y="129003"/>
                </a:lnTo>
                <a:lnTo>
                  <a:pt x="98098" y="135524"/>
                </a:lnTo>
                <a:lnTo>
                  <a:pt x="113052" y="143681"/>
                </a:lnTo>
                <a:lnTo>
                  <a:pt x="130641" y="152929"/>
                </a:lnTo>
                <a:lnTo>
                  <a:pt x="143637" y="160365"/>
                </a:lnTo>
                <a:lnTo>
                  <a:pt x="153571" y="166592"/>
                </a:lnTo>
                <a:lnTo>
                  <a:pt x="161463" y="172013"/>
                </a:lnTo>
                <a:lnTo>
                  <a:pt x="169265" y="178167"/>
                </a:lnTo>
                <a:lnTo>
                  <a:pt x="177006" y="184810"/>
                </a:lnTo>
                <a:lnTo>
                  <a:pt x="191111" y="197694"/>
                </a:lnTo>
                <a:lnTo>
                  <a:pt x="201613" y="207654"/>
                </a:lnTo>
                <a:lnTo>
                  <a:pt x="214665" y="220401"/>
                </a:lnTo>
                <a:lnTo>
                  <a:pt x="217433" y="224396"/>
                </a:lnTo>
                <a:lnTo>
                  <a:pt x="220508" y="232221"/>
                </a:lnTo>
                <a:lnTo>
                  <a:pt x="221875" y="239932"/>
                </a:lnTo>
                <a:lnTo>
                  <a:pt x="222483" y="247593"/>
                </a:lnTo>
                <a:lnTo>
                  <a:pt x="222753" y="255231"/>
                </a:lnTo>
                <a:lnTo>
                  <a:pt x="221555" y="259046"/>
                </a:lnTo>
                <a:lnTo>
                  <a:pt x="216837" y="266671"/>
                </a:lnTo>
                <a:lnTo>
                  <a:pt x="212531" y="270483"/>
                </a:lnTo>
                <a:lnTo>
                  <a:pt x="207120" y="274294"/>
                </a:lnTo>
                <a:lnTo>
                  <a:pt x="192321" y="283468"/>
                </a:lnTo>
                <a:lnTo>
                  <a:pt x="187297" y="285490"/>
                </a:lnTo>
                <a:lnTo>
                  <a:pt x="171555" y="291124"/>
                </a:lnTo>
                <a:lnTo>
                  <a:pt x="163293" y="291865"/>
                </a:lnTo>
                <a:lnTo>
                  <a:pt x="155244" y="291088"/>
                </a:lnTo>
                <a:lnTo>
                  <a:pt x="147339" y="289301"/>
                </a:lnTo>
                <a:lnTo>
                  <a:pt x="139529" y="288109"/>
                </a:lnTo>
                <a:lnTo>
                  <a:pt x="131782" y="287314"/>
                </a:lnTo>
                <a:lnTo>
                  <a:pt x="124078" y="286785"/>
                </a:lnTo>
                <a:lnTo>
                  <a:pt x="118941" y="285162"/>
                </a:lnTo>
                <a:lnTo>
                  <a:pt x="115517" y="282810"/>
                </a:lnTo>
                <a:lnTo>
                  <a:pt x="113234" y="279972"/>
                </a:lnTo>
                <a:lnTo>
                  <a:pt x="110443" y="278079"/>
                </a:lnTo>
                <a:lnTo>
                  <a:pt x="103954" y="275977"/>
                </a:lnTo>
                <a:lnTo>
                  <a:pt x="100445" y="275417"/>
                </a:lnTo>
                <a:lnTo>
                  <a:pt x="96836" y="275043"/>
                </a:lnTo>
                <a:lnTo>
                  <a:pt x="93160" y="274794"/>
                </a:lnTo>
                <a:lnTo>
                  <a:pt x="89440" y="272088"/>
                </a:lnTo>
                <a:lnTo>
                  <a:pt x="85689" y="267744"/>
                </a:lnTo>
                <a:lnTo>
                  <a:pt x="81919" y="262308"/>
                </a:lnTo>
                <a:lnTo>
                  <a:pt x="79406" y="257413"/>
                </a:lnTo>
                <a:lnTo>
                  <a:pt x="76613" y="248589"/>
                </a:lnTo>
                <a:lnTo>
                  <a:pt x="75372" y="240434"/>
                </a:lnTo>
                <a:lnTo>
                  <a:pt x="75041" y="236481"/>
                </a:lnTo>
                <a:lnTo>
                  <a:pt x="74820" y="231306"/>
                </a:lnTo>
                <a:lnTo>
                  <a:pt x="74575" y="218782"/>
                </a:lnTo>
                <a:lnTo>
                  <a:pt x="77049" y="209347"/>
                </a:lnTo>
                <a:lnTo>
                  <a:pt x="81239" y="197976"/>
                </a:lnTo>
                <a:lnTo>
                  <a:pt x="86572" y="185316"/>
                </a:lnTo>
                <a:lnTo>
                  <a:pt x="90128" y="174336"/>
                </a:lnTo>
                <a:lnTo>
                  <a:pt x="92498" y="164476"/>
                </a:lnTo>
                <a:lnTo>
                  <a:pt x="94078" y="155362"/>
                </a:lnTo>
                <a:lnTo>
                  <a:pt x="96402" y="148017"/>
                </a:lnTo>
                <a:lnTo>
                  <a:pt x="99221" y="141850"/>
                </a:lnTo>
                <a:lnTo>
                  <a:pt x="102370" y="136468"/>
                </a:lnTo>
                <a:lnTo>
                  <a:pt x="104469" y="131611"/>
                </a:lnTo>
                <a:lnTo>
                  <a:pt x="106802" y="122827"/>
                </a:lnTo>
                <a:lnTo>
                  <a:pt x="111226" y="114689"/>
                </a:lnTo>
                <a:lnTo>
                  <a:pt x="117425" y="106839"/>
                </a:lnTo>
                <a:lnTo>
                  <a:pt x="120856" y="102968"/>
                </a:lnTo>
                <a:lnTo>
                  <a:pt x="124414" y="99117"/>
                </a:lnTo>
                <a:lnTo>
                  <a:pt x="128055" y="94010"/>
                </a:lnTo>
                <a:lnTo>
                  <a:pt x="131753" y="88065"/>
                </a:lnTo>
                <a:lnTo>
                  <a:pt x="135488" y="81562"/>
                </a:lnTo>
                <a:lnTo>
                  <a:pt x="137978" y="75956"/>
                </a:lnTo>
                <a:lnTo>
                  <a:pt x="139638" y="70950"/>
                </a:lnTo>
                <a:lnTo>
                  <a:pt x="140745" y="66342"/>
                </a:lnTo>
                <a:lnTo>
                  <a:pt x="140213" y="61999"/>
                </a:lnTo>
                <a:lnTo>
                  <a:pt x="138588" y="57835"/>
                </a:lnTo>
                <a:lnTo>
                  <a:pt x="136235" y="53788"/>
                </a:lnTo>
                <a:lnTo>
                  <a:pt x="133620" y="45906"/>
                </a:lnTo>
                <a:lnTo>
                  <a:pt x="132923" y="42026"/>
                </a:lnTo>
                <a:lnTo>
                  <a:pt x="131188" y="39439"/>
                </a:lnTo>
                <a:lnTo>
                  <a:pt x="128762" y="37714"/>
                </a:lnTo>
                <a:lnTo>
                  <a:pt x="125874" y="36565"/>
                </a:lnTo>
                <a:lnTo>
                  <a:pt x="122679" y="37068"/>
                </a:lnTo>
                <a:lnTo>
                  <a:pt x="115742" y="41015"/>
                </a:lnTo>
                <a:lnTo>
                  <a:pt x="112114" y="42575"/>
                </a:lnTo>
                <a:lnTo>
                  <a:pt x="108426" y="43615"/>
                </a:lnTo>
                <a:lnTo>
                  <a:pt x="97239" y="4569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Last 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the diagram to help find the values.</a:t>
            </a:r>
          </a:p>
          <a:p>
            <a:r>
              <a:rPr lang="en-US" dirty="0" smtClean="0"/>
              <a:t>A=</a:t>
            </a:r>
          </a:p>
          <a:p>
            <a:r>
              <a:rPr lang="en-US" dirty="0" smtClean="0"/>
              <a:t>b</a:t>
            </a:r>
            <a:r>
              <a:rPr lang="en-US" baseline="-25000" dirty="0" smtClean="0"/>
              <a:t>1</a:t>
            </a:r>
            <a:r>
              <a:rPr lang="en-US" dirty="0" smtClean="0"/>
              <a:t>= 5</a:t>
            </a:r>
          </a:p>
          <a:p>
            <a:r>
              <a:rPr lang="en-US" dirty="0" smtClean="0"/>
              <a:t>b</a:t>
            </a:r>
            <a:r>
              <a:rPr lang="en-US" baseline="-25000" dirty="0" smtClean="0"/>
              <a:t>2</a:t>
            </a:r>
            <a:r>
              <a:rPr lang="en-US" dirty="0" smtClean="0"/>
              <a:t> =15</a:t>
            </a:r>
          </a:p>
          <a:p>
            <a:r>
              <a:rPr lang="en-US" dirty="0" smtClean="0"/>
              <a:t>h=</a:t>
            </a:r>
          </a:p>
          <a:p>
            <a:r>
              <a:rPr lang="en-US" dirty="0" smtClean="0"/>
              <a:t>m=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3276600"/>
            <a:ext cx="3562350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MARTPenAnnotation21"/>
          <p:cNvSpPr/>
          <p:nvPr/>
        </p:nvSpPr>
        <p:spPr>
          <a:xfrm>
            <a:off x="1546514" y="3167750"/>
            <a:ext cx="323721" cy="306442"/>
          </a:xfrm>
          <a:custGeom>
            <a:avLst/>
            <a:gdLst/>
            <a:ahLst/>
            <a:cxnLst/>
            <a:rect l="0" t="0" r="0" b="0"/>
            <a:pathLst>
              <a:path w="323721" h="306442">
                <a:moveTo>
                  <a:pt x="282286" y="21219"/>
                </a:moveTo>
                <a:lnTo>
                  <a:pt x="276218" y="15152"/>
                </a:lnTo>
                <a:lnTo>
                  <a:pt x="271891" y="13364"/>
                </a:lnTo>
                <a:lnTo>
                  <a:pt x="266466" y="12172"/>
                </a:lnTo>
                <a:lnTo>
                  <a:pt x="260309" y="11378"/>
                </a:lnTo>
                <a:lnTo>
                  <a:pt x="252394" y="10849"/>
                </a:lnTo>
                <a:lnTo>
                  <a:pt x="243308" y="10495"/>
                </a:lnTo>
                <a:lnTo>
                  <a:pt x="212317" y="9999"/>
                </a:lnTo>
                <a:lnTo>
                  <a:pt x="201350" y="9929"/>
                </a:lnTo>
                <a:lnTo>
                  <a:pt x="186418" y="11153"/>
                </a:lnTo>
                <a:lnTo>
                  <a:pt x="168844" y="13238"/>
                </a:lnTo>
                <a:lnTo>
                  <a:pt x="149508" y="15899"/>
                </a:lnTo>
                <a:lnTo>
                  <a:pt x="132807" y="17672"/>
                </a:lnTo>
                <a:lnTo>
                  <a:pt x="117863" y="18855"/>
                </a:lnTo>
                <a:lnTo>
                  <a:pt x="104091" y="19643"/>
                </a:lnTo>
                <a:lnTo>
                  <a:pt x="93639" y="21439"/>
                </a:lnTo>
                <a:lnTo>
                  <a:pt x="85401" y="23905"/>
                </a:lnTo>
                <a:lnTo>
                  <a:pt x="75401" y="28763"/>
                </a:lnTo>
                <a:lnTo>
                  <a:pt x="74513" y="30059"/>
                </a:lnTo>
                <a:lnTo>
                  <a:pt x="75190" y="30922"/>
                </a:lnTo>
                <a:lnTo>
                  <a:pt x="89612" y="31498"/>
                </a:lnTo>
                <a:lnTo>
                  <a:pt x="202883" y="32498"/>
                </a:lnTo>
                <a:lnTo>
                  <a:pt x="214111" y="33818"/>
                </a:lnTo>
                <a:lnTo>
                  <a:pt x="221596" y="35969"/>
                </a:lnTo>
                <a:lnTo>
                  <a:pt x="233608" y="42477"/>
                </a:lnTo>
                <a:lnTo>
                  <a:pt x="232054" y="44281"/>
                </a:lnTo>
                <a:lnTo>
                  <a:pt x="223554" y="49672"/>
                </a:lnTo>
                <a:lnTo>
                  <a:pt x="216461" y="52888"/>
                </a:lnTo>
                <a:lnTo>
                  <a:pt x="207923" y="56302"/>
                </a:lnTo>
                <a:lnTo>
                  <a:pt x="198420" y="59848"/>
                </a:lnTo>
                <a:lnTo>
                  <a:pt x="189545" y="62212"/>
                </a:lnTo>
                <a:lnTo>
                  <a:pt x="181089" y="63788"/>
                </a:lnTo>
                <a:lnTo>
                  <a:pt x="172911" y="64838"/>
                </a:lnTo>
                <a:lnTo>
                  <a:pt x="163649" y="66809"/>
                </a:lnTo>
                <a:lnTo>
                  <a:pt x="153665" y="69392"/>
                </a:lnTo>
                <a:lnTo>
                  <a:pt x="143198" y="72385"/>
                </a:lnTo>
                <a:lnTo>
                  <a:pt x="132411" y="74380"/>
                </a:lnTo>
                <a:lnTo>
                  <a:pt x="121409" y="75710"/>
                </a:lnTo>
                <a:lnTo>
                  <a:pt x="101565" y="77187"/>
                </a:lnTo>
                <a:lnTo>
                  <a:pt x="80091" y="78214"/>
                </a:lnTo>
                <a:lnTo>
                  <a:pt x="80179" y="78266"/>
                </a:lnTo>
                <a:lnTo>
                  <a:pt x="83664" y="78323"/>
                </a:lnTo>
                <a:lnTo>
                  <a:pt x="90181" y="77069"/>
                </a:lnTo>
                <a:lnTo>
                  <a:pt x="110969" y="72288"/>
                </a:lnTo>
                <a:lnTo>
                  <a:pt x="122355" y="70505"/>
                </a:lnTo>
                <a:lnTo>
                  <a:pt x="133755" y="69317"/>
                </a:lnTo>
                <a:lnTo>
                  <a:pt x="145165" y="68524"/>
                </a:lnTo>
                <a:lnTo>
                  <a:pt x="155312" y="66726"/>
                </a:lnTo>
                <a:lnTo>
                  <a:pt x="164617" y="64257"/>
                </a:lnTo>
                <a:lnTo>
                  <a:pt x="173360" y="61341"/>
                </a:lnTo>
                <a:lnTo>
                  <a:pt x="181728" y="59397"/>
                </a:lnTo>
                <a:lnTo>
                  <a:pt x="189847" y="58101"/>
                </a:lnTo>
                <a:lnTo>
                  <a:pt x="197800" y="57238"/>
                </a:lnTo>
                <a:lnTo>
                  <a:pt x="205642" y="56661"/>
                </a:lnTo>
                <a:lnTo>
                  <a:pt x="213410" y="56278"/>
                </a:lnTo>
                <a:lnTo>
                  <a:pt x="221128" y="56022"/>
                </a:lnTo>
                <a:lnTo>
                  <a:pt x="226274" y="57121"/>
                </a:lnTo>
                <a:lnTo>
                  <a:pt x="229705" y="59124"/>
                </a:lnTo>
                <a:lnTo>
                  <a:pt x="235210" y="65396"/>
                </a:lnTo>
                <a:lnTo>
                  <a:pt x="234392" y="67180"/>
                </a:lnTo>
                <a:lnTo>
                  <a:pt x="230096" y="72550"/>
                </a:lnTo>
                <a:lnTo>
                  <a:pt x="224633" y="75760"/>
                </a:lnTo>
                <a:lnTo>
                  <a:pt x="217180" y="79170"/>
                </a:lnTo>
                <a:lnTo>
                  <a:pt x="208402" y="82713"/>
                </a:lnTo>
                <a:lnTo>
                  <a:pt x="200010" y="85075"/>
                </a:lnTo>
                <a:lnTo>
                  <a:pt x="191875" y="86650"/>
                </a:lnTo>
                <a:lnTo>
                  <a:pt x="183912" y="87700"/>
                </a:lnTo>
                <a:lnTo>
                  <a:pt x="176063" y="89670"/>
                </a:lnTo>
                <a:lnTo>
                  <a:pt x="168291" y="92253"/>
                </a:lnTo>
                <a:lnTo>
                  <a:pt x="160569" y="95245"/>
                </a:lnTo>
                <a:lnTo>
                  <a:pt x="152881" y="98510"/>
                </a:lnTo>
                <a:lnTo>
                  <a:pt x="137566" y="105524"/>
                </a:lnTo>
                <a:lnTo>
                  <a:pt x="131196" y="107903"/>
                </a:lnTo>
                <a:lnTo>
                  <a:pt x="125679" y="109488"/>
                </a:lnTo>
                <a:lnTo>
                  <a:pt x="120731" y="110545"/>
                </a:lnTo>
                <a:lnTo>
                  <a:pt x="111847" y="115106"/>
                </a:lnTo>
                <a:lnTo>
                  <a:pt x="107700" y="118100"/>
                </a:lnTo>
                <a:lnTo>
                  <a:pt x="106205" y="120097"/>
                </a:lnTo>
                <a:lnTo>
                  <a:pt x="106479" y="121428"/>
                </a:lnTo>
                <a:lnTo>
                  <a:pt x="107931" y="122315"/>
                </a:lnTo>
                <a:lnTo>
                  <a:pt x="116318" y="123301"/>
                </a:lnTo>
                <a:lnTo>
                  <a:pt x="122111" y="123564"/>
                </a:lnTo>
                <a:lnTo>
                  <a:pt x="138707" y="123856"/>
                </a:lnTo>
                <a:lnTo>
                  <a:pt x="148466" y="123934"/>
                </a:lnTo>
                <a:lnTo>
                  <a:pt x="158783" y="122716"/>
                </a:lnTo>
                <a:lnTo>
                  <a:pt x="169470" y="120634"/>
                </a:lnTo>
                <a:lnTo>
                  <a:pt x="180405" y="117975"/>
                </a:lnTo>
                <a:lnTo>
                  <a:pt x="195315" y="116203"/>
                </a:lnTo>
                <a:lnTo>
                  <a:pt x="212876" y="115022"/>
                </a:lnTo>
                <a:lnTo>
                  <a:pt x="260450" y="113359"/>
                </a:lnTo>
                <a:lnTo>
                  <a:pt x="271538" y="113126"/>
                </a:lnTo>
                <a:lnTo>
                  <a:pt x="272581" y="114241"/>
                </a:lnTo>
                <a:lnTo>
                  <a:pt x="266926" y="116254"/>
                </a:lnTo>
                <a:lnTo>
                  <a:pt x="256806" y="118866"/>
                </a:lnTo>
                <a:lnTo>
                  <a:pt x="236089" y="121877"/>
                </a:lnTo>
                <a:lnTo>
                  <a:pt x="175817" y="128610"/>
                </a:lnTo>
                <a:lnTo>
                  <a:pt x="149077" y="132183"/>
                </a:lnTo>
                <a:lnTo>
                  <a:pt x="126170" y="135835"/>
                </a:lnTo>
                <a:lnTo>
                  <a:pt x="105818" y="139540"/>
                </a:lnTo>
                <a:lnTo>
                  <a:pt x="88441" y="143280"/>
                </a:lnTo>
                <a:lnTo>
                  <a:pt x="73046" y="147043"/>
                </a:lnTo>
                <a:lnTo>
                  <a:pt x="58972" y="150822"/>
                </a:lnTo>
                <a:lnTo>
                  <a:pt x="44510" y="153341"/>
                </a:lnTo>
                <a:lnTo>
                  <a:pt x="29789" y="155021"/>
                </a:lnTo>
                <a:lnTo>
                  <a:pt x="6235" y="156886"/>
                </a:lnTo>
                <a:lnTo>
                  <a:pt x="0" y="157716"/>
                </a:lnTo>
                <a:lnTo>
                  <a:pt x="4849" y="154698"/>
                </a:lnTo>
                <a:lnTo>
                  <a:pt x="9698" y="152115"/>
                </a:lnTo>
                <a:lnTo>
                  <a:pt x="20550" y="149123"/>
                </a:lnTo>
                <a:lnTo>
                  <a:pt x="35405" y="145858"/>
                </a:lnTo>
                <a:lnTo>
                  <a:pt x="52929" y="142412"/>
                </a:lnTo>
                <a:lnTo>
                  <a:pt x="96106" y="135196"/>
                </a:lnTo>
                <a:lnTo>
                  <a:pt x="120066" y="131494"/>
                </a:lnTo>
                <a:lnTo>
                  <a:pt x="139849" y="129026"/>
                </a:lnTo>
                <a:lnTo>
                  <a:pt x="156848" y="127381"/>
                </a:lnTo>
                <a:lnTo>
                  <a:pt x="171990" y="126283"/>
                </a:lnTo>
                <a:lnTo>
                  <a:pt x="189705" y="124282"/>
                </a:lnTo>
                <a:lnTo>
                  <a:pt x="229709" y="118672"/>
                </a:lnTo>
                <a:lnTo>
                  <a:pt x="244695" y="117938"/>
                </a:lnTo>
                <a:lnTo>
                  <a:pt x="255955" y="118718"/>
                </a:lnTo>
                <a:lnTo>
                  <a:pt x="264732" y="120509"/>
                </a:lnTo>
                <a:lnTo>
                  <a:pt x="269313" y="121702"/>
                </a:lnTo>
                <a:lnTo>
                  <a:pt x="271097" y="122498"/>
                </a:lnTo>
                <a:lnTo>
                  <a:pt x="271017" y="123028"/>
                </a:lnTo>
                <a:lnTo>
                  <a:pt x="264154" y="127005"/>
                </a:lnTo>
                <a:lnTo>
                  <a:pt x="246010" y="136383"/>
                </a:lnTo>
                <a:lnTo>
                  <a:pt x="239052" y="139905"/>
                </a:lnTo>
                <a:lnTo>
                  <a:pt x="230603" y="142253"/>
                </a:lnTo>
                <a:lnTo>
                  <a:pt x="221161" y="143819"/>
                </a:lnTo>
                <a:lnTo>
                  <a:pt x="211055" y="144862"/>
                </a:lnTo>
                <a:lnTo>
                  <a:pt x="199239" y="146828"/>
                </a:lnTo>
                <a:lnTo>
                  <a:pt x="186281" y="149409"/>
                </a:lnTo>
                <a:lnTo>
                  <a:pt x="172563" y="152399"/>
                </a:lnTo>
                <a:lnTo>
                  <a:pt x="137000" y="159108"/>
                </a:lnTo>
                <a:lnTo>
                  <a:pt x="116849" y="162675"/>
                </a:lnTo>
                <a:lnTo>
                  <a:pt x="95794" y="167593"/>
                </a:lnTo>
                <a:lnTo>
                  <a:pt x="74138" y="173412"/>
                </a:lnTo>
                <a:lnTo>
                  <a:pt x="21037" y="188866"/>
                </a:lnTo>
                <a:lnTo>
                  <a:pt x="17950" y="190134"/>
                </a:lnTo>
                <a:lnTo>
                  <a:pt x="17162" y="190979"/>
                </a:lnTo>
                <a:lnTo>
                  <a:pt x="17906" y="191543"/>
                </a:lnTo>
                <a:lnTo>
                  <a:pt x="26023" y="190648"/>
                </a:lnTo>
                <a:lnTo>
                  <a:pt x="55361" y="186268"/>
                </a:lnTo>
                <a:lnTo>
                  <a:pt x="73853" y="184591"/>
                </a:lnTo>
                <a:lnTo>
                  <a:pt x="93800" y="183474"/>
                </a:lnTo>
                <a:lnTo>
                  <a:pt x="137554" y="182233"/>
                </a:lnTo>
                <a:lnTo>
                  <a:pt x="186634" y="181681"/>
                </a:lnTo>
                <a:lnTo>
                  <a:pt x="204548" y="182804"/>
                </a:lnTo>
                <a:lnTo>
                  <a:pt x="217760" y="184822"/>
                </a:lnTo>
                <a:lnTo>
                  <a:pt x="227839" y="187438"/>
                </a:lnTo>
                <a:lnTo>
                  <a:pt x="234558" y="190452"/>
                </a:lnTo>
                <a:lnTo>
                  <a:pt x="239037" y="193731"/>
                </a:lnTo>
                <a:lnTo>
                  <a:pt x="242023" y="197187"/>
                </a:lnTo>
                <a:lnTo>
                  <a:pt x="241474" y="199491"/>
                </a:lnTo>
                <a:lnTo>
                  <a:pt x="238568" y="201027"/>
                </a:lnTo>
                <a:lnTo>
                  <a:pt x="226026" y="204004"/>
                </a:lnTo>
                <a:lnTo>
                  <a:pt x="203518" y="209560"/>
                </a:lnTo>
                <a:lnTo>
                  <a:pt x="191674" y="212820"/>
                </a:lnTo>
                <a:lnTo>
                  <a:pt x="168354" y="219828"/>
                </a:lnTo>
                <a:lnTo>
                  <a:pt x="158071" y="222206"/>
                </a:lnTo>
                <a:lnTo>
                  <a:pt x="148676" y="223791"/>
                </a:lnTo>
                <a:lnTo>
                  <a:pt x="139872" y="224847"/>
                </a:lnTo>
                <a:lnTo>
                  <a:pt x="91076" y="232401"/>
                </a:lnTo>
                <a:lnTo>
                  <a:pt x="81152" y="234397"/>
                </a:lnTo>
                <a:lnTo>
                  <a:pt x="77077" y="235728"/>
                </a:lnTo>
                <a:lnTo>
                  <a:pt x="76900" y="236615"/>
                </a:lnTo>
                <a:lnTo>
                  <a:pt x="83476" y="237601"/>
                </a:lnTo>
                <a:lnTo>
                  <a:pt x="88786" y="237864"/>
                </a:lnTo>
                <a:lnTo>
                  <a:pt x="104846" y="238156"/>
                </a:lnTo>
                <a:lnTo>
                  <a:pt x="258464" y="238376"/>
                </a:lnTo>
                <a:lnTo>
                  <a:pt x="271484" y="239650"/>
                </a:lnTo>
                <a:lnTo>
                  <a:pt x="281435" y="241770"/>
                </a:lnTo>
                <a:lnTo>
                  <a:pt x="289338" y="244453"/>
                </a:lnTo>
                <a:lnTo>
                  <a:pt x="295877" y="247512"/>
                </a:lnTo>
                <a:lnTo>
                  <a:pt x="301507" y="250821"/>
                </a:lnTo>
                <a:lnTo>
                  <a:pt x="306530" y="254297"/>
                </a:lnTo>
                <a:lnTo>
                  <a:pt x="308608" y="256615"/>
                </a:lnTo>
                <a:lnTo>
                  <a:pt x="308724" y="258160"/>
                </a:lnTo>
                <a:lnTo>
                  <a:pt x="307531" y="259190"/>
                </a:lnTo>
                <a:lnTo>
                  <a:pt x="305466" y="259876"/>
                </a:lnTo>
                <a:lnTo>
                  <a:pt x="299785" y="260639"/>
                </a:lnTo>
                <a:lnTo>
                  <a:pt x="295222" y="262112"/>
                </a:lnTo>
                <a:lnTo>
                  <a:pt x="289640" y="264365"/>
                </a:lnTo>
                <a:lnTo>
                  <a:pt x="283378" y="267136"/>
                </a:lnTo>
                <a:lnTo>
                  <a:pt x="275394" y="270254"/>
                </a:lnTo>
                <a:lnTo>
                  <a:pt x="256363" y="277105"/>
                </a:lnTo>
                <a:lnTo>
                  <a:pt x="242144" y="280710"/>
                </a:lnTo>
                <a:lnTo>
                  <a:pt x="225044" y="284383"/>
                </a:lnTo>
                <a:lnTo>
                  <a:pt x="206025" y="288102"/>
                </a:lnTo>
                <a:lnTo>
                  <a:pt x="189535" y="290581"/>
                </a:lnTo>
                <a:lnTo>
                  <a:pt x="174732" y="292234"/>
                </a:lnTo>
                <a:lnTo>
                  <a:pt x="161053" y="293336"/>
                </a:lnTo>
                <a:lnTo>
                  <a:pt x="149394" y="295340"/>
                </a:lnTo>
                <a:lnTo>
                  <a:pt x="139081" y="297946"/>
                </a:lnTo>
                <a:lnTo>
                  <a:pt x="129666" y="300954"/>
                </a:lnTo>
                <a:lnTo>
                  <a:pt x="120849" y="302959"/>
                </a:lnTo>
                <a:lnTo>
                  <a:pt x="112431" y="304296"/>
                </a:lnTo>
                <a:lnTo>
                  <a:pt x="104279" y="305187"/>
                </a:lnTo>
                <a:lnTo>
                  <a:pt x="98608" y="306177"/>
                </a:lnTo>
                <a:lnTo>
                  <a:pt x="98874" y="306441"/>
                </a:lnTo>
                <a:lnTo>
                  <a:pt x="105316" y="300745"/>
                </a:lnTo>
                <a:lnTo>
                  <a:pt x="109696" y="299010"/>
                </a:lnTo>
                <a:lnTo>
                  <a:pt x="115156" y="297853"/>
                </a:lnTo>
                <a:lnTo>
                  <a:pt x="121336" y="297082"/>
                </a:lnTo>
                <a:lnTo>
                  <a:pt x="129266" y="296568"/>
                </a:lnTo>
                <a:lnTo>
                  <a:pt x="138362" y="296225"/>
                </a:lnTo>
                <a:lnTo>
                  <a:pt x="169368" y="295742"/>
                </a:lnTo>
                <a:lnTo>
                  <a:pt x="213979" y="295580"/>
                </a:lnTo>
                <a:lnTo>
                  <a:pt x="227858" y="294296"/>
                </a:lnTo>
                <a:lnTo>
                  <a:pt x="243460" y="292170"/>
                </a:lnTo>
                <a:lnTo>
                  <a:pt x="260212" y="289483"/>
                </a:lnTo>
                <a:lnTo>
                  <a:pt x="272650" y="286422"/>
                </a:lnTo>
                <a:lnTo>
                  <a:pt x="282212" y="283111"/>
                </a:lnTo>
                <a:lnTo>
                  <a:pt x="289856" y="279634"/>
                </a:lnTo>
                <a:lnTo>
                  <a:pt x="292413" y="277316"/>
                </a:lnTo>
                <a:lnTo>
                  <a:pt x="291577" y="275770"/>
                </a:lnTo>
                <a:lnTo>
                  <a:pt x="288480" y="274740"/>
                </a:lnTo>
                <a:lnTo>
                  <a:pt x="283875" y="274053"/>
                </a:lnTo>
                <a:lnTo>
                  <a:pt x="278265" y="273595"/>
                </a:lnTo>
                <a:lnTo>
                  <a:pt x="271985" y="273290"/>
                </a:lnTo>
                <a:lnTo>
                  <a:pt x="254848" y="272951"/>
                </a:lnTo>
                <a:lnTo>
                  <a:pt x="59574" y="272695"/>
                </a:lnTo>
                <a:lnTo>
                  <a:pt x="49991" y="271420"/>
                </a:lnTo>
                <a:lnTo>
                  <a:pt x="43603" y="269300"/>
                </a:lnTo>
                <a:lnTo>
                  <a:pt x="39344" y="266616"/>
                </a:lnTo>
                <a:lnTo>
                  <a:pt x="39044" y="264827"/>
                </a:lnTo>
                <a:lnTo>
                  <a:pt x="41385" y="263635"/>
                </a:lnTo>
                <a:lnTo>
                  <a:pt x="50758" y="261039"/>
                </a:lnTo>
                <a:lnTo>
                  <a:pt x="56814" y="258569"/>
                </a:lnTo>
                <a:lnTo>
                  <a:pt x="63391" y="255653"/>
                </a:lnTo>
                <a:lnTo>
                  <a:pt x="71586" y="252438"/>
                </a:lnTo>
                <a:lnTo>
                  <a:pt x="90851" y="245480"/>
                </a:lnTo>
                <a:lnTo>
                  <a:pt x="111483" y="240576"/>
                </a:lnTo>
                <a:lnTo>
                  <a:pt x="171660" y="228355"/>
                </a:lnTo>
                <a:lnTo>
                  <a:pt x="194565" y="222810"/>
                </a:lnTo>
                <a:lnTo>
                  <a:pt x="211105" y="217843"/>
                </a:lnTo>
                <a:lnTo>
                  <a:pt x="223402" y="213262"/>
                </a:lnTo>
                <a:lnTo>
                  <a:pt x="232870" y="210208"/>
                </a:lnTo>
                <a:lnTo>
                  <a:pt x="240452" y="208171"/>
                </a:lnTo>
                <a:lnTo>
                  <a:pt x="246776" y="206814"/>
                </a:lnTo>
                <a:lnTo>
                  <a:pt x="248453" y="205909"/>
                </a:lnTo>
                <a:lnTo>
                  <a:pt x="247030" y="205306"/>
                </a:lnTo>
                <a:lnTo>
                  <a:pt x="243542" y="204904"/>
                </a:lnTo>
                <a:lnTo>
                  <a:pt x="239947" y="203366"/>
                </a:lnTo>
                <a:lnTo>
                  <a:pt x="232565" y="198270"/>
                </a:lnTo>
                <a:lnTo>
                  <a:pt x="226278" y="196403"/>
                </a:lnTo>
                <a:lnTo>
                  <a:pt x="218278" y="195159"/>
                </a:lnTo>
                <a:lnTo>
                  <a:pt x="209134" y="194329"/>
                </a:lnTo>
                <a:lnTo>
                  <a:pt x="191608" y="191236"/>
                </a:lnTo>
                <a:lnTo>
                  <a:pt x="122491" y="177287"/>
                </a:lnTo>
                <a:lnTo>
                  <a:pt x="108446" y="174794"/>
                </a:lnTo>
                <a:lnTo>
                  <a:pt x="97812" y="173132"/>
                </a:lnTo>
                <a:lnTo>
                  <a:pt x="89454" y="170755"/>
                </a:lnTo>
                <a:lnTo>
                  <a:pt x="82611" y="167900"/>
                </a:lnTo>
                <a:lnTo>
                  <a:pt x="76779" y="164726"/>
                </a:lnTo>
                <a:lnTo>
                  <a:pt x="72891" y="161341"/>
                </a:lnTo>
                <a:lnTo>
                  <a:pt x="70299" y="157814"/>
                </a:lnTo>
                <a:lnTo>
                  <a:pt x="68572" y="154192"/>
                </a:lnTo>
                <a:lnTo>
                  <a:pt x="68690" y="150508"/>
                </a:lnTo>
                <a:lnTo>
                  <a:pt x="70038" y="146782"/>
                </a:lnTo>
                <a:lnTo>
                  <a:pt x="74923" y="137985"/>
                </a:lnTo>
                <a:lnTo>
                  <a:pt x="81328" y="125609"/>
                </a:lnTo>
                <a:lnTo>
                  <a:pt x="87354" y="120022"/>
                </a:lnTo>
                <a:lnTo>
                  <a:pt x="95181" y="115028"/>
                </a:lnTo>
                <a:lnTo>
                  <a:pt x="104209" y="110428"/>
                </a:lnTo>
                <a:lnTo>
                  <a:pt x="114038" y="106092"/>
                </a:lnTo>
                <a:lnTo>
                  <a:pt x="124401" y="101931"/>
                </a:lnTo>
                <a:lnTo>
                  <a:pt x="135119" y="97887"/>
                </a:lnTo>
                <a:lnTo>
                  <a:pt x="147344" y="92651"/>
                </a:lnTo>
                <a:lnTo>
                  <a:pt x="174475" y="80060"/>
                </a:lnTo>
                <a:lnTo>
                  <a:pt x="191362" y="73147"/>
                </a:lnTo>
                <a:lnTo>
                  <a:pt x="210240" y="65998"/>
                </a:lnTo>
                <a:lnTo>
                  <a:pt x="230445" y="58691"/>
                </a:lnTo>
                <a:lnTo>
                  <a:pt x="248995" y="51281"/>
                </a:lnTo>
                <a:lnTo>
                  <a:pt x="266442" y="43800"/>
                </a:lnTo>
                <a:lnTo>
                  <a:pt x="283153" y="36273"/>
                </a:lnTo>
                <a:lnTo>
                  <a:pt x="295564" y="31256"/>
                </a:lnTo>
                <a:lnTo>
                  <a:pt x="305108" y="27910"/>
                </a:lnTo>
                <a:lnTo>
                  <a:pt x="312740" y="25680"/>
                </a:lnTo>
                <a:lnTo>
                  <a:pt x="317829" y="22923"/>
                </a:lnTo>
                <a:lnTo>
                  <a:pt x="321221" y="19815"/>
                </a:lnTo>
                <a:lnTo>
                  <a:pt x="323482" y="16473"/>
                </a:lnTo>
                <a:lnTo>
                  <a:pt x="323720" y="14245"/>
                </a:lnTo>
                <a:lnTo>
                  <a:pt x="322609" y="12760"/>
                </a:lnTo>
                <a:lnTo>
                  <a:pt x="320598" y="11770"/>
                </a:lnTo>
                <a:lnTo>
                  <a:pt x="314977" y="10670"/>
                </a:lnTo>
                <a:lnTo>
                  <a:pt x="311699" y="10376"/>
                </a:lnTo>
                <a:lnTo>
                  <a:pt x="306975" y="8911"/>
                </a:lnTo>
                <a:lnTo>
                  <a:pt x="301285" y="6664"/>
                </a:lnTo>
                <a:lnTo>
                  <a:pt x="294952" y="3895"/>
                </a:lnTo>
                <a:lnTo>
                  <a:pt x="288190" y="2050"/>
                </a:lnTo>
                <a:lnTo>
                  <a:pt x="281142" y="820"/>
                </a:lnTo>
                <a:lnTo>
                  <a:pt x="273903" y="0"/>
                </a:lnTo>
                <a:lnTo>
                  <a:pt x="265267" y="723"/>
                </a:lnTo>
                <a:lnTo>
                  <a:pt x="255700" y="2475"/>
                </a:lnTo>
                <a:lnTo>
                  <a:pt x="245512" y="4913"/>
                </a:lnTo>
                <a:lnTo>
                  <a:pt x="237450" y="6539"/>
                </a:lnTo>
                <a:lnTo>
                  <a:pt x="230805" y="7622"/>
                </a:lnTo>
                <a:lnTo>
                  <a:pt x="225105" y="8345"/>
                </a:lnTo>
                <a:lnTo>
                  <a:pt x="220035" y="10096"/>
                </a:lnTo>
                <a:lnTo>
                  <a:pt x="211015" y="15429"/>
                </a:lnTo>
                <a:lnTo>
                  <a:pt x="202773" y="22033"/>
                </a:lnTo>
                <a:lnTo>
                  <a:pt x="190846" y="326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2"/>
          <p:cNvSpPr/>
          <p:nvPr/>
        </p:nvSpPr>
        <p:spPr>
          <a:xfrm>
            <a:off x="1610773" y="3737634"/>
            <a:ext cx="415058" cy="297156"/>
          </a:xfrm>
          <a:custGeom>
            <a:avLst/>
            <a:gdLst/>
            <a:ahLst/>
            <a:cxnLst/>
            <a:rect l="0" t="0" r="0" b="0"/>
            <a:pathLst>
              <a:path w="415058" h="297156">
                <a:moveTo>
                  <a:pt x="69437" y="22836"/>
                </a:moveTo>
                <a:lnTo>
                  <a:pt x="81572" y="10700"/>
                </a:lnTo>
                <a:lnTo>
                  <a:pt x="87687" y="7125"/>
                </a:lnTo>
                <a:lnTo>
                  <a:pt x="94303" y="4742"/>
                </a:lnTo>
                <a:lnTo>
                  <a:pt x="101255" y="3153"/>
                </a:lnTo>
                <a:lnTo>
                  <a:pt x="114779" y="2094"/>
                </a:lnTo>
                <a:lnTo>
                  <a:pt x="132685" y="1388"/>
                </a:lnTo>
                <a:lnTo>
                  <a:pt x="196974" y="394"/>
                </a:lnTo>
                <a:lnTo>
                  <a:pt x="334795" y="0"/>
                </a:lnTo>
                <a:lnTo>
                  <a:pt x="341592" y="1262"/>
                </a:lnTo>
                <a:lnTo>
                  <a:pt x="346124" y="3373"/>
                </a:lnTo>
                <a:lnTo>
                  <a:pt x="349144" y="6051"/>
                </a:lnTo>
                <a:lnTo>
                  <a:pt x="349889" y="7836"/>
                </a:lnTo>
                <a:lnTo>
                  <a:pt x="349115" y="9026"/>
                </a:lnTo>
                <a:lnTo>
                  <a:pt x="347329" y="9819"/>
                </a:lnTo>
                <a:lnTo>
                  <a:pt x="338571" y="10700"/>
                </a:lnTo>
                <a:lnTo>
                  <a:pt x="332679" y="10936"/>
                </a:lnTo>
                <a:lnTo>
                  <a:pt x="321132" y="12362"/>
                </a:lnTo>
                <a:lnTo>
                  <a:pt x="287981" y="17334"/>
                </a:lnTo>
                <a:lnTo>
                  <a:pt x="262123" y="19168"/>
                </a:lnTo>
                <a:lnTo>
                  <a:pt x="230914" y="20390"/>
                </a:lnTo>
                <a:lnTo>
                  <a:pt x="196138" y="21205"/>
                </a:lnTo>
                <a:lnTo>
                  <a:pt x="162794" y="23019"/>
                </a:lnTo>
                <a:lnTo>
                  <a:pt x="130405" y="25497"/>
                </a:lnTo>
                <a:lnTo>
                  <a:pt x="80024" y="30369"/>
                </a:lnTo>
                <a:lnTo>
                  <a:pt x="70145" y="31668"/>
                </a:lnTo>
                <a:lnTo>
                  <a:pt x="66099" y="32533"/>
                </a:lnTo>
                <a:lnTo>
                  <a:pt x="65941" y="33111"/>
                </a:lnTo>
                <a:lnTo>
                  <a:pt x="72540" y="33752"/>
                </a:lnTo>
                <a:lnTo>
                  <a:pt x="87326" y="34037"/>
                </a:lnTo>
                <a:lnTo>
                  <a:pt x="96603" y="34113"/>
                </a:lnTo>
                <a:lnTo>
                  <a:pt x="111677" y="32894"/>
                </a:lnTo>
                <a:lnTo>
                  <a:pt x="152133" y="28152"/>
                </a:lnTo>
                <a:lnTo>
                  <a:pt x="171558" y="27650"/>
                </a:lnTo>
                <a:lnTo>
                  <a:pt x="189587" y="28585"/>
                </a:lnTo>
                <a:lnTo>
                  <a:pt x="206687" y="30479"/>
                </a:lnTo>
                <a:lnTo>
                  <a:pt x="229517" y="31741"/>
                </a:lnTo>
                <a:lnTo>
                  <a:pt x="306098" y="33517"/>
                </a:lnTo>
                <a:lnTo>
                  <a:pt x="354539" y="34167"/>
                </a:lnTo>
                <a:lnTo>
                  <a:pt x="357295" y="35470"/>
                </a:lnTo>
                <a:lnTo>
                  <a:pt x="357862" y="37608"/>
                </a:lnTo>
                <a:lnTo>
                  <a:pt x="356970" y="40304"/>
                </a:lnTo>
                <a:lnTo>
                  <a:pt x="353836" y="42101"/>
                </a:lnTo>
                <a:lnTo>
                  <a:pt x="343579" y="44098"/>
                </a:lnTo>
                <a:lnTo>
                  <a:pt x="337288" y="44630"/>
                </a:lnTo>
                <a:lnTo>
                  <a:pt x="330555" y="44985"/>
                </a:lnTo>
                <a:lnTo>
                  <a:pt x="323525" y="45222"/>
                </a:lnTo>
                <a:lnTo>
                  <a:pt x="277226" y="45555"/>
                </a:lnTo>
                <a:lnTo>
                  <a:pt x="249872" y="46872"/>
                </a:lnTo>
                <a:lnTo>
                  <a:pt x="178840" y="51722"/>
                </a:lnTo>
                <a:lnTo>
                  <a:pt x="161422" y="53523"/>
                </a:lnTo>
                <a:lnTo>
                  <a:pt x="157430" y="54724"/>
                </a:lnTo>
                <a:lnTo>
                  <a:pt x="162389" y="55524"/>
                </a:lnTo>
                <a:lnTo>
                  <a:pt x="174585" y="56058"/>
                </a:lnTo>
                <a:lnTo>
                  <a:pt x="232954" y="56809"/>
                </a:lnTo>
                <a:lnTo>
                  <a:pt x="276731" y="56985"/>
                </a:lnTo>
                <a:lnTo>
                  <a:pt x="295263" y="58302"/>
                </a:lnTo>
                <a:lnTo>
                  <a:pt x="311427" y="60450"/>
                </a:lnTo>
                <a:lnTo>
                  <a:pt x="346543" y="66954"/>
                </a:lnTo>
                <a:lnTo>
                  <a:pt x="348154" y="68758"/>
                </a:lnTo>
                <a:lnTo>
                  <a:pt x="347958" y="71230"/>
                </a:lnTo>
                <a:lnTo>
                  <a:pt x="346558" y="74149"/>
                </a:lnTo>
                <a:lnTo>
                  <a:pt x="343084" y="76094"/>
                </a:lnTo>
                <a:lnTo>
                  <a:pt x="332451" y="78256"/>
                </a:lnTo>
                <a:lnTo>
                  <a:pt x="324790" y="78833"/>
                </a:lnTo>
                <a:lnTo>
                  <a:pt x="315872" y="79217"/>
                </a:lnTo>
                <a:lnTo>
                  <a:pt x="306117" y="79473"/>
                </a:lnTo>
                <a:lnTo>
                  <a:pt x="295804" y="80914"/>
                </a:lnTo>
                <a:lnTo>
                  <a:pt x="285118" y="83144"/>
                </a:lnTo>
                <a:lnTo>
                  <a:pt x="274184" y="85901"/>
                </a:lnTo>
                <a:lnTo>
                  <a:pt x="261815" y="87739"/>
                </a:lnTo>
                <a:lnTo>
                  <a:pt x="248489" y="88964"/>
                </a:lnTo>
                <a:lnTo>
                  <a:pt x="234525" y="89781"/>
                </a:lnTo>
                <a:lnTo>
                  <a:pt x="208849" y="90689"/>
                </a:lnTo>
                <a:lnTo>
                  <a:pt x="196668" y="90931"/>
                </a:lnTo>
                <a:lnTo>
                  <a:pt x="177118" y="92363"/>
                </a:lnTo>
                <a:lnTo>
                  <a:pt x="90707" y="100398"/>
                </a:lnTo>
                <a:lnTo>
                  <a:pt x="79807" y="101214"/>
                </a:lnTo>
                <a:lnTo>
                  <a:pt x="83970" y="100488"/>
                </a:lnTo>
                <a:lnTo>
                  <a:pt x="119076" y="96294"/>
                </a:lnTo>
                <a:lnTo>
                  <a:pt x="138090" y="94668"/>
                </a:lnTo>
                <a:lnTo>
                  <a:pt x="155845" y="93584"/>
                </a:lnTo>
                <a:lnTo>
                  <a:pt x="172762" y="92861"/>
                </a:lnTo>
                <a:lnTo>
                  <a:pt x="191660" y="93649"/>
                </a:lnTo>
                <a:lnTo>
                  <a:pt x="211879" y="95445"/>
                </a:lnTo>
                <a:lnTo>
                  <a:pt x="232978" y="97911"/>
                </a:lnTo>
                <a:lnTo>
                  <a:pt x="252124" y="99556"/>
                </a:lnTo>
                <a:lnTo>
                  <a:pt x="269968" y="100653"/>
                </a:lnTo>
                <a:lnTo>
                  <a:pt x="309193" y="102196"/>
                </a:lnTo>
                <a:lnTo>
                  <a:pt x="316905" y="102413"/>
                </a:lnTo>
                <a:lnTo>
                  <a:pt x="320775" y="103827"/>
                </a:lnTo>
                <a:lnTo>
                  <a:pt x="322086" y="106039"/>
                </a:lnTo>
                <a:lnTo>
                  <a:pt x="321689" y="108785"/>
                </a:lnTo>
                <a:lnTo>
                  <a:pt x="320155" y="110615"/>
                </a:lnTo>
                <a:lnTo>
                  <a:pt x="317862" y="111835"/>
                </a:lnTo>
                <a:lnTo>
                  <a:pt x="315064" y="112649"/>
                </a:lnTo>
                <a:lnTo>
                  <a:pt x="284861" y="116939"/>
                </a:lnTo>
                <a:lnTo>
                  <a:pt x="231221" y="124349"/>
                </a:lnTo>
                <a:lnTo>
                  <a:pt x="152347" y="136109"/>
                </a:lnTo>
                <a:lnTo>
                  <a:pt x="118360" y="140261"/>
                </a:lnTo>
                <a:lnTo>
                  <a:pt x="89352" y="143029"/>
                </a:lnTo>
                <a:lnTo>
                  <a:pt x="63664" y="144875"/>
                </a:lnTo>
                <a:lnTo>
                  <a:pt x="65588" y="146105"/>
                </a:lnTo>
                <a:lnTo>
                  <a:pt x="85921" y="146925"/>
                </a:lnTo>
                <a:lnTo>
                  <a:pt x="237228" y="148241"/>
                </a:lnTo>
                <a:lnTo>
                  <a:pt x="270198" y="149620"/>
                </a:lnTo>
                <a:lnTo>
                  <a:pt x="297257" y="151808"/>
                </a:lnTo>
                <a:lnTo>
                  <a:pt x="337060" y="156356"/>
                </a:lnTo>
                <a:lnTo>
                  <a:pt x="358984" y="158378"/>
                </a:lnTo>
                <a:lnTo>
                  <a:pt x="364068" y="160187"/>
                </a:lnTo>
                <a:lnTo>
                  <a:pt x="366188" y="162663"/>
                </a:lnTo>
                <a:lnTo>
                  <a:pt x="366331" y="165584"/>
                </a:lnTo>
                <a:lnTo>
                  <a:pt x="365156" y="167531"/>
                </a:lnTo>
                <a:lnTo>
                  <a:pt x="363103" y="168829"/>
                </a:lnTo>
                <a:lnTo>
                  <a:pt x="351085" y="171542"/>
                </a:lnTo>
                <a:lnTo>
                  <a:pt x="320344" y="176980"/>
                </a:lnTo>
                <a:lnTo>
                  <a:pt x="305288" y="178939"/>
                </a:lnTo>
                <a:lnTo>
                  <a:pt x="291441" y="180245"/>
                </a:lnTo>
                <a:lnTo>
                  <a:pt x="278399" y="181115"/>
                </a:lnTo>
                <a:lnTo>
                  <a:pt x="55729" y="204729"/>
                </a:lnTo>
                <a:lnTo>
                  <a:pt x="67578" y="205277"/>
                </a:lnTo>
                <a:lnTo>
                  <a:pt x="79627" y="205423"/>
                </a:lnTo>
                <a:lnTo>
                  <a:pt x="96550" y="204251"/>
                </a:lnTo>
                <a:lnTo>
                  <a:pt x="116722" y="202199"/>
                </a:lnTo>
                <a:lnTo>
                  <a:pt x="139060" y="199561"/>
                </a:lnTo>
                <a:lnTo>
                  <a:pt x="159033" y="199072"/>
                </a:lnTo>
                <a:lnTo>
                  <a:pt x="177427" y="200017"/>
                </a:lnTo>
                <a:lnTo>
                  <a:pt x="194770" y="201917"/>
                </a:lnTo>
                <a:lnTo>
                  <a:pt x="211413" y="203183"/>
                </a:lnTo>
                <a:lnTo>
                  <a:pt x="227587" y="204027"/>
                </a:lnTo>
                <a:lnTo>
                  <a:pt x="259106" y="204965"/>
                </a:lnTo>
                <a:lnTo>
                  <a:pt x="323892" y="205617"/>
                </a:lnTo>
                <a:lnTo>
                  <a:pt x="331783" y="206920"/>
                </a:lnTo>
                <a:lnTo>
                  <a:pt x="343938" y="211754"/>
                </a:lnTo>
                <a:lnTo>
                  <a:pt x="353574" y="214749"/>
                </a:lnTo>
                <a:lnTo>
                  <a:pt x="357922" y="215548"/>
                </a:lnTo>
                <a:lnTo>
                  <a:pt x="360820" y="217350"/>
                </a:lnTo>
                <a:lnTo>
                  <a:pt x="362752" y="219822"/>
                </a:lnTo>
                <a:lnTo>
                  <a:pt x="364040" y="222740"/>
                </a:lnTo>
                <a:lnTo>
                  <a:pt x="362359" y="224685"/>
                </a:lnTo>
                <a:lnTo>
                  <a:pt x="358698" y="225982"/>
                </a:lnTo>
                <a:lnTo>
                  <a:pt x="347857" y="228693"/>
                </a:lnTo>
                <a:lnTo>
                  <a:pt x="341410" y="231194"/>
                </a:lnTo>
                <a:lnTo>
                  <a:pt x="334572" y="234131"/>
                </a:lnTo>
                <a:lnTo>
                  <a:pt x="326204" y="236089"/>
                </a:lnTo>
                <a:lnTo>
                  <a:pt x="316815" y="237395"/>
                </a:lnTo>
                <a:lnTo>
                  <a:pt x="306746" y="238265"/>
                </a:lnTo>
                <a:lnTo>
                  <a:pt x="296223" y="238845"/>
                </a:lnTo>
                <a:lnTo>
                  <a:pt x="274370" y="239490"/>
                </a:lnTo>
                <a:lnTo>
                  <a:pt x="255589" y="240932"/>
                </a:lnTo>
                <a:lnTo>
                  <a:pt x="204241" y="245921"/>
                </a:lnTo>
                <a:lnTo>
                  <a:pt x="180896" y="247759"/>
                </a:lnTo>
                <a:lnTo>
                  <a:pt x="160253" y="248984"/>
                </a:lnTo>
                <a:lnTo>
                  <a:pt x="123769" y="250346"/>
                </a:lnTo>
                <a:lnTo>
                  <a:pt x="73400" y="251113"/>
                </a:lnTo>
                <a:lnTo>
                  <a:pt x="0" y="251417"/>
                </a:lnTo>
                <a:lnTo>
                  <a:pt x="285" y="251423"/>
                </a:lnTo>
                <a:lnTo>
                  <a:pt x="12823" y="245364"/>
                </a:lnTo>
                <a:lnTo>
                  <a:pt x="20264" y="243578"/>
                </a:lnTo>
                <a:lnTo>
                  <a:pt x="29035" y="242387"/>
                </a:lnTo>
                <a:lnTo>
                  <a:pt x="38692" y="241593"/>
                </a:lnTo>
                <a:lnTo>
                  <a:pt x="50210" y="241064"/>
                </a:lnTo>
                <a:lnTo>
                  <a:pt x="76555" y="240476"/>
                </a:lnTo>
                <a:lnTo>
                  <a:pt x="343657" y="240018"/>
                </a:lnTo>
                <a:lnTo>
                  <a:pt x="364010" y="241283"/>
                </a:lnTo>
                <a:lnTo>
                  <a:pt x="378849" y="243398"/>
                </a:lnTo>
                <a:lnTo>
                  <a:pt x="390012" y="246077"/>
                </a:lnTo>
                <a:lnTo>
                  <a:pt x="398723" y="247863"/>
                </a:lnTo>
                <a:lnTo>
                  <a:pt x="405801" y="249054"/>
                </a:lnTo>
                <a:lnTo>
                  <a:pt x="414512" y="250377"/>
                </a:lnTo>
                <a:lnTo>
                  <a:pt x="415057" y="250730"/>
                </a:lnTo>
                <a:lnTo>
                  <a:pt x="414150" y="250965"/>
                </a:lnTo>
                <a:lnTo>
                  <a:pt x="406369" y="251226"/>
                </a:lnTo>
                <a:lnTo>
                  <a:pt x="400738" y="251296"/>
                </a:lnTo>
                <a:lnTo>
                  <a:pt x="393174" y="252613"/>
                </a:lnTo>
                <a:lnTo>
                  <a:pt x="384322" y="254760"/>
                </a:lnTo>
                <a:lnTo>
                  <a:pt x="374610" y="257462"/>
                </a:lnTo>
                <a:lnTo>
                  <a:pt x="351626" y="259263"/>
                </a:lnTo>
                <a:lnTo>
                  <a:pt x="319793" y="260464"/>
                </a:lnTo>
                <a:lnTo>
                  <a:pt x="282061" y="261264"/>
                </a:lnTo>
                <a:lnTo>
                  <a:pt x="250556" y="263068"/>
                </a:lnTo>
                <a:lnTo>
                  <a:pt x="223203" y="265541"/>
                </a:lnTo>
                <a:lnTo>
                  <a:pt x="168257" y="271674"/>
                </a:lnTo>
                <a:lnTo>
                  <a:pt x="71482" y="280998"/>
                </a:lnTo>
                <a:lnTo>
                  <a:pt x="39442" y="283624"/>
                </a:lnTo>
                <a:lnTo>
                  <a:pt x="30390" y="283055"/>
                </a:lnTo>
                <a:lnTo>
                  <a:pt x="24356" y="281405"/>
                </a:lnTo>
                <a:lnTo>
                  <a:pt x="20333" y="279035"/>
                </a:lnTo>
                <a:lnTo>
                  <a:pt x="20191" y="277455"/>
                </a:lnTo>
                <a:lnTo>
                  <a:pt x="22636" y="276402"/>
                </a:lnTo>
                <a:lnTo>
                  <a:pt x="26806" y="275700"/>
                </a:lnTo>
                <a:lnTo>
                  <a:pt x="38476" y="275232"/>
                </a:lnTo>
                <a:lnTo>
                  <a:pt x="75150" y="274712"/>
                </a:lnTo>
                <a:lnTo>
                  <a:pt x="141402" y="271094"/>
                </a:lnTo>
                <a:lnTo>
                  <a:pt x="182184" y="268351"/>
                </a:lnTo>
                <a:lnTo>
                  <a:pt x="219531" y="266522"/>
                </a:lnTo>
                <a:lnTo>
                  <a:pt x="304127" y="263949"/>
                </a:lnTo>
                <a:lnTo>
                  <a:pt x="308447" y="263588"/>
                </a:lnTo>
                <a:lnTo>
                  <a:pt x="304977" y="263347"/>
                </a:lnTo>
                <a:lnTo>
                  <a:pt x="292503" y="264456"/>
                </a:lnTo>
                <a:lnTo>
                  <a:pt x="251551" y="269076"/>
                </a:lnTo>
                <a:lnTo>
                  <a:pt x="230216" y="272085"/>
                </a:lnTo>
                <a:lnTo>
                  <a:pt x="80867" y="29715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3"/>
          <p:cNvSpPr/>
          <p:nvPr/>
        </p:nvSpPr>
        <p:spPr>
          <a:xfrm>
            <a:off x="2024530" y="3109013"/>
            <a:ext cx="444351" cy="354050"/>
          </a:xfrm>
          <a:custGeom>
            <a:avLst/>
            <a:gdLst/>
            <a:ahLst/>
            <a:cxnLst/>
            <a:rect l="0" t="0" r="0" b="0"/>
            <a:pathLst>
              <a:path w="444351" h="354050">
                <a:moveTo>
                  <a:pt x="135740" y="22806"/>
                </a:moveTo>
                <a:lnTo>
                  <a:pt x="167558" y="6898"/>
                </a:lnTo>
                <a:lnTo>
                  <a:pt x="178668" y="3036"/>
                </a:lnTo>
                <a:lnTo>
                  <a:pt x="190379" y="1319"/>
                </a:lnTo>
                <a:lnTo>
                  <a:pt x="198836" y="862"/>
                </a:lnTo>
                <a:lnTo>
                  <a:pt x="217122" y="353"/>
                </a:lnTo>
                <a:lnTo>
                  <a:pt x="257339" y="0"/>
                </a:lnTo>
                <a:lnTo>
                  <a:pt x="263796" y="1252"/>
                </a:lnTo>
                <a:lnTo>
                  <a:pt x="274357" y="6030"/>
                </a:lnTo>
                <a:lnTo>
                  <a:pt x="293510" y="15860"/>
                </a:lnTo>
                <a:lnTo>
                  <a:pt x="298070" y="19446"/>
                </a:lnTo>
                <a:lnTo>
                  <a:pt x="301110" y="23106"/>
                </a:lnTo>
                <a:lnTo>
                  <a:pt x="305757" y="31830"/>
                </a:lnTo>
                <a:lnTo>
                  <a:pt x="312056" y="44173"/>
                </a:lnTo>
                <a:lnTo>
                  <a:pt x="315703" y="54740"/>
                </a:lnTo>
                <a:lnTo>
                  <a:pt x="317323" y="64939"/>
                </a:lnTo>
                <a:lnTo>
                  <a:pt x="317755" y="71215"/>
                </a:lnTo>
                <a:lnTo>
                  <a:pt x="318043" y="77939"/>
                </a:lnTo>
                <a:lnTo>
                  <a:pt x="316966" y="83691"/>
                </a:lnTo>
                <a:lnTo>
                  <a:pt x="312381" y="93470"/>
                </a:lnTo>
                <a:lnTo>
                  <a:pt x="308111" y="100395"/>
                </a:lnTo>
                <a:lnTo>
                  <a:pt x="296592" y="118251"/>
                </a:lnTo>
                <a:lnTo>
                  <a:pt x="291235" y="125806"/>
                </a:lnTo>
                <a:lnTo>
                  <a:pt x="286393" y="132113"/>
                </a:lnTo>
                <a:lnTo>
                  <a:pt x="281895" y="137587"/>
                </a:lnTo>
                <a:lnTo>
                  <a:pt x="277627" y="143777"/>
                </a:lnTo>
                <a:lnTo>
                  <a:pt x="273511" y="150443"/>
                </a:lnTo>
                <a:lnTo>
                  <a:pt x="269497" y="157428"/>
                </a:lnTo>
                <a:lnTo>
                  <a:pt x="261741" y="165894"/>
                </a:lnTo>
                <a:lnTo>
                  <a:pt x="251491" y="175348"/>
                </a:lnTo>
                <a:lnTo>
                  <a:pt x="239577" y="185461"/>
                </a:lnTo>
                <a:lnTo>
                  <a:pt x="229095" y="193473"/>
                </a:lnTo>
                <a:lnTo>
                  <a:pt x="219566" y="200084"/>
                </a:lnTo>
                <a:lnTo>
                  <a:pt x="210674" y="205761"/>
                </a:lnTo>
                <a:lnTo>
                  <a:pt x="199666" y="213357"/>
                </a:lnTo>
                <a:lnTo>
                  <a:pt x="173888" y="231955"/>
                </a:lnTo>
                <a:lnTo>
                  <a:pt x="154822" y="244789"/>
                </a:lnTo>
                <a:lnTo>
                  <a:pt x="106544" y="275982"/>
                </a:lnTo>
                <a:lnTo>
                  <a:pt x="84526" y="289380"/>
                </a:lnTo>
                <a:lnTo>
                  <a:pt x="64767" y="300852"/>
                </a:lnTo>
                <a:lnTo>
                  <a:pt x="46515" y="311040"/>
                </a:lnTo>
                <a:lnTo>
                  <a:pt x="33076" y="319102"/>
                </a:lnTo>
                <a:lnTo>
                  <a:pt x="22847" y="325747"/>
                </a:lnTo>
                <a:lnTo>
                  <a:pt x="9365" y="336517"/>
                </a:lnTo>
                <a:lnTo>
                  <a:pt x="5770" y="341167"/>
                </a:lnTo>
                <a:lnTo>
                  <a:pt x="0" y="351687"/>
                </a:lnTo>
                <a:lnTo>
                  <a:pt x="796" y="352550"/>
                </a:lnTo>
                <a:lnTo>
                  <a:pt x="2598" y="353126"/>
                </a:lnTo>
                <a:lnTo>
                  <a:pt x="13065" y="353765"/>
                </a:lnTo>
                <a:lnTo>
                  <a:pt x="38884" y="354049"/>
                </a:lnTo>
                <a:lnTo>
                  <a:pt x="58469" y="352855"/>
                </a:lnTo>
                <a:lnTo>
                  <a:pt x="142584" y="345200"/>
                </a:lnTo>
                <a:lnTo>
                  <a:pt x="155542" y="344415"/>
                </a:lnTo>
                <a:lnTo>
                  <a:pt x="200421" y="343544"/>
                </a:lnTo>
                <a:lnTo>
                  <a:pt x="371026" y="342858"/>
                </a:lnTo>
                <a:lnTo>
                  <a:pt x="381497" y="344125"/>
                </a:lnTo>
                <a:lnTo>
                  <a:pt x="393558" y="346238"/>
                </a:lnTo>
                <a:lnTo>
                  <a:pt x="406678" y="348918"/>
                </a:lnTo>
                <a:lnTo>
                  <a:pt x="415426" y="349434"/>
                </a:lnTo>
                <a:lnTo>
                  <a:pt x="421257" y="348508"/>
                </a:lnTo>
                <a:lnTo>
                  <a:pt x="429006" y="345363"/>
                </a:lnTo>
                <a:lnTo>
                  <a:pt x="432851" y="344524"/>
                </a:lnTo>
                <a:lnTo>
                  <a:pt x="444350" y="34284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4"/>
          <p:cNvSpPr/>
          <p:nvPr/>
        </p:nvSpPr>
        <p:spPr>
          <a:xfrm>
            <a:off x="2412076" y="3203577"/>
            <a:ext cx="330636" cy="259695"/>
          </a:xfrm>
          <a:custGeom>
            <a:avLst/>
            <a:gdLst/>
            <a:ahLst/>
            <a:cxnLst/>
            <a:rect l="0" t="0" r="0" b="0"/>
            <a:pathLst>
              <a:path w="330636" h="259695">
                <a:moveTo>
                  <a:pt x="91094" y="19682"/>
                </a:moveTo>
                <a:lnTo>
                  <a:pt x="85026" y="7547"/>
                </a:lnTo>
                <a:lnTo>
                  <a:pt x="81968" y="3972"/>
                </a:lnTo>
                <a:lnTo>
                  <a:pt x="78660" y="1589"/>
                </a:lnTo>
                <a:lnTo>
                  <a:pt x="75185" y="0"/>
                </a:lnTo>
                <a:lnTo>
                  <a:pt x="72868" y="211"/>
                </a:lnTo>
                <a:lnTo>
                  <a:pt x="71323" y="1621"/>
                </a:lnTo>
                <a:lnTo>
                  <a:pt x="68844" y="6943"/>
                </a:lnTo>
                <a:lnTo>
                  <a:pt x="62346" y="13932"/>
                </a:lnTo>
                <a:lnTo>
                  <a:pt x="60499" y="17119"/>
                </a:lnTo>
                <a:lnTo>
                  <a:pt x="58446" y="24046"/>
                </a:lnTo>
                <a:lnTo>
                  <a:pt x="55358" y="28942"/>
                </a:lnTo>
                <a:lnTo>
                  <a:pt x="50760" y="34745"/>
                </a:lnTo>
                <a:lnTo>
                  <a:pt x="45155" y="41154"/>
                </a:lnTo>
                <a:lnTo>
                  <a:pt x="35540" y="51662"/>
                </a:lnTo>
                <a:lnTo>
                  <a:pt x="31198" y="56242"/>
                </a:lnTo>
                <a:lnTo>
                  <a:pt x="25763" y="64375"/>
                </a:lnTo>
                <a:lnTo>
                  <a:pt x="19600" y="74878"/>
                </a:lnTo>
                <a:lnTo>
                  <a:pt x="12951" y="86959"/>
                </a:lnTo>
                <a:lnTo>
                  <a:pt x="8519" y="96284"/>
                </a:lnTo>
                <a:lnTo>
                  <a:pt x="5564" y="103770"/>
                </a:lnTo>
                <a:lnTo>
                  <a:pt x="3594" y="110031"/>
                </a:lnTo>
                <a:lnTo>
                  <a:pt x="2280" y="116745"/>
                </a:lnTo>
                <a:lnTo>
                  <a:pt x="1405" y="123761"/>
                </a:lnTo>
                <a:lnTo>
                  <a:pt x="821" y="130978"/>
                </a:lnTo>
                <a:lnTo>
                  <a:pt x="432" y="138329"/>
                </a:lnTo>
                <a:lnTo>
                  <a:pt x="0" y="153271"/>
                </a:lnTo>
                <a:lnTo>
                  <a:pt x="1154" y="159542"/>
                </a:lnTo>
                <a:lnTo>
                  <a:pt x="3194" y="164992"/>
                </a:lnTo>
                <a:lnTo>
                  <a:pt x="5824" y="169895"/>
                </a:lnTo>
                <a:lnTo>
                  <a:pt x="8847" y="178244"/>
                </a:lnTo>
                <a:lnTo>
                  <a:pt x="12133" y="188891"/>
                </a:lnTo>
                <a:lnTo>
                  <a:pt x="15593" y="201068"/>
                </a:lnTo>
                <a:lnTo>
                  <a:pt x="19170" y="210456"/>
                </a:lnTo>
                <a:lnTo>
                  <a:pt x="22824" y="217985"/>
                </a:lnTo>
                <a:lnTo>
                  <a:pt x="26531" y="224274"/>
                </a:lnTo>
                <a:lnTo>
                  <a:pt x="31542" y="229737"/>
                </a:lnTo>
                <a:lnTo>
                  <a:pt x="37422" y="234649"/>
                </a:lnTo>
                <a:lnTo>
                  <a:pt x="43883" y="239193"/>
                </a:lnTo>
                <a:lnTo>
                  <a:pt x="49460" y="243493"/>
                </a:lnTo>
                <a:lnTo>
                  <a:pt x="54448" y="247629"/>
                </a:lnTo>
                <a:lnTo>
                  <a:pt x="59043" y="251657"/>
                </a:lnTo>
                <a:lnTo>
                  <a:pt x="64647" y="254342"/>
                </a:lnTo>
                <a:lnTo>
                  <a:pt x="70922" y="256132"/>
                </a:lnTo>
                <a:lnTo>
                  <a:pt x="77646" y="257326"/>
                </a:lnTo>
                <a:lnTo>
                  <a:pt x="83399" y="258121"/>
                </a:lnTo>
                <a:lnTo>
                  <a:pt x="93177" y="259005"/>
                </a:lnTo>
                <a:lnTo>
                  <a:pt x="100102" y="259241"/>
                </a:lnTo>
                <a:lnTo>
                  <a:pt x="135207" y="259619"/>
                </a:lnTo>
                <a:lnTo>
                  <a:pt x="160908" y="259694"/>
                </a:lnTo>
                <a:lnTo>
                  <a:pt x="166847" y="258430"/>
                </a:lnTo>
                <a:lnTo>
                  <a:pt x="173346" y="256318"/>
                </a:lnTo>
                <a:lnTo>
                  <a:pt x="180218" y="253639"/>
                </a:lnTo>
                <a:lnTo>
                  <a:pt x="186070" y="251853"/>
                </a:lnTo>
                <a:lnTo>
                  <a:pt x="195959" y="249870"/>
                </a:lnTo>
                <a:lnTo>
                  <a:pt x="201644" y="248071"/>
                </a:lnTo>
                <a:lnTo>
                  <a:pt x="207974" y="245602"/>
                </a:lnTo>
                <a:lnTo>
                  <a:pt x="214734" y="242685"/>
                </a:lnTo>
                <a:lnTo>
                  <a:pt x="229018" y="236058"/>
                </a:lnTo>
                <a:lnTo>
                  <a:pt x="236383" y="232513"/>
                </a:lnTo>
                <a:lnTo>
                  <a:pt x="242563" y="230149"/>
                </a:lnTo>
                <a:lnTo>
                  <a:pt x="252817" y="227523"/>
                </a:lnTo>
                <a:lnTo>
                  <a:pt x="258599" y="224283"/>
                </a:lnTo>
                <a:lnTo>
                  <a:pt x="264994" y="219583"/>
                </a:lnTo>
                <a:lnTo>
                  <a:pt x="271797" y="213909"/>
                </a:lnTo>
                <a:lnTo>
                  <a:pt x="277603" y="208857"/>
                </a:lnTo>
                <a:lnTo>
                  <a:pt x="282743" y="204219"/>
                </a:lnTo>
                <a:lnTo>
                  <a:pt x="291841" y="195679"/>
                </a:lnTo>
                <a:lnTo>
                  <a:pt x="308030" y="179848"/>
                </a:lnTo>
                <a:lnTo>
                  <a:pt x="311918" y="175989"/>
                </a:lnTo>
                <a:lnTo>
                  <a:pt x="314510" y="170877"/>
                </a:lnTo>
                <a:lnTo>
                  <a:pt x="316238" y="164929"/>
                </a:lnTo>
                <a:lnTo>
                  <a:pt x="317390" y="158423"/>
                </a:lnTo>
                <a:lnTo>
                  <a:pt x="318158" y="152816"/>
                </a:lnTo>
                <a:lnTo>
                  <a:pt x="318670" y="147808"/>
                </a:lnTo>
                <a:lnTo>
                  <a:pt x="319011" y="143200"/>
                </a:lnTo>
                <a:lnTo>
                  <a:pt x="320509" y="138857"/>
                </a:lnTo>
                <a:lnTo>
                  <a:pt x="322777" y="134692"/>
                </a:lnTo>
                <a:lnTo>
                  <a:pt x="325559" y="130646"/>
                </a:lnTo>
                <a:lnTo>
                  <a:pt x="328650" y="122763"/>
                </a:lnTo>
                <a:lnTo>
                  <a:pt x="329475" y="118883"/>
                </a:lnTo>
                <a:lnTo>
                  <a:pt x="330024" y="112486"/>
                </a:lnTo>
                <a:lnTo>
                  <a:pt x="330391" y="104412"/>
                </a:lnTo>
                <a:lnTo>
                  <a:pt x="330635" y="95218"/>
                </a:lnTo>
                <a:lnTo>
                  <a:pt x="329528" y="85280"/>
                </a:lnTo>
                <a:lnTo>
                  <a:pt x="327520" y="74844"/>
                </a:lnTo>
                <a:lnTo>
                  <a:pt x="324911" y="64077"/>
                </a:lnTo>
                <a:lnTo>
                  <a:pt x="321902" y="56899"/>
                </a:lnTo>
                <a:lnTo>
                  <a:pt x="318626" y="52113"/>
                </a:lnTo>
                <a:lnTo>
                  <a:pt x="311599" y="45526"/>
                </a:lnTo>
                <a:lnTo>
                  <a:pt x="292961" y="27194"/>
                </a:lnTo>
                <a:lnTo>
                  <a:pt x="289172" y="24690"/>
                </a:lnTo>
                <a:lnTo>
                  <a:pt x="281575" y="21908"/>
                </a:lnTo>
                <a:lnTo>
                  <a:pt x="275231" y="21166"/>
                </a:lnTo>
                <a:lnTo>
                  <a:pt x="267192" y="20672"/>
                </a:lnTo>
                <a:lnTo>
                  <a:pt x="244448" y="19975"/>
                </a:lnTo>
                <a:lnTo>
                  <a:pt x="219505" y="19769"/>
                </a:lnTo>
                <a:lnTo>
                  <a:pt x="207181" y="19740"/>
                </a:lnTo>
                <a:lnTo>
                  <a:pt x="191346" y="22261"/>
                </a:lnTo>
                <a:lnTo>
                  <a:pt x="173168" y="26482"/>
                </a:lnTo>
                <a:lnTo>
                  <a:pt x="153430" y="31835"/>
                </a:lnTo>
                <a:lnTo>
                  <a:pt x="137731" y="36674"/>
                </a:lnTo>
                <a:lnTo>
                  <a:pt x="124725" y="41170"/>
                </a:lnTo>
                <a:lnTo>
                  <a:pt x="113515" y="45438"/>
                </a:lnTo>
                <a:lnTo>
                  <a:pt x="104771" y="48283"/>
                </a:lnTo>
                <a:lnTo>
                  <a:pt x="97672" y="50179"/>
                </a:lnTo>
                <a:lnTo>
                  <a:pt x="91669" y="51444"/>
                </a:lnTo>
                <a:lnTo>
                  <a:pt x="81613" y="56235"/>
                </a:lnTo>
                <a:lnTo>
                  <a:pt x="70876" y="63592"/>
                </a:lnTo>
                <a:lnTo>
                  <a:pt x="69995" y="65465"/>
                </a:lnTo>
                <a:lnTo>
                  <a:pt x="68756" y="72900"/>
                </a:lnTo>
                <a:lnTo>
                  <a:pt x="68234" y="7683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5"/>
          <p:cNvSpPr/>
          <p:nvPr/>
        </p:nvSpPr>
        <p:spPr>
          <a:xfrm>
            <a:off x="5692279" y="3435196"/>
            <a:ext cx="159407" cy="1491134"/>
          </a:xfrm>
          <a:custGeom>
            <a:avLst/>
            <a:gdLst/>
            <a:ahLst/>
            <a:cxnLst/>
            <a:rect l="0" t="0" r="0" b="0"/>
            <a:pathLst>
              <a:path w="159407" h="1491134">
                <a:moveTo>
                  <a:pt x="57011" y="1479704"/>
                </a:moveTo>
                <a:lnTo>
                  <a:pt x="57011" y="1434359"/>
                </a:lnTo>
                <a:lnTo>
                  <a:pt x="53624" y="1421027"/>
                </a:lnTo>
                <a:lnTo>
                  <a:pt x="49155" y="1406635"/>
                </a:lnTo>
                <a:lnTo>
                  <a:pt x="45894" y="1362804"/>
                </a:lnTo>
                <a:lnTo>
                  <a:pt x="44404" y="1344031"/>
                </a:lnTo>
                <a:lnTo>
                  <a:pt x="39554" y="1321191"/>
                </a:lnTo>
                <a:lnTo>
                  <a:pt x="36552" y="1277174"/>
                </a:lnTo>
                <a:lnTo>
                  <a:pt x="35751" y="1249433"/>
                </a:lnTo>
                <a:lnTo>
                  <a:pt x="36488" y="1218240"/>
                </a:lnTo>
                <a:lnTo>
                  <a:pt x="38249" y="1184745"/>
                </a:lnTo>
                <a:lnTo>
                  <a:pt x="40693" y="1149714"/>
                </a:lnTo>
                <a:lnTo>
                  <a:pt x="42322" y="1112391"/>
                </a:lnTo>
                <a:lnTo>
                  <a:pt x="44132" y="1033666"/>
                </a:lnTo>
                <a:lnTo>
                  <a:pt x="45454" y="832173"/>
                </a:lnTo>
                <a:lnTo>
                  <a:pt x="48911" y="801176"/>
                </a:lnTo>
                <a:lnTo>
                  <a:pt x="53411" y="781895"/>
                </a:lnTo>
                <a:lnTo>
                  <a:pt x="56694" y="737272"/>
                </a:lnTo>
                <a:lnTo>
                  <a:pt x="58187" y="696973"/>
                </a:lnTo>
                <a:lnTo>
                  <a:pt x="64838" y="667252"/>
                </a:lnTo>
                <a:lnTo>
                  <a:pt x="69394" y="622942"/>
                </a:lnTo>
                <a:lnTo>
                  <a:pt x="76203" y="583934"/>
                </a:lnTo>
                <a:lnTo>
                  <a:pt x="80053" y="555725"/>
                </a:lnTo>
                <a:lnTo>
                  <a:pt x="85455" y="521676"/>
                </a:lnTo>
                <a:lnTo>
                  <a:pt x="90146" y="475500"/>
                </a:lnTo>
                <a:lnTo>
                  <a:pt x="91073" y="439285"/>
                </a:lnTo>
                <a:lnTo>
                  <a:pt x="94620" y="393768"/>
                </a:lnTo>
                <a:lnTo>
                  <a:pt x="99126" y="365876"/>
                </a:lnTo>
                <a:lnTo>
                  <a:pt x="102256" y="325054"/>
                </a:lnTo>
                <a:lnTo>
                  <a:pt x="103907" y="287412"/>
                </a:lnTo>
                <a:lnTo>
                  <a:pt x="110558" y="250697"/>
                </a:lnTo>
                <a:lnTo>
                  <a:pt x="114363" y="221191"/>
                </a:lnTo>
                <a:lnTo>
                  <a:pt x="119754" y="177838"/>
                </a:lnTo>
                <a:lnTo>
                  <a:pt x="122969" y="157133"/>
                </a:lnTo>
                <a:lnTo>
                  <a:pt x="126383" y="138250"/>
                </a:lnTo>
                <a:lnTo>
                  <a:pt x="129929" y="120581"/>
                </a:lnTo>
                <a:lnTo>
                  <a:pt x="133869" y="97563"/>
                </a:lnTo>
                <a:lnTo>
                  <a:pt x="136890" y="80558"/>
                </a:lnTo>
                <a:lnTo>
                  <a:pt x="139473" y="70690"/>
                </a:lnTo>
                <a:lnTo>
                  <a:pt x="142466" y="60301"/>
                </a:lnTo>
                <a:lnTo>
                  <a:pt x="147268" y="27917"/>
                </a:lnTo>
                <a:lnTo>
                  <a:pt x="148295" y="12078"/>
                </a:lnTo>
                <a:lnTo>
                  <a:pt x="149617" y="8526"/>
                </a:lnTo>
                <a:lnTo>
                  <a:pt x="154473" y="1193"/>
                </a:lnTo>
                <a:lnTo>
                  <a:pt x="156275" y="0"/>
                </a:lnTo>
                <a:lnTo>
                  <a:pt x="157477" y="474"/>
                </a:lnTo>
                <a:lnTo>
                  <a:pt x="159406" y="4294"/>
                </a:lnTo>
                <a:lnTo>
                  <a:pt x="156283" y="11589"/>
                </a:lnTo>
                <a:lnTo>
                  <a:pt x="153672" y="17090"/>
                </a:lnTo>
                <a:lnTo>
                  <a:pt x="150772" y="33363"/>
                </a:lnTo>
                <a:lnTo>
                  <a:pt x="146942" y="65995"/>
                </a:lnTo>
                <a:lnTo>
                  <a:pt x="127174" y="197764"/>
                </a:lnTo>
                <a:lnTo>
                  <a:pt x="122836" y="225027"/>
                </a:lnTo>
                <a:lnTo>
                  <a:pt x="118674" y="247013"/>
                </a:lnTo>
                <a:lnTo>
                  <a:pt x="114630" y="265480"/>
                </a:lnTo>
                <a:lnTo>
                  <a:pt x="110664" y="281601"/>
                </a:lnTo>
                <a:lnTo>
                  <a:pt x="106256" y="306287"/>
                </a:lnTo>
                <a:lnTo>
                  <a:pt x="101925" y="349678"/>
                </a:lnTo>
                <a:lnTo>
                  <a:pt x="99653" y="355513"/>
                </a:lnTo>
                <a:lnTo>
                  <a:pt x="96869" y="360673"/>
                </a:lnTo>
                <a:lnTo>
                  <a:pt x="93776" y="379954"/>
                </a:lnTo>
                <a:lnTo>
                  <a:pt x="91131" y="402916"/>
                </a:lnTo>
                <a:lnTo>
                  <a:pt x="88647" y="412595"/>
                </a:lnTo>
                <a:lnTo>
                  <a:pt x="83771" y="432663"/>
                </a:lnTo>
                <a:lnTo>
                  <a:pt x="79757" y="469981"/>
                </a:lnTo>
                <a:lnTo>
                  <a:pt x="77254" y="480165"/>
                </a:lnTo>
                <a:lnTo>
                  <a:pt x="74316" y="489495"/>
                </a:lnTo>
                <a:lnTo>
                  <a:pt x="70182" y="532964"/>
                </a:lnTo>
                <a:lnTo>
                  <a:pt x="65828" y="557704"/>
                </a:lnTo>
                <a:lnTo>
                  <a:pt x="62888" y="567857"/>
                </a:lnTo>
                <a:lnTo>
                  <a:pt x="59659" y="589866"/>
                </a:lnTo>
                <a:lnTo>
                  <a:pt x="52684" y="654960"/>
                </a:lnTo>
                <a:lnTo>
                  <a:pt x="49046" y="682224"/>
                </a:lnTo>
                <a:lnTo>
                  <a:pt x="45351" y="704211"/>
                </a:lnTo>
                <a:lnTo>
                  <a:pt x="41617" y="722678"/>
                </a:lnTo>
                <a:lnTo>
                  <a:pt x="37469" y="749971"/>
                </a:lnTo>
                <a:lnTo>
                  <a:pt x="35134" y="793163"/>
                </a:lnTo>
                <a:lnTo>
                  <a:pt x="33318" y="829135"/>
                </a:lnTo>
                <a:lnTo>
                  <a:pt x="31055" y="844061"/>
                </a:lnTo>
                <a:lnTo>
                  <a:pt x="26425" y="872076"/>
                </a:lnTo>
                <a:lnTo>
                  <a:pt x="23818" y="912598"/>
                </a:lnTo>
                <a:lnTo>
                  <a:pt x="22865" y="956509"/>
                </a:lnTo>
                <a:lnTo>
                  <a:pt x="19398" y="991479"/>
                </a:lnTo>
                <a:lnTo>
                  <a:pt x="14894" y="1031575"/>
                </a:lnTo>
                <a:lnTo>
                  <a:pt x="12358" y="1073028"/>
                </a:lnTo>
                <a:lnTo>
                  <a:pt x="11384" y="1118008"/>
                </a:lnTo>
                <a:lnTo>
                  <a:pt x="11292" y="1322780"/>
                </a:lnTo>
                <a:lnTo>
                  <a:pt x="10022" y="1352228"/>
                </a:lnTo>
                <a:lnTo>
                  <a:pt x="7904" y="1379480"/>
                </a:lnTo>
                <a:lnTo>
                  <a:pt x="3436" y="1424999"/>
                </a:lnTo>
                <a:lnTo>
                  <a:pt x="567" y="1468145"/>
                </a:lnTo>
                <a:lnTo>
                  <a:pt x="0" y="1477420"/>
                </a:lnTo>
                <a:lnTo>
                  <a:pt x="1224" y="1478181"/>
                </a:lnTo>
                <a:lnTo>
                  <a:pt x="5970" y="1479027"/>
                </a:lnTo>
                <a:lnTo>
                  <a:pt x="7744" y="1480522"/>
                </a:lnTo>
                <a:lnTo>
                  <a:pt x="8926" y="1482789"/>
                </a:lnTo>
                <a:lnTo>
                  <a:pt x="11291" y="149113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6"/>
          <p:cNvSpPr/>
          <p:nvPr/>
        </p:nvSpPr>
        <p:spPr>
          <a:xfrm>
            <a:off x="5682781" y="4909373"/>
            <a:ext cx="43649" cy="16957"/>
          </a:xfrm>
          <a:custGeom>
            <a:avLst/>
            <a:gdLst/>
            <a:ahLst/>
            <a:cxnLst/>
            <a:rect l="0" t="0" r="0" b="0"/>
            <a:pathLst>
              <a:path w="43649" h="16957">
                <a:moveTo>
                  <a:pt x="43648" y="16956"/>
                </a:moveTo>
                <a:lnTo>
                  <a:pt x="37581" y="10889"/>
                </a:lnTo>
                <a:lnTo>
                  <a:pt x="35793" y="7831"/>
                </a:lnTo>
                <a:lnTo>
                  <a:pt x="34602" y="4523"/>
                </a:lnTo>
                <a:lnTo>
                  <a:pt x="33807" y="1048"/>
                </a:lnTo>
                <a:lnTo>
                  <a:pt x="33278" y="0"/>
                </a:lnTo>
                <a:lnTo>
                  <a:pt x="32925" y="573"/>
                </a:lnTo>
                <a:lnTo>
                  <a:pt x="32358" y="4548"/>
                </a:lnTo>
                <a:lnTo>
                  <a:pt x="32312" y="6144"/>
                </a:lnTo>
                <a:lnTo>
                  <a:pt x="32260" y="11304"/>
                </a:lnTo>
                <a:lnTo>
                  <a:pt x="30976" y="13188"/>
                </a:lnTo>
                <a:lnTo>
                  <a:pt x="28850" y="14444"/>
                </a:lnTo>
                <a:lnTo>
                  <a:pt x="22381" y="16460"/>
                </a:lnTo>
                <a:lnTo>
                  <a:pt x="21850" y="15356"/>
                </a:lnTo>
                <a:lnTo>
                  <a:pt x="21496" y="13349"/>
                </a:lnTo>
                <a:lnTo>
                  <a:pt x="21260" y="10742"/>
                </a:lnTo>
                <a:lnTo>
                  <a:pt x="19833" y="9003"/>
                </a:lnTo>
                <a:lnTo>
                  <a:pt x="17612" y="7844"/>
                </a:lnTo>
                <a:lnTo>
                  <a:pt x="14861" y="7072"/>
                </a:lnTo>
                <a:lnTo>
                  <a:pt x="11757" y="6557"/>
                </a:lnTo>
                <a:lnTo>
                  <a:pt x="8417" y="6213"/>
                </a:lnTo>
                <a:lnTo>
                  <a:pt x="0" y="5662"/>
                </a:lnTo>
                <a:lnTo>
                  <a:pt x="580" y="5617"/>
                </a:lnTo>
                <a:lnTo>
                  <a:pt x="9359" y="552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7"/>
          <p:cNvSpPr/>
          <p:nvPr/>
        </p:nvSpPr>
        <p:spPr>
          <a:xfrm>
            <a:off x="5685554" y="4743605"/>
            <a:ext cx="212284" cy="192950"/>
          </a:xfrm>
          <a:custGeom>
            <a:avLst/>
            <a:gdLst/>
            <a:ahLst/>
            <a:cxnLst/>
            <a:rect l="0" t="0" r="0" b="0"/>
            <a:pathLst>
              <a:path w="212284" h="192950">
                <a:moveTo>
                  <a:pt x="6586" y="45564"/>
                </a:moveTo>
                <a:lnTo>
                  <a:pt x="518" y="39497"/>
                </a:lnTo>
                <a:lnTo>
                  <a:pt x="0" y="37709"/>
                </a:lnTo>
                <a:lnTo>
                  <a:pt x="926" y="36517"/>
                </a:lnTo>
                <a:lnTo>
                  <a:pt x="2812" y="35723"/>
                </a:lnTo>
                <a:lnTo>
                  <a:pt x="8295" y="34841"/>
                </a:lnTo>
                <a:lnTo>
                  <a:pt x="11535" y="34605"/>
                </a:lnTo>
                <a:lnTo>
                  <a:pt x="14965" y="34448"/>
                </a:lnTo>
                <a:lnTo>
                  <a:pt x="22163" y="34274"/>
                </a:lnTo>
                <a:lnTo>
                  <a:pt x="39423" y="34176"/>
                </a:lnTo>
                <a:lnTo>
                  <a:pt x="48797" y="32892"/>
                </a:lnTo>
                <a:lnTo>
                  <a:pt x="60127" y="30766"/>
                </a:lnTo>
                <a:lnTo>
                  <a:pt x="72760" y="28079"/>
                </a:lnTo>
                <a:lnTo>
                  <a:pt x="83722" y="25017"/>
                </a:lnTo>
                <a:lnTo>
                  <a:pt x="93570" y="21706"/>
                </a:lnTo>
                <a:lnTo>
                  <a:pt x="102675" y="18229"/>
                </a:lnTo>
                <a:lnTo>
                  <a:pt x="110015" y="15911"/>
                </a:lnTo>
                <a:lnTo>
                  <a:pt x="116179" y="14365"/>
                </a:lnTo>
                <a:lnTo>
                  <a:pt x="121558" y="13335"/>
                </a:lnTo>
                <a:lnTo>
                  <a:pt x="127684" y="11378"/>
                </a:lnTo>
                <a:lnTo>
                  <a:pt x="134308" y="8804"/>
                </a:lnTo>
                <a:lnTo>
                  <a:pt x="151054" y="1614"/>
                </a:lnTo>
                <a:lnTo>
                  <a:pt x="154968" y="1024"/>
                </a:lnTo>
                <a:lnTo>
                  <a:pt x="160117" y="631"/>
                </a:lnTo>
                <a:lnTo>
                  <a:pt x="171342" y="194"/>
                </a:lnTo>
                <a:lnTo>
                  <a:pt x="180564" y="0"/>
                </a:lnTo>
                <a:lnTo>
                  <a:pt x="183531" y="1218"/>
                </a:lnTo>
                <a:lnTo>
                  <a:pt x="185509" y="3300"/>
                </a:lnTo>
                <a:lnTo>
                  <a:pt x="186828" y="5958"/>
                </a:lnTo>
                <a:lnTo>
                  <a:pt x="187708" y="10271"/>
                </a:lnTo>
                <a:lnTo>
                  <a:pt x="188294" y="15685"/>
                </a:lnTo>
                <a:lnTo>
                  <a:pt x="188684" y="21835"/>
                </a:lnTo>
                <a:lnTo>
                  <a:pt x="189118" y="32055"/>
                </a:lnTo>
                <a:lnTo>
                  <a:pt x="189397" y="42896"/>
                </a:lnTo>
                <a:lnTo>
                  <a:pt x="188150" y="46325"/>
                </a:lnTo>
                <a:lnTo>
                  <a:pt x="186048" y="51152"/>
                </a:lnTo>
                <a:lnTo>
                  <a:pt x="183378" y="56909"/>
                </a:lnTo>
                <a:lnTo>
                  <a:pt x="181597" y="69638"/>
                </a:lnTo>
                <a:lnTo>
                  <a:pt x="180410" y="87013"/>
                </a:lnTo>
                <a:lnTo>
                  <a:pt x="179619" y="107487"/>
                </a:lnTo>
                <a:lnTo>
                  <a:pt x="180361" y="124946"/>
                </a:lnTo>
                <a:lnTo>
                  <a:pt x="182126" y="140396"/>
                </a:lnTo>
                <a:lnTo>
                  <a:pt x="184572" y="154505"/>
                </a:lnTo>
                <a:lnTo>
                  <a:pt x="186203" y="165182"/>
                </a:lnTo>
                <a:lnTo>
                  <a:pt x="187291" y="173569"/>
                </a:lnTo>
                <a:lnTo>
                  <a:pt x="188016" y="180431"/>
                </a:lnTo>
                <a:lnTo>
                  <a:pt x="189769" y="185006"/>
                </a:lnTo>
                <a:lnTo>
                  <a:pt x="192208" y="188055"/>
                </a:lnTo>
                <a:lnTo>
                  <a:pt x="199179" y="192949"/>
                </a:lnTo>
                <a:lnTo>
                  <a:pt x="199751" y="192081"/>
                </a:lnTo>
                <a:lnTo>
                  <a:pt x="200387" y="187730"/>
                </a:lnTo>
                <a:lnTo>
                  <a:pt x="204057" y="168016"/>
                </a:lnTo>
                <a:lnTo>
                  <a:pt x="206813" y="153868"/>
                </a:lnTo>
                <a:lnTo>
                  <a:pt x="208650" y="143167"/>
                </a:lnTo>
                <a:lnTo>
                  <a:pt x="209876" y="134763"/>
                </a:lnTo>
                <a:lnTo>
                  <a:pt x="210692" y="127890"/>
                </a:lnTo>
                <a:lnTo>
                  <a:pt x="211236" y="122038"/>
                </a:lnTo>
                <a:lnTo>
                  <a:pt x="211600" y="116867"/>
                </a:lnTo>
                <a:lnTo>
                  <a:pt x="211841" y="112150"/>
                </a:lnTo>
                <a:lnTo>
                  <a:pt x="212283" y="48269"/>
                </a:lnTo>
                <a:lnTo>
                  <a:pt x="209757" y="43557"/>
                </a:lnTo>
                <a:lnTo>
                  <a:pt x="205533" y="40416"/>
                </a:lnTo>
                <a:lnTo>
                  <a:pt x="200178" y="38323"/>
                </a:lnTo>
                <a:lnTo>
                  <a:pt x="191527" y="36926"/>
                </a:lnTo>
                <a:lnTo>
                  <a:pt x="180680" y="35996"/>
                </a:lnTo>
                <a:lnTo>
                  <a:pt x="151302" y="34686"/>
                </a:lnTo>
                <a:lnTo>
                  <a:pt x="134555" y="34298"/>
                </a:lnTo>
                <a:lnTo>
                  <a:pt x="123585" y="34167"/>
                </a:lnTo>
                <a:lnTo>
                  <a:pt x="120146" y="32886"/>
                </a:lnTo>
                <a:lnTo>
                  <a:pt x="115312" y="30762"/>
                </a:lnTo>
                <a:lnTo>
                  <a:pt x="109550" y="28076"/>
                </a:lnTo>
                <a:lnTo>
                  <a:pt x="104439" y="26286"/>
                </a:lnTo>
                <a:lnTo>
                  <a:pt x="99761" y="25092"/>
                </a:lnTo>
                <a:lnTo>
                  <a:pt x="95373" y="24296"/>
                </a:lnTo>
                <a:lnTo>
                  <a:pt x="91177" y="23766"/>
                </a:lnTo>
                <a:lnTo>
                  <a:pt x="87110" y="23412"/>
                </a:lnTo>
                <a:lnTo>
                  <a:pt x="83128" y="23176"/>
                </a:lnTo>
                <a:lnTo>
                  <a:pt x="77934" y="21749"/>
                </a:lnTo>
                <a:lnTo>
                  <a:pt x="71931" y="19527"/>
                </a:lnTo>
                <a:lnTo>
                  <a:pt x="65389" y="16776"/>
                </a:lnTo>
                <a:lnTo>
                  <a:pt x="58488" y="14942"/>
                </a:lnTo>
                <a:lnTo>
                  <a:pt x="51347" y="13720"/>
                </a:lnTo>
                <a:lnTo>
                  <a:pt x="33772" y="11757"/>
                </a:lnTo>
                <a:lnTo>
                  <a:pt x="27982" y="11489"/>
                </a:lnTo>
                <a:lnTo>
                  <a:pt x="18016" y="1127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8"/>
          <p:cNvSpPr/>
          <p:nvPr/>
        </p:nvSpPr>
        <p:spPr>
          <a:xfrm>
            <a:off x="5200650" y="4915510"/>
            <a:ext cx="477756" cy="67967"/>
          </a:xfrm>
          <a:custGeom>
            <a:avLst/>
            <a:gdLst/>
            <a:ahLst/>
            <a:cxnLst/>
            <a:rect l="0" t="0" r="0" b="0"/>
            <a:pathLst>
              <a:path w="477756" h="67967">
                <a:moveTo>
                  <a:pt x="0" y="22249"/>
                </a:moveTo>
                <a:lnTo>
                  <a:pt x="6067" y="22249"/>
                </a:lnTo>
                <a:lnTo>
                  <a:pt x="7854" y="23519"/>
                </a:lnTo>
                <a:lnTo>
                  <a:pt x="9046" y="25636"/>
                </a:lnTo>
                <a:lnTo>
                  <a:pt x="9841" y="28317"/>
                </a:lnTo>
                <a:lnTo>
                  <a:pt x="11641" y="30105"/>
                </a:lnTo>
                <a:lnTo>
                  <a:pt x="14110" y="31296"/>
                </a:lnTo>
                <a:lnTo>
                  <a:pt x="17027" y="32091"/>
                </a:lnTo>
                <a:lnTo>
                  <a:pt x="45403" y="39277"/>
                </a:lnTo>
                <a:lnTo>
                  <a:pt x="54398" y="41221"/>
                </a:lnTo>
                <a:lnTo>
                  <a:pt x="61665" y="42517"/>
                </a:lnTo>
                <a:lnTo>
                  <a:pt x="67780" y="43381"/>
                </a:lnTo>
                <a:lnTo>
                  <a:pt x="79476" y="43957"/>
                </a:lnTo>
                <a:lnTo>
                  <a:pt x="112793" y="44597"/>
                </a:lnTo>
                <a:lnTo>
                  <a:pt x="168322" y="44958"/>
                </a:lnTo>
                <a:lnTo>
                  <a:pt x="187144" y="43738"/>
                </a:lnTo>
                <a:lnTo>
                  <a:pt x="206043" y="41656"/>
                </a:lnTo>
                <a:lnTo>
                  <a:pt x="224992" y="38997"/>
                </a:lnTo>
                <a:lnTo>
                  <a:pt x="243974" y="37224"/>
                </a:lnTo>
                <a:lnTo>
                  <a:pt x="262980" y="36043"/>
                </a:lnTo>
                <a:lnTo>
                  <a:pt x="281999" y="35255"/>
                </a:lnTo>
                <a:lnTo>
                  <a:pt x="301029" y="36000"/>
                </a:lnTo>
                <a:lnTo>
                  <a:pt x="320066" y="37767"/>
                </a:lnTo>
                <a:lnTo>
                  <a:pt x="353071" y="41846"/>
                </a:lnTo>
                <a:lnTo>
                  <a:pt x="363651" y="42934"/>
                </a:lnTo>
                <a:lnTo>
                  <a:pt x="371974" y="43659"/>
                </a:lnTo>
                <a:lnTo>
                  <a:pt x="380062" y="45413"/>
                </a:lnTo>
                <a:lnTo>
                  <a:pt x="387995" y="47851"/>
                </a:lnTo>
                <a:lnTo>
                  <a:pt x="395823" y="50748"/>
                </a:lnTo>
                <a:lnTo>
                  <a:pt x="402311" y="52678"/>
                </a:lnTo>
                <a:lnTo>
                  <a:pt x="407908" y="53965"/>
                </a:lnTo>
                <a:lnTo>
                  <a:pt x="412908" y="54823"/>
                </a:lnTo>
                <a:lnTo>
                  <a:pt x="418782" y="56665"/>
                </a:lnTo>
                <a:lnTo>
                  <a:pt x="425238" y="59163"/>
                </a:lnTo>
                <a:lnTo>
                  <a:pt x="432082" y="62099"/>
                </a:lnTo>
                <a:lnTo>
                  <a:pt x="437915" y="64056"/>
                </a:lnTo>
                <a:lnTo>
                  <a:pt x="443073" y="65360"/>
                </a:lnTo>
                <a:lnTo>
                  <a:pt x="456400" y="67196"/>
                </a:lnTo>
                <a:lnTo>
                  <a:pt x="468393" y="67740"/>
                </a:lnTo>
                <a:lnTo>
                  <a:pt x="477755" y="67924"/>
                </a:lnTo>
                <a:lnTo>
                  <a:pt x="470016" y="67966"/>
                </a:lnTo>
                <a:lnTo>
                  <a:pt x="467014" y="66697"/>
                </a:lnTo>
                <a:lnTo>
                  <a:pt x="456905" y="61901"/>
                </a:lnTo>
                <a:lnTo>
                  <a:pt x="449383" y="60113"/>
                </a:lnTo>
                <a:lnTo>
                  <a:pt x="440559" y="58922"/>
                </a:lnTo>
                <a:lnTo>
                  <a:pt x="430865" y="58128"/>
                </a:lnTo>
                <a:lnTo>
                  <a:pt x="423133" y="56328"/>
                </a:lnTo>
                <a:lnTo>
                  <a:pt x="416709" y="53859"/>
                </a:lnTo>
                <a:lnTo>
                  <a:pt x="411156" y="50942"/>
                </a:lnTo>
                <a:lnTo>
                  <a:pt x="404914" y="48998"/>
                </a:lnTo>
                <a:lnTo>
                  <a:pt x="398212" y="47702"/>
                </a:lnTo>
                <a:lnTo>
                  <a:pt x="391205" y="46838"/>
                </a:lnTo>
                <a:lnTo>
                  <a:pt x="381453" y="46261"/>
                </a:lnTo>
                <a:lnTo>
                  <a:pt x="357071" y="45622"/>
                </a:lnTo>
                <a:lnTo>
                  <a:pt x="251589" y="45123"/>
                </a:lnTo>
                <a:lnTo>
                  <a:pt x="241386" y="43848"/>
                </a:lnTo>
                <a:lnTo>
                  <a:pt x="228234" y="41729"/>
                </a:lnTo>
                <a:lnTo>
                  <a:pt x="213116" y="39046"/>
                </a:lnTo>
                <a:lnTo>
                  <a:pt x="196687" y="37257"/>
                </a:lnTo>
                <a:lnTo>
                  <a:pt x="179384" y="36064"/>
                </a:lnTo>
                <a:lnTo>
                  <a:pt x="161499" y="35269"/>
                </a:lnTo>
                <a:lnTo>
                  <a:pt x="145766" y="33469"/>
                </a:lnTo>
                <a:lnTo>
                  <a:pt x="131467" y="31000"/>
                </a:lnTo>
                <a:lnTo>
                  <a:pt x="118125" y="28083"/>
                </a:lnTo>
                <a:lnTo>
                  <a:pt x="107960" y="26138"/>
                </a:lnTo>
                <a:lnTo>
                  <a:pt x="99913" y="24842"/>
                </a:lnTo>
                <a:lnTo>
                  <a:pt x="87585" y="23402"/>
                </a:lnTo>
                <a:lnTo>
                  <a:pt x="73505" y="22591"/>
                </a:lnTo>
                <a:lnTo>
                  <a:pt x="59554" y="22294"/>
                </a:lnTo>
                <a:lnTo>
                  <a:pt x="63930" y="22263"/>
                </a:lnTo>
                <a:lnTo>
                  <a:pt x="68020" y="20989"/>
                </a:lnTo>
                <a:lnTo>
                  <a:pt x="73286" y="18869"/>
                </a:lnTo>
                <a:lnTo>
                  <a:pt x="79337" y="16185"/>
                </a:lnTo>
                <a:lnTo>
                  <a:pt x="96072" y="13127"/>
                </a:lnTo>
                <a:lnTo>
                  <a:pt x="119927" y="9818"/>
                </a:lnTo>
                <a:lnTo>
                  <a:pt x="148532" y="6342"/>
                </a:lnTo>
                <a:lnTo>
                  <a:pt x="171411" y="4024"/>
                </a:lnTo>
                <a:lnTo>
                  <a:pt x="190474" y="2480"/>
                </a:lnTo>
                <a:lnTo>
                  <a:pt x="206992" y="1449"/>
                </a:lnTo>
                <a:lnTo>
                  <a:pt x="252440" y="305"/>
                </a:lnTo>
                <a:lnTo>
                  <a:pt x="278783" y="0"/>
                </a:lnTo>
                <a:lnTo>
                  <a:pt x="302695" y="1067"/>
                </a:lnTo>
                <a:lnTo>
                  <a:pt x="324987" y="3047"/>
                </a:lnTo>
                <a:lnTo>
                  <a:pt x="361608" y="7365"/>
                </a:lnTo>
                <a:lnTo>
                  <a:pt x="382118" y="9284"/>
                </a:lnTo>
                <a:lnTo>
                  <a:pt x="391905" y="11066"/>
                </a:lnTo>
                <a:lnTo>
                  <a:pt x="402240" y="13524"/>
                </a:lnTo>
                <a:lnTo>
                  <a:pt x="412940" y="16432"/>
                </a:lnTo>
                <a:lnTo>
                  <a:pt x="421343" y="18371"/>
                </a:lnTo>
                <a:lnTo>
                  <a:pt x="428215" y="19664"/>
                </a:lnTo>
                <a:lnTo>
                  <a:pt x="439237" y="21100"/>
                </a:lnTo>
                <a:lnTo>
                  <a:pt x="452583" y="21909"/>
                </a:lnTo>
                <a:lnTo>
                  <a:pt x="462041" y="22149"/>
                </a:lnTo>
                <a:lnTo>
                  <a:pt x="447434" y="22244"/>
                </a:lnTo>
                <a:lnTo>
                  <a:pt x="294115" y="22249"/>
                </a:lnTo>
                <a:lnTo>
                  <a:pt x="267196" y="23519"/>
                </a:lnTo>
                <a:lnTo>
                  <a:pt x="142620" y="31296"/>
                </a:lnTo>
                <a:lnTo>
                  <a:pt x="111647" y="32620"/>
                </a:lnTo>
                <a:lnTo>
                  <a:pt x="81199" y="33366"/>
                </a:lnTo>
                <a:lnTo>
                  <a:pt x="54500" y="33638"/>
                </a:lnTo>
                <a:lnTo>
                  <a:pt x="50303" y="32382"/>
                </a:lnTo>
                <a:lnTo>
                  <a:pt x="46235" y="30274"/>
                </a:lnTo>
                <a:lnTo>
                  <a:pt x="42253" y="27599"/>
                </a:lnTo>
                <a:lnTo>
                  <a:pt x="38329" y="27086"/>
                </a:lnTo>
                <a:lnTo>
                  <a:pt x="34442" y="28014"/>
                </a:lnTo>
                <a:lnTo>
                  <a:pt x="22859" y="3367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9"/>
          <p:cNvSpPr/>
          <p:nvPr/>
        </p:nvSpPr>
        <p:spPr>
          <a:xfrm>
            <a:off x="5280659" y="5029670"/>
            <a:ext cx="176357" cy="260799"/>
          </a:xfrm>
          <a:custGeom>
            <a:avLst/>
            <a:gdLst/>
            <a:ahLst/>
            <a:cxnLst/>
            <a:rect l="0" t="0" r="0" b="0"/>
            <a:pathLst>
              <a:path w="176357" h="260799">
                <a:moveTo>
                  <a:pt x="68581" y="10959"/>
                </a:moveTo>
                <a:lnTo>
                  <a:pt x="98920" y="4892"/>
                </a:lnTo>
                <a:lnTo>
                  <a:pt x="115477" y="3104"/>
                </a:lnTo>
                <a:lnTo>
                  <a:pt x="134134" y="1912"/>
                </a:lnTo>
                <a:lnTo>
                  <a:pt x="173094" y="236"/>
                </a:lnTo>
                <a:lnTo>
                  <a:pt x="176356" y="0"/>
                </a:lnTo>
                <a:lnTo>
                  <a:pt x="170911" y="1114"/>
                </a:lnTo>
                <a:lnTo>
                  <a:pt x="144541" y="5736"/>
                </a:lnTo>
                <a:lnTo>
                  <a:pt x="80786" y="15480"/>
                </a:lnTo>
                <a:lnTo>
                  <a:pt x="64018" y="21593"/>
                </a:lnTo>
                <a:lnTo>
                  <a:pt x="51569" y="29478"/>
                </a:lnTo>
                <a:lnTo>
                  <a:pt x="41999" y="38545"/>
                </a:lnTo>
                <a:lnTo>
                  <a:pt x="35620" y="50940"/>
                </a:lnTo>
                <a:lnTo>
                  <a:pt x="31367" y="65553"/>
                </a:lnTo>
                <a:lnTo>
                  <a:pt x="28531" y="81645"/>
                </a:lnTo>
                <a:lnTo>
                  <a:pt x="26641" y="97453"/>
                </a:lnTo>
                <a:lnTo>
                  <a:pt x="25381" y="113072"/>
                </a:lnTo>
                <a:lnTo>
                  <a:pt x="23981" y="137623"/>
                </a:lnTo>
                <a:lnTo>
                  <a:pt x="23358" y="144301"/>
                </a:lnTo>
                <a:lnTo>
                  <a:pt x="30812" y="144304"/>
                </a:lnTo>
                <a:lnTo>
                  <a:pt x="43402" y="143036"/>
                </a:lnTo>
                <a:lnTo>
                  <a:pt x="59415" y="140920"/>
                </a:lnTo>
                <a:lnTo>
                  <a:pt x="78980" y="140780"/>
                </a:lnTo>
                <a:lnTo>
                  <a:pt x="100914" y="141956"/>
                </a:lnTo>
                <a:lnTo>
                  <a:pt x="124426" y="144011"/>
                </a:lnTo>
                <a:lnTo>
                  <a:pt x="142641" y="151730"/>
                </a:lnTo>
                <a:lnTo>
                  <a:pt x="157324" y="163226"/>
                </a:lnTo>
                <a:lnTo>
                  <a:pt x="169653" y="177241"/>
                </a:lnTo>
                <a:lnTo>
                  <a:pt x="172792" y="192934"/>
                </a:lnTo>
                <a:lnTo>
                  <a:pt x="169805" y="209746"/>
                </a:lnTo>
                <a:lnTo>
                  <a:pt x="162733" y="227303"/>
                </a:lnTo>
                <a:lnTo>
                  <a:pt x="150399" y="240279"/>
                </a:lnTo>
                <a:lnTo>
                  <a:pt x="134556" y="250199"/>
                </a:lnTo>
                <a:lnTo>
                  <a:pt x="116374" y="258082"/>
                </a:lnTo>
                <a:lnTo>
                  <a:pt x="99173" y="260798"/>
                </a:lnTo>
                <a:lnTo>
                  <a:pt x="82626" y="260068"/>
                </a:lnTo>
                <a:lnTo>
                  <a:pt x="66514" y="257042"/>
                </a:lnTo>
                <a:lnTo>
                  <a:pt x="53233" y="255024"/>
                </a:lnTo>
                <a:lnTo>
                  <a:pt x="41839" y="253679"/>
                </a:lnTo>
                <a:lnTo>
                  <a:pt x="0" y="25098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0"/>
          <p:cNvSpPr/>
          <p:nvPr/>
        </p:nvSpPr>
        <p:spPr>
          <a:xfrm>
            <a:off x="5769793" y="4070725"/>
            <a:ext cx="219511" cy="261186"/>
          </a:xfrm>
          <a:custGeom>
            <a:avLst/>
            <a:gdLst/>
            <a:ahLst/>
            <a:cxnLst/>
            <a:rect l="0" t="0" r="0" b="0"/>
            <a:pathLst>
              <a:path w="219511" h="261186">
                <a:moveTo>
                  <a:pt x="13786" y="44075"/>
                </a:moveTo>
                <a:lnTo>
                  <a:pt x="41831" y="44075"/>
                </a:lnTo>
                <a:lnTo>
                  <a:pt x="51533" y="42804"/>
                </a:lnTo>
                <a:lnTo>
                  <a:pt x="61811" y="40688"/>
                </a:lnTo>
                <a:lnTo>
                  <a:pt x="72473" y="38007"/>
                </a:lnTo>
                <a:lnTo>
                  <a:pt x="101253" y="31641"/>
                </a:lnTo>
                <a:lnTo>
                  <a:pt x="117817" y="28166"/>
                </a:lnTo>
                <a:lnTo>
                  <a:pt x="131400" y="24578"/>
                </a:lnTo>
                <a:lnTo>
                  <a:pt x="142996" y="20917"/>
                </a:lnTo>
                <a:lnTo>
                  <a:pt x="153266" y="17206"/>
                </a:lnTo>
                <a:lnTo>
                  <a:pt x="161383" y="14732"/>
                </a:lnTo>
                <a:lnTo>
                  <a:pt x="168064" y="13083"/>
                </a:lnTo>
                <a:lnTo>
                  <a:pt x="173788" y="11984"/>
                </a:lnTo>
                <a:lnTo>
                  <a:pt x="176335" y="11251"/>
                </a:lnTo>
                <a:lnTo>
                  <a:pt x="176762" y="10762"/>
                </a:lnTo>
                <a:lnTo>
                  <a:pt x="175777" y="10436"/>
                </a:lnTo>
                <a:lnTo>
                  <a:pt x="175120" y="8949"/>
                </a:lnTo>
                <a:lnTo>
                  <a:pt x="174391" y="3910"/>
                </a:lnTo>
                <a:lnTo>
                  <a:pt x="172926" y="2058"/>
                </a:lnTo>
                <a:lnTo>
                  <a:pt x="170679" y="823"/>
                </a:lnTo>
                <a:lnTo>
                  <a:pt x="167912" y="0"/>
                </a:lnTo>
                <a:lnTo>
                  <a:pt x="162256" y="722"/>
                </a:lnTo>
                <a:lnTo>
                  <a:pt x="154677" y="2472"/>
                </a:lnTo>
                <a:lnTo>
                  <a:pt x="145813" y="4910"/>
                </a:lnTo>
                <a:lnTo>
                  <a:pt x="137364" y="6535"/>
                </a:lnTo>
                <a:lnTo>
                  <a:pt x="129191" y="7618"/>
                </a:lnTo>
                <a:lnTo>
                  <a:pt x="121203" y="8340"/>
                </a:lnTo>
                <a:lnTo>
                  <a:pt x="113338" y="10092"/>
                </a:lnTo>
                <a:lnTo>
                  <a:pt x="105554" y="12529"/>
                </a:lnTo>
                <a:lnTo>
                  <a:pt x="97825" y="15424"/>
                </a:lnTo>
                <a:lnTo>
                  <a:pt x="91402" y="17354"/>
                </a:lnTo>
                <a:lnTo>
                  <a:pt x="85851" y="18641"/>
                </a:lnTo>
                <a:lnTo>
                  <a:pt x="80879" y="19499"/>
                </a:lnTo>
                <a:lnTo>
                  <a:pt x="76295" y="21341"/>
                </a:lnTo>
                <a:lnTo>
                  <a:pt x="71969" y="23839"/>
                </a:lnTo>
                <a:lnTo>
                  <a:pt x="67815" y="26774"/>
                </a:lnTo>
                <a:lnTo>
                  <a:pt x="61235" y="30001"/>
                </a:lnTo>
                <a:lnTo>
                  <a:pt x="53039" y="33422"/>
                </a:lnTo>
                <a:lnTo>
                  <a:pt x="30713" y="41970"/>
                </a:lnTo>
                <a:lnTo>
                  <a:pt x="24273" y="43139"/>
                </a:lnTo>
                <a:lnTo>
                  <a:pt x="20777" y="43451"/>
                </a:lnTo>
                <a:lnTo>
                  <a:pt x="15907" y="44929"/>
                </a:lnTo>
                <a:lnTo>
                  <a:pt x="10120" y="47184"/>
                </a:lnTo>
                <a:lnTo>
                  <a:pt x="3722" y="49957"/>
                </a:lnTo>
                <a:lnTo>
                  <a:pt x="727" y="51807"/>
                </a:lnTo>
                <a:lnTo>
                  <a:pt x="0" y="53039"/>
                </a:lnTo>
                <a:lnTo>
                  <a:pt x="785" y="53861"/>
                </a:lnTo>
                <a:lnTo>
                  <a:pt x="1658" y="58160"/>
                </a:lnTo>
                <a:lnTo>
                  <a:pt x="2219" y="65202"/>
                </a:lnTo>
                <a:lnTo>
                  <a:pt x="4804" y="69589"/>
                </a:lnTo>
                <a:lnTo>
                  <a:pt x="14451" y="84624"/>
                </a:lnTo>
                <a:lnTo>
                  <a:pt x="19310" y="91427"/>
                </a:lnTo>
                <a:lnTo>
                  <a:pt x="23819" y="97233"/>
                </a:lnTo>
                <a:lnTo>
                  <a:pt x="34113" y="109608"/>
                </a:lnTo>
                <a:lnTo>
                  <a:pt x="36227" y="110624"/>
                </a:lnTo>
                <a:lnTo>
                  <a:pt x="41963" y="111752"/>
                </a:lnTo>
                <a:lnTo>
                  <a:pt x="46541" y="112053"/>
                </a:lnTo>
                <a:lnTo>
                  <a:pt x="52133" y="112253"/>
                </a:lnTo>
                <a:lnTo>
                  <a:pt x="73290" y="112575"/>
                </a:lnTo>
                <a:lnTo>
                  <a:pt x="77586" y="111332"/>
                </a:lnTo>
                <a:lnTo>
                  <a:pt x="81719" y="109233"/>
                </a:lnTo>
                <a:lnTo>
                  <a:pt x="85745" y="106563"/>
                </a:lnTo>
                <a:lnTo>
                  <a:pt x="89698" y="104784"/>
                </a:lnTo>
                <a:lnTo>
                  <a:pt x="93605" y="103597"/>
                </a:lnTo>
                <a:lnTo>
                  <a:pt x="97479" y="102806"/>
                </a:lnTo>
                <a:lnTo>
                  <a:pt x="101331" y="102279"/>
                </a:lnTo>
                <a:lnTo>
                  <a:pt x="105170" y="101928"/>
                </a:lnTo>
                <a:lnTo>
                  <a:pt x="108998" y="101693"/>
                </a:lnTo>
                <a:lnTo>
                  <a:pt x="115362" y="100267"/>
                </a:lnTo>
                <a:lnTo>
                  <a:pt x="123413" y="98046"/>
                </a:lnTo>
                <a:lnTo>
                  <a:pt x="142520" y="92192"/>
                </a:lnTo>
                <a:lnTo>
                  <a:pt x="163712" y="85357"/>
                </a:lnTo>
                <a:lnTo>
                  <a:pt x="172157" y="84296"/>
                </a:lnTo>
                <a:lnTo>
                  <a:pt x="179057" y="84859"/>
                </a:lnTo>
                <a:lnTo>
                  <a:pt x="193188" y="88819"/>
                </a:lnTo>
                <a:lnTo>
                  <a:pt x="198508" y="92748"/>
                </a:lnTo>
                <a:lnTo>
                  <a:pt x="201703" y="95573"/>
                </a:lnTo>
                <a:lnTo>
                  <a:pt x="205104" y="97457"/>
                </a:lnTo>
                <a:lnTo>
                  <a:pt x="208642" y="98713"/>
                </a:lnTo>
                <a:lnTo>
                  <a:pt x="212270" y="99550"/>
                </a:lnTo>
                <a:lnTo>
                  <a:pt x="214689" y="101378"/>
                </a:lnTo>
                <a:lnTo>
                  <a:pt x="216301" y="103867"/>
                </a:lnTo>
                <a:lnTo>
                  <a:pt x="218093" y="110019"/>
                </a:lnTo>
                <a:lnTo>
                  <a:pt x="218889" y="116986"/>
                </a:lnTo>
                <a:lnTo>
                  <a:pt x="219243" y="124317"/>
                </a:lnTo>
                <a:lnTo>
                  <a:pt x="219443" y="135583"/>
                </a:lnTo>
                <a:lnTo>
                  <a:pt x="219510" y="150768"/>
                </a:lnTo>
                <a:lnTo>
                  <a:pt x="218246" y="155843"/>
                </a:lnTo>
                <a:lnTo>
                  <a:pt x="216133" y="161767"/>
                </a:lnTo>
                <a:lnTo>
                  <a:pt x="213454" y="168256"/>
                </a:lnTo>
                <a:lnTo>
                  <a:pt x="210398" y="173852"/>
                </a:lnTo>
                <a:lnTo>
                  <a:pt x="207091" y="178853"/>
                </a:lnTo>
                <a:lnTo>
                  <a:pt x="203616" y="183457"/>
                </a:lnTo>
                <a:lnTo>
                  <a:pt x="198759" y="189066"/>
                </a:lnTo>
                <a:lnTo>
                  <a:pt x="192982" y="195346"/>
                </a:lnTo>
                <a:lnTo>
                  <a:pt x="176102" y="212932"/>
                </a:lnTo>
                <a:lnTo>
                  <a:pt x="171527" y="217607"/>
                </a:lnTo>
                <a:lnTo>
                  <a:pt x="165936" y="221992"/>
                </a:lnTo>
                <a:lnTo>
                  <a:pt x="159670" y="226186"/>
                </a:lnTo>
                <a:lnTo>
                  <a:pt x="152952" y="230252"/>
                </a:lnTo>
                <a:lnTo>
                  <a:pt x="147204" y="234233"/>
                </a:lnTo>
                <a:lnTo>
                  <a:pt x="142101" y="238157"/>
                </a:lnTo>
                <a:lnTo>
                  <a:pt x="137430" y="242043"/>
                </a:lnTo>
                <a:lnTo>
                  <a:pt x="133045" y="245903"/>
                </a:lnTo>
                <a:lnTo>
                  <a:pt x="124787" y="253580"/>
                </a:lnTo>
                <a:lnTo>
                  <a:pt x="119537" y="256134"/>
                </a:lnTo>
                <a:lnTo>
                  <a:pt x="113497" y="257838"/>
                </a:lnTo>
                <a:lnTo>
                  <a:pt x="106930" y="258973"/>
                </a:lnTo>
                <a:lnTo>
                  <a:pt x="101282" y="259731"/>
                </a:lnTo>
                <a:lnTo>
                  <a:pt x="96247" y="260235"/>
                </a:lnTo>
                <a:lnTo>
                  <a:pt x="91620" y="260571"/>
                </a:lnTo>
                <a:lnTo>
                  <a:pt x="87266" y="260796"/>
                </a:lnTo>
                <a:lnTo>
                  <a:pt x="79041" y="261045"/>
                </a:lnTo>
                <a:lnTo>
                  <a:pt x="67270" y="261185"/>
                </a:lnTo>
                <a:lnTo>
                  <a:pt x="62142" y="259935"/>
                </a:lnTo>
                <a:lnTo>
                  <a:pt x="56184" y="257832"/>
                </a:lnTo>
                <a:lnTo>
                  <a:pt x="49671" y="255159"/>
                </a:lnTo>
                <a:lnTo>
                  <a:pt x="44060" y="253378"/>
                </a:lnTo>
                <a:lnTo>
                  <a:pt x="39049" y="252190"/>
                </a:lnTo>
                <a:lnTo>
                  <a:pt x="27949" y="250284"/>
                </a:lnTo>
                <a:lnTo>
                  <a:pt x="27038" y="248857"/>
                </a:lnTo>
                <a:lnTo>
                  <a:pt x="26431" y="246636"/>
                </a:lnTo>
                <a:lnTo>
                  <a:pt x="25216" y="23838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1"/>
          <p:cNvSpPr/>
          <p:nvPr/>
        </p:nvSpPr>
        <p:spPr>
          <a:xfrm>
            <a:off x="6001699" y="3806189"/>
            <a:ext cx="353381" cy="411426"/>
          </a:xfrm>
          <a:custGeom>
            <a:avLst/>
            <a:gdLst/>
            <a:ahLst/>
            <a:cxnLst/>
            <a:rect l="0" t="0" r="0" b="0"/>
            <a:pathLst>
              <a:path w="353381" h="411426">
                <a:moveTo>
                  <a:pt x="21910" y="308611"/>
                </a:moveTo>
                <a:lnTo>
                  <a:pt x="21910" y="314678"/>
                </a:lnTo>
                <a:lnTo>
                  <a:pt x="32071" y="324430"/>
                </a:lnTo>
                <a:lnTo>
                  <a:pt x="40114" y="330587"/>
                </a:lnTo>
                <a:lnTo>
                  <a:pt x="45476" y="335962"/>
                </a:lnTo>
                <a:lnTo>
                  <a:pt x="49051" y="340814"/>
                </a:lnTo>
                <a:lnTo>
                  <a:pt x="51434" y="345320"/>
                </a:lnTo>
                <a:lnTo>
                  <a:pt x="54293" y="348324"/>
                </a:lnTo>
                <a:lnTo>
                  <a:pt x="57469" y="350326"/>
                </a:lnTo>
                <a:lnTo>
                  <a:pt x="60856" y="351661"/>
                </a:lnTo>
                <a:lnTo>
                  <a:pt x="71691" y="359607"/>
                </a:lnTo>
                <a:lnTo>
                  <a:pt x="75418" y="361658"/>
                </a:lnTo>
                <a:lnTo>
                  <a:pt x="82945" y="363937"/>
                </a:lnTo>
                <a:lnTo>
                  <a:pt x="90524" y="368337"/>
                </a:lnTo>
                <a:lnTo>
                  <a:pt x="94323" y="371288"/>
                </a:lnTo>
                <a:lnTo>
                  <a:pt x="96855" y="374525"/>
                </a:lnTo>
                <a:lnTo>
                  <a:pt x="98544" y="377954"/>
                </a:lnTo>
                <a:lnTo>
                  <a:pt x="99669" y="381510"/>
                </a:lnTo>
                <a:lnTo>
                  <a:pt x="101690" y="383880"/>
                </a:lnTo>
                <a:lnTo>
                  <a:pt x="104306" y="385460"/>
                </a:lnTo>
                <a:lnTo>
                  <a:pt x="111871" y="388486"/>
                </a:lnTo>
                <a:lnTo>
                  <a:pt x="123700" y="394064"/>
                </a:lnTo>
                <a:lnTo>
                  <a:pt x="127870" y="397330"/>
                </a:lnTo>
                <a:lnTo>
                  <a:pt x="130650" y="400777"/>
                </a:lnTo>
                <a:lnTo>
                  <a:pt x="135112" y="409366"/>
                </a:lnTo>
                <a:lnTo>
                  <a:pt x="136748" y="410071"/>
                </a:lnTo>
                <a:lnTo>
                  <a:pt x="145118" y="411063"/>
                </a:lnTo>
                <a:lnTo>
                  <a:pt x="153102" y="411357"/>
                </a:lnTo>
                <a:lnTo>
                  <a:pt x="150914" y="411425"/>
                </a:lnTo>
                <a:lnTo>
                  <a:pt x="149823" y="410174"/>
                </a:lnTo>
                <a:lnTo>
                  <a:pt x="149096" y="408069"/>
                </a:lnTo>
                <a:lnTo>
                  <a:pt x="148611" y="405396"/>
                </a:lnTo>
                <a:lnTo>
                  <a:pt x="144685" y="399040"/>
                </a:lnTo>
                <a:lnTo>
                  <a:pt x="137884" y="390679"/>
                </a:lnTo>
                <a:lnTo>
                  <a:pt x="136955" y="386149"/>
                </a:lnTo>
                <a:lnTo>
                  <a:pt x="136706" y="383163"/>
                </a:lnTo>
                <a:lnTo>
                  <a:pt x="135271" y="379902"/>
                </a:lnTo>
                <a:lnTo>
                  <a:pt x="127183" y="369245"/>
                </a:lnTo>
                <a:lnTo>
                  <a:pt x="116744" y="358044"/>
                </a:lnTo>
                <a:lnTo>
                  <a:pt x="109355" y="350478"/>
                </a:lnTo>
                <a:lnTo>
                  <a:pt x="104337" y="342872"/>
                </a:lnTo>
                <a:lnTo>
                  <a:pt x="98452" y="332721"/>
                </a:lnTo>
                <a:lnTo>
                  <a:pt x="91987" y="320874"/>
                </a:lnTo>
                <a:lnTo>
                  <a:pt x="86409" y="311706"/>
                </a:lnTo>
                <a:lnTo>
                  <a:pt x="81419" y="304324"/>
                </a:lnTo>
                <a:lnTo>
                  <a:pt x="76823" y="298133"/>
                </a:lnTo>
                <a:lnTo>
                  <a:pt x="72489" y="291465"/>
                </a:lnTo>
                <a:lnTo>
                  <a:pt x="68330" y="284481"/>
                </a:lnTo>
                <a:lnTo>
                  <a:pt x="64287" y="277284"/>
                </a:lnTo>
                <a:lnTo>
                  <a:pt x="56407" y="265901"/>
                </a:lnTo>
                <a:lnTo>
                  <a:pt x="52529" y="261087"/>
                </a:lnTo>
                <a:lnTo>
                  <a:pt x="46132" y="255339"/>
                </a:lnTo>
                <a:lnTo>
                  <a:pt x="38059" y="248966"/>
                </a:lnTo>
                <a:lnTo>
                  <a:pt x="28866" y="242177"/>
                </a:lnTo>
                <a:lnTo>
                  <a:pt x="21467" y="235112"/>
                </a:lnTo>
                <a:lnTo>
                  <a:pt x="15265" y="227861"/>
                </a:lnTo>
                <a:lnTo>
                  <a:pt x="9860" y="220488"/>
                </a:lnTo>
                <a:lnTo>
                  <a:pt x="3855" y="208908"/>
                </a:lnTo>
                <a:lnTo>
                  <a:pt x="1186" y="199528"/>
                </a:lnTo>
                <a:lnTo>
                  <a:pt x="0" y="191126"/>
                </a:lnTo>
                <a:lnTo>
                  <a:pt x="953" y="187108"/>
                </a:lnTo>
                <a:lnTo>
                  <a:pt x="5400" y="179256"/>
                </a:lnTo>
                <a:lnTo>
                  <a:pt x="14996" y="168146"/>
                </a:lnTo>
                <a:lnTo>
                  <a:pt x="21110" y="161627"/>
                </a:lnTo>
                <a:lnTo>
                  <a:pt x="30268" y="153472"/>
                </a:lnTo>
                <a:lnTo>
                  <a:pt x="41452" y="144225"/>
                </a:lnTo>
                <a:lnTo>
                  <a:pt x="53988" y="134250"/>
                </a:lnTo>
                <a:lnTo>
                  <a:pt x="72505" y="121250"/>
                </a:lnTo>
                <a:lnTo>
                  <a:pt x="120174" y="89872"/>
                </a:lnTo>
                <a:lnTo>
                  <a:pt x="144570" y="75155"/>
                </a:lnTo>
                <a:lnTo>
                  <a:pt x="168453" y="61534"/>
                </a:lnTo>
                <a:lnTo>
                  <a:pt x="224927" y="30933"/>
                </a:lnTo>
                <a:lnTo>
                  <a:pt x="237265" y="24432"/>
                </a:lnTo>
                <a:lnTo>
                  <a:pt x="246760" y="20098"/>
                </a:lnTo>
                <a:lnTo>
                  <a:pt x="254360" y="17209"/>
                </a:lnTo>
                <a:lnTo>
                  <a:pt x="260697" y="15283"/>
                </a:lnTo>
                <a:lnTo>
                  <a:pt x="267462" y="12729"/>
                </a:lnTo>
                <a:lnTo>
                  <a:pt x="274511" y="9756"/>
                </a:lnTo>
                <a:lnTo>
                  <a:pt x="281751" y="6504"/>
                </a:lnTo>
                <a:lnTo>
                  <a:pt x="287847" y="4336"/>
                </a:lnTo>
                <a:lnTo>
                  <a:pt x="298008" y="1927"/>
                </a:lnTo>
                <a:lnTo>
                  <a:pt x="303766" y="1285"/>
                </a:lnTo>
                <a:lnTo>
                  <a:pt x="310144" y="857"/>
                </a:lnTo>
                <a:lnTo>
                  <a:pt x="322734" y="381"/>
                </a:lnTo>
                <a:lnTo>
                  <a:pt x="336962" y="113"/>
                </a:lnTo>
                <a:lnTo>
                  <a:pt x="35338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2"/>
          <p:cNvSpPr/>
          <p:nvPr/>
        </p:nvSpPr>
        <p:spPr>
          <a:xfrm>
            <a:off x="6115799" y="3886363"/>
            <a:ext cx="260337" cy="250723"/>
          </a:xfrm>
          <a:custGeom>
            <a:avLst/>
            <a:gdLst/>
            <a:ahLst/>
            <a:cxnLst/>
            <a:rect l="0" t="0" r="0" b="0"/>
            <a:pathLst>
              <a:path w="260337" h="250723">
                <a:moveTo>
                  <a:pt x="33540" y="114137"/>
                </a:moveTo>
                <a:lnTo>
                  <a:pt x="21405" y="120204"/>
                </a:lnTo>
                <a:lnTo>
                  <a:pt x="16560" y="121992"/>
                </a:lnTo>
                <a:lnTo>
                  <a:pt x="12060" y="123183"/>
                </a:lnTo>
                <a:lnTo>
                  <a:pt x="1781" y="125096"/>
                </a:lnTo>
                <a:lnTo>
                  <a:pt x="937" y="123983"/>
                </a:lnTo>
                <a:lnTo>
                  <a:pt x="0" y="119359"/>
                </a:lnTo>
                <a:lnTo>
                  <a:pt x="1020" y="117618"/>
                </a:lnTo>
                <a:lnTo>
                  <a:pt x="2970" y="116458"/>
                </a:lnTo>
                <a:lnTo>
                  <a:pt x="5540" y="115684"/>
                </a:lnTo>
                <a:lnTo>
                  <a:pt x="11783" y="111437"/>
                </a:lnTo>
                <a:lnTo>
                  <a:pt x="18790" y="105317"/>
                </a:lnTo>
                <a:lnTo>
                  <a:pt x="26138" y="98363"/>
                </a:lnTo>
                <a:lnTo>
                  <a:pt x="32416" y="90921"/>
                </a:lnTo>
                <a:lnTo>
                  <a:pt x="49551" y="69105"/>
                </a:lnTo>
                <a:lnTo>
                  <a:pt x="59454" y="58715"/>
                </a:lnTo>
                <a:lnTo>
                  <a:pt x="69866" y="49249"/>
                </a:lnTo>
                <a:lnTo>
                  <a:pt x="80618" y="40398"/>
                </a:lnTo>
                <a:lnTo>
                  <a:pt x="89055" y="33227"/>
                </a:lnTo>
                <a:lnTo>
                  <a:pt x="95950" y="27177"/>
                </a:lnTo>
                <a:lnTo>
                  <a:pt x="101817" y="21874"/>
                </a:lnTo>
                <a:lnTo>
                  <a:pt x="106998" y="18338"/>
                </a:lnTo>
                <a:lnTo>
                  <a:pt x="111723" y="15980"/>
                </a:lnTo>
                <a:lnTo>
                  <a:pt x="116141" y="14409"/>
                </a:lnTo>
                <a:lnTo>
                  <a:pt x="120358" y="12092"/>
                </a:lnTo>
                <a:lnTo>
                  <a:pt x="128429" y="6130"/>
                </a:lnTo>
                <a:lnTo>
                  <a:pt x="136250" y="2634"/>
                </a:lnTo>
                <a:lnTo>
                  <a:pt x="143959" y="1079"/>
                </a:lnTo>
                <a:lnTo>
                  <a:pt x="151619" y="389"/>
                </a:lnTo>
                <a:lnTo>
                  <a:pt x="159257" y="82"/>
                </a:lnTo>
                <a:lnTo>
                  <a:pt x="163071" y="0"/>
                </a:lnTo>
                <a:lnTo>
                  <a:pt x="166884" y="1215"/>
                </a:lnTo>
                <a:lnTo>
                  <a:pt x="174507" y="5952"/>
                </a:lnTo>
                <a:lnTo>
                  <a:pt x="179872" y="9692"/>
                </a:lnTo>
                <a:lnTo>
                  <a:pt x="181127" y="17340"/>
                </a:lnTo>
                <a:lnTo>
                  <a:pt x="181461" y="22936"/>
                </a:lnTo>
                <a:lnTo>
                  <a:pt x="181833" y="35926"/>
                </a:lnTo>
                <a:lnTo>
                  <a:pt x="181932" y="42946"/>
                </a:lnTo>
                <a:lnTo>
                  <a:pt x="180728" y="48896"/>
                </a:lnTo>
                <a:lnTo>
                  <a:pt x="178655" y="54133"/>
                </a:lnTo>
                <a:lnTo>
                  <a:pt x="176004" y="58894"/>
                </a:lnTo>
                <a:lnTo>
                  <a:pt x="172966" y="65878"/>
                </a:lnTo>
                <a:lnTo>
                  <a:pt x="169671" y="74344"/>
                </a:lnTo>
                <a:lnTo>
                  <a:pt x="166204" y="83798"/>
                </a:lnTo>
                <a:lnTo>
                  <a:pt x="162623" y="92641"/>
                </a:lnTo>
                <a:lnTo>
                  <a:pt x="158966" y="101076"/>
                </a:lnTo>
                <a:lnTo>
                  <a:pt x="155257" y="109240"/>
                </a:lnTo>
                <a:lnTo>
                  <a:pt x="150245" y="118492"/>
                </a:lnTo>
                <a:lnTo>
                  <a:pt x="144363" y="128470"/>
                </a:lnTo>
                <a:lnTo>
                  <a:pt x="137903" y="138932"/>
                </a:lnTo>
                <a:lnTo>
                  <a:pt x="132325" y="147177"/>
                </a:lnTo>
                <a:lnTo>
                  <a:pt x="127337" y="153944"/>
                </a:lnTo>
                <a:lnTo>
                  <a:pt x="122742" y="159724"/>
                </a:lnTo>
                <a:lnTo>
                  <a:pt x="118408" y="163578"/>
                </a:lnTo>
                <a:lnTo>
                  <a:pt x="114249" y="166148"/>
                </a:lnTo>
                <a:lnTo>
                  <a:pt x="106240" y="170273"/>
                </a:lnTo>
                <a:lnTo>
                  <a:pt x="98449" y="176339"/>
                </a:lnTo>
                <a:lnTo>
                  <a:pt x="97133" y="177195"/>
                </a:lnTo>
                <a:lnTo>
                  <a:pt x="97525" y="176495"/>
                </a:lnTo>
                <a:lnTo>
                  <a:pt x="99057" y="174759"/>
                </a:lnTo>
                <a:lnTo>
                  <a:pt x="100078" y="172331"/>
                </a:lnTo>
                <a:lnTo>
                  <a:pt x="101213" y="166247"/>
                </a:lnTo>
                <a:lnTo>
                  <a:pt x="104056" y="164117"/>
                </a:lnTo>
                <a:lnTo>
                  <a:pt x="108490" y="162697"/>
                </a:lnTo>
                <a:lnTo>
                  <a:pt x="113987" y="161750"/>
                </a:lnTo>
                <a:lnTo>
                  <a:pt x="118921" y="159849"/>
                </a:lnTo>
                <a:lnTo>
                  <a:pt x="123481" y="157311"/>
                </a:lnTo>
                <a:lnTo>
                  <a:pt x="127791" y="154350"/>
                </a:lnTo>
                <a:lnTo>
                  <a:pt x="131934" y="151105"/>
                </a:lnTo>
                <a:lnTo>
                  <a:pt x="139924" y="144114"/>
                </a:lnTo>
                <a:lnTo>
                  <a:pt x="146373" y="140471"/>
                </a:lnTo>
                <a:lnTo>
                  <a:pt x="154482" y="136773"/>
                </a:lnTo>
                <a:lnTo>
                  <a:pt x="163698" y="133038"/>
                </a:lnTo>
                <a:lnTo>
                  <a:pt x="172383" y="130547"/>
                </a:lnTo>
                <a:lnTo>
                  <a:pt x="180712" y="128887"/>
                </a:lnTo>
                <a:lnTo>
                  <a:pt x="188805" y="127780"/>
                </a:lnTo>
                <a:lnTo>
                  <a:pt x="196740" y="125772"/>
                </a:lnTo>
                <a:lnTo>
                  <a:pt x="204571" y="123164"/>
                </a:lnTo>
                <a:lnTo>
                  <a:pt x="212330" y="120154"/>
                </a:lnTo>
                <a:lnTo>
                  <a:pt x="218774" y="119418"/>
                </a:lnTo>
                <a:lnTo>
                  <a:pt x="224339" y="120198"/>
                </a:lnTo>
                <a:lnTo>
                  <a:pt x="229320" y="121987"/>
                </a:lnTo>
                <a:lnTo>
                  <a:pt x="233910" y="123181"/>
                </a:lnTo>
                <a:lnTo>
                  <a:pt x="238240" y="123976"/>
                </a:lnTo>
                <a:lnTo>
                  <a:pt x="242397" y="124506"/>
                </a:lnTo>
                <a:lnTo>
                  <a:pt x="245168" y="126130"/>
                </a:lnTo>
                <a:lnTo>
                  <a:pt x="247016" y="128482"/>
                </a:lnTo>
                <a:lnTo>
                  <a:pt x="248247" y="131320"/>
                </a:lnTo>
                <a:lnTo>
                  <a:pt x="250339" y="133212"/>
                </a:lnTo>
                <a:lnTo>
                  <a:pt x="253002" y="134474"/>
                </a:lnTo>
                <a:lnTo>
                  <a:pt x="256049" y="135315"/>
                </a:lnTo>
                <a:lnTo>
                  <a:pt x="258079" y="137145"/>
                </a:lnTo>
                <a:lnTo>
                  <a:pt x="259433" y="139636"/>
                </a:lnTo>
                <a:lnTo>
                  <a:pt x="260336" y="142566"/>
                </a:lnTo>
                <a:lnTo>
                  <a:pt x="259667" y="145789"/>
                </a:lnTo>
                <a:lnTo>
                  <a:pt x="255538" y="152758"/>
                </a:lnTo>
                <a:lnTo>
                  <a:pt x="252856" y="160088"/>
                </a:lnTo>
                <a:lnTo>
                  <a:pt x="252140" y="163821"/>
                </a:lnTo>
                <a:lnTo>
                  <a:pt x="247960" y="171355"/>
                </a:lnTo>
                <a:lnTo>
                  <a:pt x="245067" y="175142"/>
                </a:lnTo>
                <a:lnTo>
                  <a:pt x="241868" y="180207"/>
                </a:lnTo>
                <a:lnTo>
                  <a:pt x="238466" y="186123"/>
                </a:lnTo>
                <a:lnTo>
                  <a:pt x="234927" y="192608"/>
                </a:lnTo>
                <a:lnTo>
                  <a:pt x="231298" y="198201"/>
                </a:lnTo>
                <a:lnTo>
                  <a:pt x="227609" y="203199"/>
                </a:lnTo>
                <a:lnTo>
                  <a:pt x="223879" y="207801"/>
                </a:lnTo>
                <a:lnTo>
                  <a:pt x="217583" y="213410"/>
                </a:lnTo>
                <a:lnTo>
                  <a:pt x="209576" y="219689"/>
                </a:lnTo>
                <a:lnTo>
                  <a:pt x="200427" y="226415"/>
                </a:lnTo>
                <a:lnTo>
                  <a:pt x="193058" y="230899"/>
                </a:lnTo>
                <a:lnTo>
                  <a:pt x="186876" y="233888"/>
                </a:lnTo>
                <a:lnTo>
                  <a:pt x="181484" y="235881"/>
                </a:lnTo>
                <a:lnTo>
                  <a:pt x="155692" y="244753"/>
                </a:lnTo>
                <a:lnTo>
                  <a:pt x="146725" y="246935"/>
                </a:lnTo>
                <a:lnTo>
                  <a:pt x="138207" y="248388"/>
                </a:lnTo>
                <a:lnTo>
                  <a:pt x="129988" y="249358"/>
                </a:lnTo>
                <a:lnTo>
                  <a:pt x="123239" y="250004"/>
                </a:lnTo>
                <a:lnTo>
                  <a:pt x="117470" y="250435"/>
                </a:lnTo>
                <a:lnTo>
                  <a:pt x="112353" y="250722"/>
                </a:lnTo>
                <a:lnTo>
                  <a:pt x="107672" y="249643"/>
                </a:lnTo>
                <a:lnTo>
                  <a:pt x="103282" y="247654"/>
                </a:lnTo>
                <a:lnTo>
                  <a:pt x="93177" y="241405"/>
                </a:lnTo>
                <a:lnTo>
                  <a:pt x="92349" y="239622"/>
                </a:lnTo>
                <a:lnTo>
                  <a:pt x="91796" y="237163"/>
                </a:lnTo>
                <a:lnTo>
                  <a:pt x="90690" y="22843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3"/>
          <p:cNvSpPr/>
          <p:nvPr/>
        </p:nvSpPr>
        <p:spPr>
          <a:xfrm>
            <a:off x="7566659" y="3465243"/>
            <a:ext cx="160020" cy="1478665"/>
          </a:xfrm>
          <a:custGeom>
            <a:avLst/>
            <a:gdLst/>
            <a:ahLst/>
            <a:cxnLst/>
            <a:rect l="0" t="0" r="0" b="0"/>
            <a:pathLst>
              <a:path w="160020" h="1478665">
                <a:moveTo>
                  <a:pt x="0" y="9477"/>
                </a:moveTo>
                <a:lnTo>
                  <a:pt x="0" y="45068"/>
                </a:lnTo>
                <a:lnTo>
                  <a:pt x="3388" y="57468"/>
                </a:lnTo>
                <a:lnTo>
                  <a:pt x="6068" y="64331"/>
                </a:lnTo>
                <a:lnTo>
                  <a:pt x="9842" y="98261"/>
                </a:lnTo>
                <a:lnTo>
                  <a:pt x="14111" y="119209"/>
                </a:lnTo>
                <a:lnTo>
                  <a:pt x="17027" y="128352"/>
                </a:lnTo>
                <a:lnTo>
                  <a:pt x="20243" y="144607"/>
                </a:lnTo>
                <a:lnTo>
                  <a:pt x="23655" y="165603"/>
                </a:lnTo>
                <a:lnTo>
                  <a:pt x="27200" y="189761"/>
                </a:lnTo>
                <a:lnTo>
                  <a:pt x="30833" y="223646"/>
                </a:lnTo>
                <a:lnTo>
                  <a:pt x="38258" y="308709"/>
                </a:lnTo>
                <a:lnTo>
                  <a:pt x="40745" y="346125"/>
                </a:lnTo>
                <a:lnTo>
                  <a:pt x="43509" y="408018"/>
                </a:lnTo>
                <a:lnTo>
                  <a:pt x="45516" y="435191"/>
                </a:lnTo>
                <a:lnTo>
                  <a:pt x="48125" y="460926"/>
                </a:lnTo>
                <a:lnTo>
                  <a:pt x="51134" y="485703"/>
                </a:lnTo>
                <a:lnTo>
                  <a:pt x="54476" y="523393"/>
                </a:lnTo>
                <a:lnTo>
                  <a:pt x="57232" y="556654"/>
                </a:lnTo>
                <a:lnTo>
                  <a:pt x="62690" y="596836"/>
                </a:lnTo>
                <a:lnTo>
                  <a:pt x="72903" y="662299"/>
                </a:lnTo>
                <a:lnTo>
                  <a:pt x="75272" y="685991"/>
                </a:lnTo>
                <a:lnTo>
                  <a:pt x="76851" y="710677"/>
                </a:lnTo>
                <a:lnTo>
                  <a:pt x="78606" y="756731"/>
                </a:lnTo>
                <a:lnTo>
                  <a:pt x="80864" y="802808"/>
                </a:lnTo>
                <a:lnTo>
                  <a:pt x="83120" y="813954"/>
                </a:lnTo>
                <a:lnTo>
                  <a:pt x="87742" y="834382"/>
                </a:lnTo>
                <a:lnTo>
                  <a:pt x="97021" y="926249"/>
                </a:lnTo>
                <a:lnTo>
                  <a:pt x="100271" y="966841"/>
                </a:lnTo>
                <a:lnTo>
                  <a:pt x="102985" y="1002662"/>
                </a:lnTo>
                <a:lnTo>
                  <a:pt x="110384" y="1067729"/>
                </a:lnTo>
                <a:lnTo>
                  <a:pt x="113139" y="1112126"/>
                </a:lnTo>
                <a:lnTo>
                  <a:pt x="117458" y="1157300"/>
                </a:lnTo>
                <a:lnTo>
                  <a:pt x="120215" y="1170932"/>
                </a:lnTo>
                <a:lnTo>
                  <a:pt x="130164" y="1226525"/>
                </a:lnTo>
                <a:lnTo>
                  <a:pt x="135087" y="1266985"/>
                </a:lnTo>
                <a:lnTo>
                  <a:pt x="136887" y="1309247"/>
                </a:lnTo>
                <a:lnTo>
                  <a:pt x="138310" y="1331372"/>
                </a:lnTo>
                <a:lnTo>
                  <a:pt x="143175" y="1345439"/>
                </a:lnTo>
                <a:lnTo>
                  <a:pt x="146986" y="1360498"/>
                </a:lnTo>
                <a:lnTo>
                  <a:pt x="148585" y="1404140"/>
                </a:lnTo>
                <a:lnTo>
                  <a:pt x="148589" y="1413149"/>
                </a:lnTo>
                <a:lnTo>
                  <a:pt x="151976" y="1417768"/>
                </a:lnTo>
                <a:lnTo>
                  <a:pt x="158432" y="1425013"/>
                </a:lnTo>
                <a:lnTo>
                  <a:pt x="159315" y="1429391"/>
                </a:lnTo>
                <a:lnTo>
                  <a:pt x="160019" y="1470304"/>
                </a:lnTo>
                <a:lnTo>
                  <a:pt x="156633" y="1474920"/>
                </a:lnTo>
                <a:lnTo>
                  <a:pt x="153952" y="1477928"/>
                </a:lnTo>
                <a:lnTo>
                  <a:pt x="152165" y="1478664"/>
                </a:lnTo>
                <a:lnTo>
                  <a:pt x="150973" y="1477885"/>
                </a:lnTo>
                <a:lnTo>
                  <a:pt x="150179" y="1476096"/>
                </a:lnTo>
                <a:lnTo>
                  <a:pt x="149061" y="1467509"/>
                </a:lnTo>
                <a:lnTo>
                  <a:pt x="147329" y="1424236"/>
                </a:lnTo>
                <a:lnTo>
                  <a:pt x="142527" y="1392638"/>
                </a:lnTo>
                <a:lnTo>
                  <a:pt x="138750" y="1356280"/>
                </a:lnTo>
                <a:lnTo>
                  <a:pt x="134481" y="1337882"/>
                </a:lnTo>
                <a:lnTo>
                  <a:pt x="131564" y="1329420"/>
                </a:lnTo>
                <a:lnTo>
                  <a:pt x="127459" y="1293240"/>
                </a:lnTo>
                <a:lnTo>
                  <a:pt x="123112" y="1271765"/>
                </a:lnTo>
                <a:lnTo>
                  <a:pt x="120175" y="1262482"/>
                </a:lnTo>
                <a:lnTo>
                  <a:pt x="116947" y="1248673"/>
                </a:lnTo>
                <a:lnTo>
                  <a:pt x="113524" y="1231848"/>
                </a:lnTo>
                <a:lnTo>
                  <a:pt x="109973" y="1213010"/>
                </a:lnTo>
                <a:lnTo>
                  <a:pt x="104975" y="1174364"/>
                </a:lnTo>
                <a:lnTo>
                  <a:pt x="97426" y="1098284"/>
                </a:lnTo>
                <a:lnTo>
                  <a:pt x="94101" y="1054731"/>
                </a:lnTo>
                <a:lnTo>
                  <a:pt x="91352" y="1017594"/>
                </a:lnTo>
                <a:lnTo>
                  <a:pt x="85898" y="971455"/>
                </a:lnTo>
                <a:lnTo>
                  <a:pt x="82627" y="928089"/>
                </a:lnTo>
                <a:lnTo>
                  <a:pt x="81174" y="890189"/>
                </a:lnTo>
                <a:lnTo>
                  <a:pt x="79085" y="848702"/>
                </a:lnTo>
                <a:lnTo>
                  <a:pt x="74096" y="828659"/>
                </a:lnTo>
                <a:lnTo>
                  <a:pt x="70215" y="784892"/>
                </a:lnTo>
                <a:lnTo>
                  <a:pt x="69064" y="743842"/>
                </a:lnTo>
                <a:lnTo>
                  <a:pt x="66363" y="716224"/>
                </a:lnTo>
                <a:lnTo>
                  <a:pt x="52965" y="602847"/>
                </a:lnTo>
                <a:lnTo>
                  <a:pt x="48941" y="560640"/>
                </a:lnTo>
                <a:lnTo>
                  <a:pt x="47152" y="526642"/>
                </a:lnTo>
                <a:lnTo>
                  <a:pt x="42758" y="482327"/>
                </a:lnTo>
                <a:lnTo>
                  <a:pt x="38054" y="458392"/>
                </a:lnTo>
                <a:lnTo>
                  <a:pt x="35406" y="424288"/>
                </a:lnTo>
                <a:lnTo>
                  <a:pt x="34787" y="383913"/>
                </a:lnTo>
                <a:lnTo>
                  <a:pt x="31124" y="353270"/>
                </a:lnTo>
                <a:lnTo>
                  <a:pt x="26534" y="323564"/>
                </a:lnTo>
                <a:lnTo>
                  <a:pt x="25309" y="301418"/>
                </a:lnTo>
                <a:lnTo>
                  <a:pt x="22679" y="258608"/>
                </a:lnTo>
                <a:lnTo>
                  <a:pt x="20200" y="245414"/>
                </a:lnTo>
                <a:lnTo>
                  <a:pt x="15328" y="226098"/>
                </a:lnTo>
                <a:lnTo>
                  <a:pt x="12585" y="192053"/>
                </a:lnTo>
                <a:lnTo>
                  <a:pt x="11583" y="93116"/>
                </a:lnTo>
                <a:lnTo>
                  <a:pt x="14885" y="64853"/>
                </a:lnTo>
                <a:lnTo>
                  <a:pt x="19315" y="39168"/>
                </a:lnTo>
                <a:lnTo>
                  <a:pt x="22819" y="0"/>
                </a:lnTo>
                <a:lnTo>
                  <a:pt x="21563" y="619"/>
                </a:lnTo>
                <a:lnTo>
                  <a:pt x="16781" y="4693"/>
                </a:lnTo>
                <a:lnTo>
                  <a:pt x="16267" y="10097"/>
                </a:lnTo>
                <a:lnTo>
                  <a:pt x="21182" y="39374"/>
                </a:lnTo>
                <a:lnTo>
                  <a:pt x="22817" y="81329"/>
                </a:lnTo>
                <a:lnTo>
                  <a:pt x="22859" y="177133"/>
                </a:lnTo>
                <a:lnTo>
                  <a:pt x="19474" y="192364"/>
                </a:lnTo>
                <a:lnTo>
                  <a:pt x="16792" y="199982"/>
                </a:lnTo>
                <a:lnTo>
                  <a:pt x="13813" y="232152"/>
                </a:lnTo>
                <a:lnTo>
                  <a:pt x="11220" y="272273"/>
                </a:lnTo>
                <a:lnTo>
                  <a:pt x="8750" y="290085"/>
                </a:lnTo>
                <a:lnTo>
                  <a:pt x="0" y="37523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4"/>
          <p:cNvSpPr/>
          <p:nvPr/>
        </p:nvSpPr>
        <p:spPr>
          <a:xfrm>
            <a:off x="7646669" y="4915382"/>
            <a:ext cx="605791" cy="55037"/>
          </a:xfrm>
          <a:custGeom>
            <a:avLst/>
            <a:gdLst/>
            <a:ahLst/>
            <a:cxnLst/>
            <a:rect l="0" t="0" r="0" b="0"/>
            <a:pathLst>
              <a:path w="605791" h="55037">
                <a:moveTo>
                  <a:pt x="0" y="33807"/>
                </a:moveTo>
                <a:lnTo>
                  <a:pt x="6068" y="27740"/>
                </a:lnTo>
                <a:lnTo>
                  <a:pt x="9125" y="25952"/>
                </a:lnTo>
                <a:lnTo>
                  <a:pt x="12434" y="24761"/>
                </a:lnTo>
                <a:lnTo>
                  <a:pt x="22037" y="23437"/>
                </a:lnTo>
                <a:lnTo>
                  <a:pt x="39004" y="22848"/>
                </a:lnTo>
                <a:lnTo>
                  <a:pt x="57842" y="22517"/>
                </a:lnTo>
                <a:lnTo>
                  <a:pt x="63961" y="21200"/>
                </a:lnTo>
                <a:lnTo>
                  <a:pt x="70581" y="19053"/>
                </a:lnTo>
                <a:lnTo>
                  <a:pt x="77533" y="16351"/>
                </a:lnTo>
                <a:lnTo>
                  <a:pt x="85979" y="14550"/>
                </a:lnTo>
                <a:lnTo>
                  <a:pt x="95420" y="13349"/>
                </a:lnTo>
                <a:lnTo>
                  <a:pt x="105523" y="12548"/>
                </a:lnTo>
                <a:lnTo>
                  <a:pt x="123523" y="11659"/>
                </a:lnTo>
                <a:lnTo>
                  <a:pt x="131879" y="11422"/>
                </a:lnTo>
                <a:lnTo>
                  <a:pt x="146339" y="9994"/>
                </a:lnTo>
                <a:lnTo>
                  <a:pt x="202816" y="3186"/>
                </a:lnTo>
                <a:lnTo>
                  <a:pt x="216491" y="1963"/>
                </a:lnTo>
                <a:lnTo>
                  <a:pt x="228148" y="1148"/>
                </a:lnTo>
                <a:lnTo>
                  <a:pt x="242268" y="604"/>
                </a:lnTo>
                <a:lnTo>
                  <a:pt x="274892" y="0"/>
                </a:lnTo>
                <a:lnTo>
                  <a:pt x="295021" y="1109"/>
                </a:lnTo>
                <a:lnTo>
                  <a:pt x="317330" y="3119"/>
                </a:lnTo>
                <a:lnTo>
                  <a:pt x="341094" y="5728"/>
                </a:lnTo>
                <a:lnTo>
                  <a:pt x="360746" y="7468"/>
                </a:lnTo>
                <a:lnTo>
                  <a:pt x="377658" y="8628"/>
                </a:lnTo>
                <a:lnTo>
                  <a:pt x="405338" y="9916"/>
                </a:lnTo>
                <a:lnTo>
                  <a:pt x="426108" y="10489"/>
                </a:lnTo>
                <a:lnTo>
                  <a:pt x="437742" y="11912"/>
                </a:lnTo>
                <a:lnTo>
                  <a:pt x="450578" y="14131"/>
                </a:lnTo>
                <a:lnTo>
                  <a:pt x="464216" y="16879"/>
                </a:lnTo>
                <a:lnTo>
                  <a:pt x="477117" y="19982"/>
                </a:lnTo>
                <a:lnTo>
                  <a:pt x="489528" y="23321"/>
                </a:lnTo>
                <a:lnTo>
                  <a:pt x="501612" y="26816"/>
                </a:lnTo>
                <a:lnTo>
                  <a:pt x="510938" y="29146"/>
                </a:lnTo>
                <a:lnTo>
                  <a:pt x="518426" y="30700"/>
                </a:lnTo>
                <a:lnTo>
                  <a:pt x="524688" y="31736"/>
                </a:lnTo>
                <a:lnTo>
                  <a:pt x="539568" y="33194"/>
                </a:lnTo>
                <a:lnTo>
                  <a:pt x="543862" y="34668"/>
                </a:lnTo>
                <a:lnTo>
                  <a:pt x="547995" y="36921"/>
                </a:lnTo>
                <a:lnTo>
                  <a:pt x="552021" y="39693"/>
                </a:lnTo>
                <a:lnTo>
                  <a:pt x="557244" y="41541"/>
                </a:lnTo>
                <a:lnTo>
                  <a:pt x="563267" y="42773"/>
                </a:lnTo>
                <a:lnTo>
                  <a:pt x="572921" y="44142"/>
                </a:lnTo>
                <a:lnTo>
                  <a:pt x="573717" y="44507"/>
                </a:lnTo>
                <a:lnTo>
                  <a:pt x="572978" y="44751"/>
                </a:lnTo>
                <a:lnTo>
                  <a:pt x="571216" y="46183"/>
                </a:lnTo>
                <a:lnTo>
                  <a:pt x="568771" y="48408"/>
                </a:lnTo>
                <a:lnTo>
                  <a:pt x="565870" y="51161"/>
                </a:lnTo>
                <a:lnTo>
                  <a:pt x="560127" y="52996"/>
                </a:lnTo>
                <a:lnTo>
                  <a:pt x="552488" y="54220"/>
                </a:lnTo>
                <a:lnTo>
                  <a:pt x="543586" y="55036"/>
                </a:lnTo>
                <a:lnTo>
                  <a:pt x="527490" y="54310"/>
                </a:lnTo>
                <a:lnTo>
                  <a:pt x="506600" y="52555"/>
                </a:lnTo>
                <a:lnTo>
                  <a:pt x="463917" y="48490"/>
                </a:lnTo>
                <a:lnTo>
                  <a:pt x="448977" y="47406"/>
                </a:lnTo>
                <a:lnTo>
                  <a:pt x="436479" y="46683"/>
                </a:lnTo>
                <a:lnTo>
                  <a:pt x="409044" y="45880"/>
                </a:lnTo>
                <a:lnTo>
                  <a:pt x="394616" y="45666"/>
                </a:lnTo>
                <a:lnTo>
                  <a:pt x="194907" y="34891"/>
                </a:lnTo>
                <a:lnTo>
                  <a:pt x="176372" y="34289"/>
                </a:lnTo>
                <a:lnTo>
                  <a:pt x="145001" y="33903"/>
                </a:lnTo>
                <a:lnTo>
                  <a:pt x="69406" y="33808"/>
                </a:lnTo>
                <a:lnTo>
                  <a:pt x="70401" y="35077"/>
                </a:lnTo>
                <a:lnTo>
                  <a:pt x="72335" y="37194"/>
                </a:lnTo>
                <a:lnTo>
                  <a:pt x="74893" y="39876"/>
                </a:lnTo>
                <a:lnTo>
                  <a:pt x="80408" y="41663"/>
                </a:lnTo>
                <a:lnTo>
                  <a:pt x="87896" y="42854"/>
                </a:lnTo>
                <a:lnTo>
                  <a:pt x="106375" y="44178"/>
                </a:lnTo>
                <a:lnTo>
                  <a:pt x="127289" y="44767"/>
                </a:lnTo>
                <a:lnTo>
                  <a:pt x="184753" y="45098"/>
                </a:lnTo>
                <a:lnTo>
                  <a:pt x="208259" y="43874"/>
                </a:lnTo>
                <a:lnTo>
                  <a:pt x="232819" y="41789"/>
                </a:lnTo>
                <a:lnTo>
                  <a:pt x="277466" y="37354"/>
                </a:lnTo>
                <a:lnTo>
                  <a:pt x="292927" y="36172"/>
                </a:lnTo>
                <a:lnTo>
                  <a:pt x="305775" y="35384"/>
                </a:lnTo>
                <a:lnTo>
                  <a:pt x="320690" y="33588"/>
                </a:lnTo>
                <a:lnTo>
                  <a:pt x="336983" y="31121"/>
                </a:lnTo>
                <a:lnTo>
                  <a:pt x="354196" y="28207"/>
                </a:lnTo>
                <a:lnTo>
                  <a:pt x="368210" y="26264"/>
                </a:lnTo>
                <a:lnTo>
                  <a:pt x="380094" y="24968"/>
                </a:lnTo>
                <a:lnTo>
                  <a:pt x="390556" y="24105"/>
                </a:lnTo>
                <a:lnTo>
                  <a:pt x="401341" y="23529"/>
                </a:lnTo>
                <a:lnTo>
                  <a:pt x="423484" y="22889"/>
                </a:lnTo>
                <a:lnTo>
                  <a:pt x="467703" y="22445"/>
                </a:lnTo>
                <a:lnTo>
                  <a:pt x="535530" y="22381"/>
                </a:lnTo>
                <a:lnTo>
                  <a:pt x="542441" y="23650"/>
                </a:lnTo>
                <a:lnTo>
                  <a:pt x="549587" y="25766"/>
                </a:lnTo>
                <a:lnTo>
                  <a:pt x="556892" y="28446"/>
                </a:lnTo>
                <a:lnTo>
                  <a:pt x="563031" y="30233"/>
                </a:lnTo>
                <a:lnTo>
                  <a:pt x="568394" y="31424"/>
                </a:lnTo>
                <a:lnTo>
                  <a:pt x="585396" y="33101"/>
                </a:lnTo>
                <a:lnTo>
                  <a:pt x="605790" y="3380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5"/>
          <p:cNvSpPr/>
          <p:nvPr/>
        </p:nvSpPr>
        <p:spPr>
          <a:xfrm>
            <a:off x="7818119" y="5022928"/>
            <a:ext cx="188516" cy="177723"/>
          </a:xfrm>
          <a:custGeom>
            <a:avLst/>
            <a:gdLst/>
            <a:ahLst/>
            <a:cxnLst/>
            <a:rect l="0" t="0" r="0" b="0"/>
            <a:pathLst>
              <a:path w="188516" h="177723">
                <a:moveTo>
                  <a:pt x="91440" y="17701"/>
                </a:moveTo>
                <a:lnTo>
                  <a:pt x="103576" y="11634"/>
                </a:lnTo>
                <a:lnTo>
                  <a:pt x="108421" y="9846"/>
                </a:lnTo>
                <a:lnTo>
                  <a:pt x="112920" y="8654"/>
                </a:lnTo>
                <a:lnTo>
                  <a:pt x="117191" y="7860"/>
                </a:lnTo>
                <a:lnTo>
                  <a:pt x="123848" y="6061"/>
                </a:lnTo>
                <a:lnTo>
                  <a:pt x="141403" y="674"/>
                </a:lnTo>
                <a:lnTo>
                  <a:pt x="150150" y="0"/>
                </a:lnTo>
                <a:lnTo>
                  <a:pt x="158520" y="820"/>
                </a:lnTo>
                <a:lnTo>
                  <a:pt x="178068" y="5194"/>
                </a:lnTo>
                <a:lnTo>
                  <a:pt x="180943" y="5553"/>
                </a:lnTo>
                <a:lnTo>
                  <a:pt x="184128" y="5793"/>
                </a:lnTo>
                <a:lnTo>
                  <a:pt x="188515" y="6059"/>
                </a:lnTo>
                <a:lnTo>
                  <a:pt x="186231" y="6177"/>
                </a:lnTo>
                <a:lnTo>
                  <a:pt x="103630" y="6263"/>
                </a:lnTo>
                <a:lnTo>
                  <a:pt x="90677" y="7536"/>
                </a:lnTo>
                <a:lnTo>
                  <a:pt x="80771" y="9655"/>
                </a:lnTo>
                <a:lnTo>
                  <a:pt x="61816" y="16112"/>
                </a:lnTo>
                <a:lnTo>
                  <a:pt x="58990" y="17912"/>
                </a:lnTo>
                <a:lnTo>
                  <a:pt x="55837" y="20381"/>
                </a:lnTo>
                <a:lnTo>
                  <a:pt x="52465" y="23298"/>
                </a:lnTo>
                <a:lnTo>
                  <a:pt x="48947" y="26513"/>
                </a:lnTo>
                <a:lnTo>
                  <a:pt x="41651" y="33471"/>
                </a:lnTo>
                <a:lnTo>
                  <a:pt x="39198" y="37104"/>
                </a:lnTo>
                <a:lnTo>
                  <a:pt x="37562" y="40797"/>
                </a:lnTo>
                <a:lnTo>
                  <a:pt x="36472" y="44528"/>
                </a:lnTo>
                <a:lnTo>
                  <a:pt x="35745" y="48286"/>
                </a:lnTo>
                <a:lnTo>
                  <a:pt x="35260" y="52061"/>
                </a:lnTo>
                <a:lnTo>
                  <a:pt x="34936" y="55848"/>
                </a:lnTo>
                <a:lnTo>
                  <a:pt x="34721" y="59642"/>
                </a:lnTo>
                <a:lnTo>
                  <a:pt x="34482" y="67245"/>
                </a:lnTo>
                <a:lnTo>
                  <a:pt x="34315" y="86283"/>
                </a:lnTo>
                <a:lnTo>
                  <a:pt x="34292" y="103110"/>
                </a:lnTo>
                <a:lnTo>
                  <a:pt x="35562" y="105121"/>
                </a:lnTo>
                <a:lnTo>
                  <a:pt x="37678" y="106461"/>
                </a:lnTo>
                <a:lnTo>
                  <a:pt x="40359" y="107354"/>
                </a:lnTo>
                <a:lnTo>
                  <a:pt x="42146" y="106680"/>
                </a:lnTo>
                <a:lnTo>
                  <a:pt x="43337" y="104960"/>
                </a:lnTo>
                <a:lnTo>
                  <a:pt x="44132" y="102544"/>
                </a:lnTo>
                <a:lnTo>
                  <a:pt x="45931" y="100934"/>
                </a:lnTo>
                <a:lnTo>
                  <a:pt x="48401" y="99859"/>
                </a:lnTo>
                <a:lnTo>
                  <a:pt x="51317" y="99144"/>
                </a:lnTo>
                <a:lnTo>
                  <a:pt x="54533" y="98666"/>
                </a:lnTo>
                <a:lnTo>
                  <a:pt x="57945" y="98348"/>
                </a:lnTo>
                <a:lnTo>
                  <a:pt x="61490" y="98136"/>
                </a:lnTo>
                <a:lnTo>
                  <a:pt x="65123" y="96724"/>
                </a:lnTo>
                <a:lnTo>
                  <a:pt x="68816" y="94513"/>
                </a:lnTo>
                <a:lnTo>
                  <a:pt x="77799" y="87908"/>
                </a:lnTo>
                <a:lnTo>
                  <a:pt x="82415" y="83618"/>
                </a:lnTo>
                <a:lnTo>
                  <a:pt x="85424" y="80695"/>
                </a:lnTo>
                <a:lnTo>
                  <a:pt x="89969" y="78747"/>
                </a:lnTo>
                <a:lnTo>
                  <a:pt x="95539" y="77449"/>
                </a:lnTo>
                <a:lnTo>
                  <a:pt x="101793" y="76583"/>
                </a:lnTo>
                <a:lnTo>
                  <a:pt x="111042" y="74736"/>
                </a:lnTo>
                <a:lnTo>
                  <a:pt x="134866" y="69297"/>
                </a:lnTo>
                <a:lnTo>
                  <a:pt x="144520" y="68608"/>
                </a:lnTo>
                <a:lnTo>
                  <a:pt x="152227" y="69419"/>
                </a:lnTo>
                <a:lnTo>
                  <a:pt x="167654" y="73778"/>
                </a:lnTo>
                <a:lnTo>
                  <a:pt x="168919" y="75406"/>
                </a:lnTo>
                <a:lnTo>
                  <a:pt x="169763" y="77761"/>
                </a:lnTo>
                <a:lnTo>
                  <a:pt x="170325" y="80601"/>
                </a:lnTo>
                <a:lnTo>
                  <a:pt x="171971" y="82495"/>
                </a:lnTo>
                <a:lnTo>
                  <a:pt x="174337" y="83757"/>
                </a:lnTo>
                <a:lnTo>
                  <a:pt x="177185" y="84599"/>
                </a:lnTo>
                <a:lnTo>
                  <a:pt x="177813" y="86429"/>
                </a:lnTo>
                <a:lnTo>
                  <a:pt x="176962" y="88920"/>
                </a:lnTo>
                <a:lnTo>
                  <a:pt x="175125" y="91850"/>
                </a:lnTo>
                <a:lnTo>
                  <a:pt x="172630" y="96344"/>
                </a:lnTo>
                <a:lnTo>
                  <a:pt x="166471" y="108110"/>
                </a:lnTo>
                <a:lnTo>
                  <a:pt x="160511" y="116074"/>
                </a:lnTo>
                <a:lnTo>
                  <a:pt x="152728" y="125193"/>
                </a:lnTo>
                <a:lnTo>
                  <a:pt x="143729" y="135083"/>
                </a:lnTo>
                <a:lnTo>
                  <a:pt x="136459" y="141675"/>
                </a:lnTo>
                <a:lnTo>
                  <a:pt x="130343" y="146071"/>
                </a:lnTo>
                <a:lnTo>
                  <a:pt x="124995" y="149001"/>
                </a:lnTo>
                <a:lnTo>
                  <a:pt x="120160" y="152225"/>
                </a:lnTo>
                <a:lnTo>
                  <a:pt x="115667" y="155643"/>
                </a:lnTo>
                <a:lnTo>
                  <a:pt x="111402" y="159193"/>
                </a:lnTo>
                <a:lnTo>
                  <a:pt x="107287" y="161559"/>
                </a:lnTo>
                <a:lnTo>
                  <a:pt x="103276" y="163136"/>
                </a:lnTo>
                <a:lnTo>
                  <a:pt x="99331" y="164188"/>
                </a:lnTo>
                <a:lnTo>
                  <a:pt x="95430" y="166159"/>
                </a:lnTo>
                <a:lnTo>
                  <a:pt x="91560" y="168743"/>
                </a:lnTo>
                <a:lnTo>
                  <a:pt x="87711" y="171736"/>
                </a:lnTo>
                <a:lnTo>
                  <a:pt x="82604" y="173731"/>
                </a:lnTo>
                <a:lnTo>
                  <a:pt x="76660" y="175061"/>
                </a:lnTo>
                <a:lnTo>
                  <a:pt x="70156" y="175948"/>
                </a:lnTo>
                <a:lnTo>
                  <a:pt x="64551" y="176539"/>
                </a:lnTo>
                <a:lnTo>
                  <a:pt x="59544" y="176934"/>
                </a:lnTo>
                <a:lnTo>
                  <a:pt x="54936" y="177196"/>
                </a:lnTo>
                <a:lnTo>
                  <a:pt x="36269" y="177488"/>
                </a:lnTo>
                <a:lnTo>
                  <a:pt x="0" y="17772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6"/>
          <p:cNvSpPr/>
          <p:nvPr/>
        </p:nvSpPr>
        <p:spPr>
          <a:xfrm>
            <a:off x="7071615" y="4315805"/>
            <a:ext cx="126562" cy="233335"/>
          </a:xfrm>
          <a:custGeom>
            <a:avLst/>
            <a:gdLst/>
            <a:ahLst/>
            <a:cxnLst/>
            <a:rect l="0" t="0" r="0" b="0"/>
            <a:pathLst>
              <a:path w="126562" h="233335">
                <a:moveTo>
                  <a:pt x="26415" y="96174"/>
                </a:moveTo>
                <a:lnTo>
                  <a:pt x="32483" y="84039"/>
                </a:lnTo>
                <a:lnTo>
                  <a:pt x="34270" y="77924"/>
                </a:lnTo>
                <a:lnTo>
                  <a:pt x="35462" y="71308"/>
                </a:lnTo>
                <a:lnTo>
                  <a:pt x="36256" y="64357"/>
                </a:lnTo>
                <a:lnTo>
                  <a:pt x="38055" y="58452"/>
                </a:lnTo>
                <a:lnTo>
                  <a:pt x="40526" y="53247"/>
                </a:lnTo>
                <a:lnTo>
                  <a:pt x="43442" y="48506"/>
                </a:lnTo>
                <a:lnTo>
                  <a:pt x="47926" y="42805"/>
                </a:lnTo>
                <a:lnTo>
                  <a:pt x="53455" y="36465"/>
                </a:lnTo>
                <a:lnTo>
                  <a:pt x="59682" y="29699"/>
                </a:lnTo>
                <a:lnTo>
                  <a:pt x="63833" y="23917"/>
                </a:lnTo>
                <a:lnTo>
                  <a:pt x="66600" y="18793"/>
                </a:lnTo>
                <a:lnTo>
                  <a:pt x="68445" y="14107"/>
                </a:lnTo>
                <a:lnTo>
                  <a:pt x="70945" y="9713"/>
                </a:lnTo>
                <a:lnTo>
                  <a:pt x="73882" y="5513"/>
                </a:lnTo>
                <a:lnTo>
                  <a:pt x="77109" y="1444"/>
                </a:lnTo>
                <a:lnTo>
                  <a:pt x="77991" y="0"/>
                </a:lnTo>
                <a:lnTo>
                  <a:pt x="77309" y="309"/>
                </a:lnTo>
                <a:lnTo>
                  <a:pt x="75584" y="1784"/>
                </a:lnTo>
                <a:lnTo>
                  <a:pt x="74434" y="4037"/>
                </a:lnTo>
                <a:lnTo>
                  <a:pt x="73156" y="9928"/>
                </a:lnTo>
                <a:lnTo>
                  <a:pt x="69202" y="16779"/>
                </a:lnTo>
                <a:lnTo>
                  <a:pt x="66369" y="20384"/>
                </a:lnTo>
                <a:lnTo>
                  <a:pt x="44180" y="49729"/>
                </a:lnTo>
                <a:lnTo>
                  <a:pt x="35718" y="63941"/>
                </a:lnTo>
                <a:lnTo>
                  <a:pt x="27537" y="79765"/>
                </a:lnTo>
                <a:lnTo>
                  <a:pt x="19543" y="96665"/>
                </a:lnTo>
                <a:lnTo>
                  <a:pt x="12944" y="109202"/>
                </a:lnTo>
                <a:lnTo>
                  <a:pt x="7273" y="118829"/>
                </a:lnTo>
                <a:lnTo>
                  <a:pt x="2224" y="126518"/>
                </a:lnTo>
                <a:lnTo>
                  <a:pt x="128" y="132913"/>
                </a:lnTo>
                <a:lnTo>
                  <a:pt x="0" y="138447"/>
                </a:lnTo>
                <a:lnTo>
                  <a:pt x="2853" y="150385"/>
                </a:lnTo>
                <a:lnTo>
                  <a:pt x="4356" y="151365"/>
                </a:lnTo>
                <a:lnTo>
                  <a:pt x="6629" y="152018"/>
                </a:lnTo>
                <a:lnTo>
                  <a:pt x="9414" y="152454"/>
                </a:lnTo>
                <a:lnTo>
                  <a:pt x="12540" y="151474"/>
                </a:lnTo>
                <a:lnTo>
                  <a:pt x="15895" y="149551"/>
                </a:lnTo>
                <a:lnTo>
                  <a:pt x="19402" y="146998"/>
                </a:lnTo>
                <a:lnTo>
                  <a:pt x="21740" y="144027"/>
                </a:lnTo>
                <a:lnTo>
                  <a:pt x="23298" y="140776"/>
                </a:lnTo>
                <a:lnTo>
                  <a:pt x="24337" y="137339"/>
                </a:lnTo>
                <a:lnTo>
                  <a:pt x="26299" y="135048"/>
                </a:lnTo>
                <a:lnTo>
                  <a:pt x="28877" y="133520"/>
                </a:lnTo>
                <a:lnTo>
                  <a:pt x="31866" y="132501"/>
                </a:lnTo>
                <a:lnTo>
                  <a:pt x="37669" y="129282"/>
                </a:lnTo>
                <a:lnTo>
                  <a:pt x="45348" y="124596"/>
                </a:lnTo>
                <a:lnTo>
                  <a:pt x="66843" y="110961"/>
                </a:lnTo>
                <a:lnTo>
                  <a:pt x="69877" y="109842"/>
                </a:lnTo>
                <a:lnTo>
                  <a:pt x="73170" y="109096"/>
                </a:lnTo>
                <a:lnTo>
                  <a:pt x="76634" y="108599"/>
                </a:lnTo>
                <a:lnTo>
                  <a:pt x="80215" y="108267"/>
                </a:lnTo>
                <a:lnTo>
                  <a:pt x="83872" y="108046"/>
                </a:lnTo>
                <a:lnTo>
                  <a:pt x="87579" y="107899"/>
                </a:lnTo>
                <a:lnTo>
                  <a:pt x="104933" y="107692"/>
                </a:lnTo>
                <a:lnTo>
                  <a:pt x="110510" y="108933"/>
                </a:lnTo>
                <a:lnTo>
                  <a:pt x="115499" y="111030"/>
                </a:lnTo>
                <a:lnTo>
                  <a:pt x="120094" y="113698"/>
                </a:lnTo>
                <a:lnTo>
                  <a:pt x="123157" y="116747"/>
                </a:lnTo>
                <a:lnTo>
                  <a:pt x="125199" y="120049"/>
                </a:lnTo>
                <a:lnTo>
                  <a:pt x="126561" y="123521"/>
                </a:lnTo>
                <a:lnTo>
                  <a:pt x="126199" y="130916"/>
                </a:lnTo>
                <a:lnTo>
                  <a:pt x="124688" y="140925"/>
                </a:lnTo>
                <a:lnTo>
                  <a:pt x="122410" y="152678"/>
                </a:lnTo>
                <a:lnTo>
                  <a:pt x="120891" y="163054"/>
                </a:lnTo>
                <a:lnTo>
                  <a:pt x="119879" y="172510"/>
                </a:lnTo>
                <a:lnTo>
                  <a:pt x="119204" y="181355"/>
                </a:lnTo>
                <a:lnTo>
                  <a:pt x="117484" y="189792"/>
                </a:lnTo>
                <a:lnTo>
                  <a:pt x="115068" y="197956"/>
                </a:lnTo>
                <a:lnTo>
                  <a:pt x="112187" y="205939"/>
                </a:lnTo>
                <a:lnTo>
                  <a:pt x="108996" y="212530"/>
                </a:lnTo>
                <a:lnTo>
                  <a:pt x="105599" y="218195"/>
                </a:lnTo>
                <a:lnTo>
                  <a:pt x="98137" y="228848"/>
                </a:lnTo>
                <a:lnTo>
                  <a:pt x="83565" y="23333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7"/>
          <p:cNvSpPr/>
          <p:nvPr/>
        </p:nvSpPr>
        <p:spPr>
          <a:xfrm>
            <a:off x="7144180" y="3990882"/>
            <a:ext cx="181642" cy="409626"/>
          </a:xfrm>
          <a:custGeom>
            <a:avLst/>
            <a:gdLst/>
            <a:ahLst/>
            <a:cxnLst/>
            <a:rect l="0" t="0" r="0" b="0"/>
            <a:pathLst>
              <a:path w="181642" h="409626">
                <a:moveTo>
                  <a:pt x="56720" y="386807"/>
                </a:moveTo>
                <a:lnTo>
                  <a:pt x="74923" y="386807"/>
                </a:lnTo>
                <a:lnTo>
                  <a:pt x="81555" y="388077"/>
                </a:lnTo>
                <a:lnTo>
                  <a:pt x="87246" y="390194"/>
                </a:lnTo>
                <a:lnTo>
                  <a:pt x="92311" y="392876"/>
                </a:lnTo>
                <a:lnTo>
                  <a:pt x="96957" y="394663"/>
                </a:lnTo>
                <a:lnTo>
                  <a:pt x="101325" y="395854"/>
                </a:lnTo>
                <a:lnTo>
                  <a:pt x="105506" y="396649"/>
                </a:lnTo>
                <a:lnTo>
                  <a:pt x="109564" y="397178"/>
                </a:lnTo>
                <a:lnTo>
                  <a:pt x="113539" y="397531"/>
                </a:lnTo>
                <a:lnTo>
                  <a:pt x="117459" y="397767"/>
                </a:lnTo>
                <a:lnTo>
                  <a:pt x="121343" y="399193"/>
                </a:lnTo>
                <a:lnTo>
                  <a:pt x="125202" y="401415"/>
                </a:lnTo>
                <a:lnTo>
                  <a:pt x="129045" y="404166"/>
                </a:lnTo>
                <a:lnTo>
                  <a:pt x="132876" y="406000"/>
                </a:lnTo>
                <a:lnTo>
                  <a:pt x="136701" y="407222"/>
                </a:lnTo>
                <a:lnTo>
                  <a:pt x="140521" y="408037"/>
                </a:lnTo>
                <a:lnTo>
                  <a:pt x="145607" y="408581"/>
                </a:lnTo>
                <a:lnTo>
                  <a:pt x="151538" y="408943"/>
                </a:lnTo>
                <a:lnTo>
                  <a:pt x="163631" y="409345"/>
                </a:lnTo>
                <a:lnTo>
                  <a:pt x="179721" y="409625"/>
                </a:lnTo>
                <a:lnTo>
                  <a:pt x="180630" y="408369"/>
                </a:lnTo>
                <a:lnTo>
                  <a:pt x="181641" y="403587"/>
                </a:lnTo>
                <a:lnTo>
                  <a:pt x="180641" y="400534"/>
                </a:lnTo>
                <a:lnTo>
                  <a:pt x="176142" y="393755"/>
                </a:lnTo>
                <a:lnTo>
                  <a:pt x="173164" y="390169"/>
                </a:lnTo>
                <a:lnTo>
                  <a:pt x="169909" y="386508"/>
                </a:lnTo>
                <a:lnTo>
                  <a:pt x="166469" y="382798"/>
                </a:lnTo>
                <a:lnTo>
                  <a:pt x="160366" y="375244"/>
                </a:lnTo>
                <a:lnTo>
                  <a:pt x="143424" y="353305"/>
                </a:lnTo>
                <a:lnTo>
                  <a:pt x="127223" y="335262"/>
                </a:lnTo>
                <a:lnTo>
                  <a:pt x="64768" y="270217"/>
                </a:lnTo>
                <a:lnTo>
                  <a:pt x="16120" y="220622"/>
                </a:lnTo>
                <a:lnTo>
                  <a:pt x="10603" y="212517"/>
                </a:lnTo>
                <a:lnTo>
                  <a:pt x="6926" y="204574"/>
                </a:lnTo>
                <a:lnTo>
                  <a:pt x="1023" y="185711"/>
                </a:lnTo>
                <a:lnTo>
                  <a:pt x="215" y="172971"/>
                </a:lnTo>
                <a:lnTo>
                  <a:pt x="0" y="164240"/>
                </a:lnTo>
                <a:lnTo>
                  <a:pt x="1127" y="157149"/>
                </a:lnTo>
                <a:lnTo>
                  <a:pt x="5765" y="145884"/>
                </a:lnTo>
                <a:lnTo>
                  <a:pt x="18833" y="123097"/>
                </a:lnTo>
                <a:lnTo>
                  <a:pt x="27652" y="108130"/>
                </a:lnTo>
                <a:lnTo>
                  <a:pt x="36071" y="95613"/>
                </a:lnTo>
                <a:lnTo>
                  <a:pt x="44224" y="84728"/>
                </a:lnTo>
                <a:lnTo>
                  <a:pt x="52200" y="74931"/>
                </a:lnTo>
                <a:lnTo>
                  <a:pt x="58786" y="65860"/>
                </a:lnTo>
                <a:lnTo>
                  <a:pt x="64447" y="57272"/>
                </a:lnTo>
                <a:lnTo>
                  <a:pt x="69492" y="49007"/>
                </a:lnTo>
                <a:lnTo>
                  <a:pt x="74124" y="42227"/>
                </a:lnTo>
                <a:lnTo>
                  <a:pt x="78483" y="36438"/>
                </a:lnTo>
                <a:lnTo>
                  <a:pt x="82658" y="31308"/>
                </a:lnTo>
                <a:lnTo>
                  <a:pt x="89252" y="25348"/>
                </a:lnTo>
                <a:lnTo>
                  <a:pt x="97457" y="18834"/>
                </a:lnTo>
                <a:lnTo>
                  <a:pt x="106738" y="11952"/>
                </a:lnTo>
                <a:lnTo>
                  <a:pt x="114195" y="7364"/>
                </a:lnTo>
                <a:lnTo>
                  <a:pt x="120437" y="4305"/>
                </a:lnTo>
                <a:lnTo>
                  <a:pt x="125868" y="2266"/>
                </a:lnTo>
                <a:lnTo>
                  <a:pt x="130758" y="906"/>
                </a:lnTo>
                <a:lnTo>
                  <a:pt x="135289" y="0"/>
                </a:lnTo>
                <a:lnTo>
                  <a:pt x="148160" y="961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8"/>
          <p:cNvSpPr/>
          <p:nvPr/>
        </p:nvSpPr>
        <p:spPr>
          <a:xfrm>
            <a:off x="7248208" y="4071458"/>
            <a:ext cx="181135" cy="203363"/>
          </a:xfrm>
          <a:custGeom>
            <a:avLst/>
            <a:gdLst/>
            <a:ahLst/>
            <a:cxnLst/>
            <a:rect l="0" t="0" r="0" b="0"/>
            <a:pathLst>
              <a:path w="181135" h="203363">
                <a:moveTo>
                  <a:pt x="9842" y="43342"/>
                </a:moveTo>
                <a:lnTo>
                  <a:pt x="0" y="53182"/>
                </a:lnTo>
                <a:lnTo>
                  <a:pt x="741" y="53713"/>
                </a:lnTo>
                <a:lnTo>
                  <a:pt x="4950" y="54301"/>
                </a:lnTo>
                <a:lnTo>
                  <a:pt x="9121" y="53188"/>
                </a:lnTo>
                <a:lnTo>
                  <a:pt x="14441" y="51176"/>
                </a:lnTo>
                <a:lnTo>
                  <a:pt x="20528" y="48564"/>
                </a:lnTo>
                <a:lnTo>
                  <a:pt x="27126" y="44283"/>
                </a:lnTo>
                <a:lnTo>
                  <a:pt x="34065" y="38889"/>
                </a:lnTo>
                <a:lnTo>
                  <a:pt x="41230" y="32753"/>
                </a:lnTo>
                <a:lnTo>
                  <a:pt x="47277" y="27393"/>
                </a:lnTo>
                <a:lnTo>
                  <a:pt x="57383" y="18050"/>
                </a:lnTo>
                <a:lnTo>
                  <a:pt x="63126" y="13780"/>
                </a:lnTo>
                <a:lnTo>
                  <a:pt x="69494" y="9664"/>
                </a:lnTo>
                <a:lnTo>
                  <a:pt x="85831" y="0"/>
                </a:lnTo>
                <a:lnTo>
                  <a:pt x="88441" y="477"/>
                </a:lnTo>
                <a:lnTo>
                  <a:pt x="91451" y="2065"/>
                </a:lnTo>
                <a:lnTo>
                  <a:pt x="94728" y="4394"/>
                </a:lnTo>
                <a:lnTo>
                  <a:pt x="96912" y="7217"/>
                </a:lnTo>
                <a:lnTo>
                  <a:pt x="98369" y="10368"/>
                </a:lnTo>
                <a:lnTo>
                  <a:pt x="99340" y="13739"/>
                </a:lnTo>
                <a:lnTo>
                  <a:pt x="99986" y="18527"/>
                </a:lnTo>
                <a:lnTo>
                  <a:pt x="100418" y="24259"/>
                </a:lnTo>
                <a:lnTo>
                  <a:pt x="100706" y="30619"/>
                </a:lnTo>
                <a:lnTo>
                  <a:pt x="99628" y="37400"/>
                </a:lnTo>
                <a:lnTo>
                  <a:pt x="97639" y="44460"/>
                </a:lnTo>
                <a:lnTo>
                  <a:pt x="95043" y="51707"/>
                </a:lnTo>
                <a:lnTo>
                  <a:pt x="93312" y="57809"/>
                </a:lnTo>
                <a:lnTo>
                  <a:pt x="92159" y="63146"/>
                </a:lnTo>
                <a:lnTo>
                  <a:pt x="91390" y="67975"/>
                </a:lnTo>
                <a:lnTo>
                  <a:pt x="89607" y="73734"/>
                </a:lnTo>
                <a:lnTo>
                  <a:pt x="87149" y="80113"/>
                </a:lnTo>
                <a:lnTo>
                  <a:pt x="84240" y="86906"/>
                </a:lnTo>
                <a:lnTo>
                  <a:pt x="77620" y="101227"/>
                </a:lnTo>
                <a:lnTo>
                  <a:pt x="74078" y="108601"/>
                </a:lnTo>
                <a:lnTo>
                  <a:pt x="72986" y="112248"/>
                </a:lnTo>
                <a:lnTo>
                  <a:pt x="73528" y="113409"/>
                </a:lnTo>
                <a:lnTo>
                  <a:pt x="75158" y="112914"/>
                </a:lnTo>
                <a:lnTo>
                  <a:pt x="80358" y="108975"/>
                </a:lnTo>
                <a:lnTo>
                  <a:pt x="83522" y="106147"/>
                </a:lnTo>
                <a:lnTo>
                  <a:pt x="93812" y="96232"/>
                </a:lnTo>
                <a:lnTo>
                  <a:pt x="115046" y="75238"/>
                </a:lnTo>
                <a:lnTo>
                  <a:pt x="120618" y="72226"/>
                </a:lnTo>
                <a:lnTo>
                  <a:pt x="126872" y="70218"/>
                </a:lnTo>
                <a:lnTo>
                  <a:pt x="133583" y="68879"/>
                </a:lnTo>
                <a:lnTo>
                  <a:pt x="139325" y="67986"/>
                </a:lnTo>
                <a:lnTo>
                  <a:pt x="144425" y="67392"/>
                </a:lnTo>
                <a:lnTo>
                  <a:pt x="149093" y="66995"/>
                </a:lnTo>
                <a:lnTo>
                  <a:pt x="153476" y="66730"/>
                </a:lnTo>
                <a:lnTo>
                  <a:pt x="167454" y="66271"/>
                </a:lnTo>
                <a:lnTo>
                  <a:pt x="172177" y="69619"/>
                </a:lnTo>
                <a:lnTo>
                  <a:pt x="175216" y="72290"/>
                </a:lnTo>
                <a:lnTo>
                  <a:pt x="177241" y="75340"/>
                </a:lnTo>
                <a:lnTo>
                  <a:pt x="178591" y="78644"/>
                </a:lnTo>
                <a:lnTo>
                  <a:pt x="179491" y="82117"/>
                </a:lnTo>
                <a:lnTo>
                  <a:pt x="180092" y="85702"/>
                </a:lnTo>
                <a:lnTo>
                  <a:pt x="180492" y="89362"/>
                </a:lnTo>
                <a:lnTo>
                  <a:pt x="180758" y="93071"/>
                </a:lnTo>
                <a:lnTo>
                  <a:pt x="180936" y="96815"/>
                </a:lnTo>
                <a:lnTo>
                  <a:pt x="181134" y="104361"/>
                </a:lnTo>
                <a:lnTo>
                  <a:pt x="179916" y="108151"/>
                </a:lnTo>
                <a:lnTo>
                  <a:pt x="177834" y="111948"/>
                </a:lnTo>
                <a:lnTo>
                  <a:pt x="175177" y="115749"/>
                </a:lnTo>
                <a:lnTo>
                  <a:pt x="172135" y="122093"/>
                </a:lnTo>
                <a:lnTo>
                  <a:pt x="168837" y="130133"/>
                </a:lnTo>
                <a:lnTo>
                  <a:pt x="165368" y="139302"/>
                </a:lnTo>
                <a:lnTo>
                  <a:pt x="161786" y="146686"/>
                </a:lnTo>
                <a:lnTo>
                  <a:pt x="158128" y="152877"/>
                </a:lnTo>
                <a:lnTo>
                  <a:pt x="154419" y="158276"/>
                </a:lnTo>
                <a:lnTo>
                  <a:pt x="150676" y="163144"/>
                </a:lnTo>
                <a:lnTo>
                  <a:pt x="146911" y="167660"/>
                </a:lnTo>
                <a:lnTo>
                  <a:pt x="143132" y="171940"/>
                </a:lnTo>
                <a:lnTo>
                  <a:pt x="138072" y="176064"/>
                </a:lnTo>
                <a:lnTo>
                  <a:pt x="132158" y="180083"/>
                </a:lnTo>
                <a:lnTo>
                  <a:pt x="125676" y="184033"/>
                </a:lnTo>
                <a:lnTo>
                  <a:pt x="120084" y="186666"/>
                </a:lnTo>
                <a:lnTo>
                  <a:pt x="115087" y="188421"/>
                </a:lnTo>
                <a:lnTo>
                  <a:pt x="110485" y="189591"/>
                </a:lnTo>
                <a:lnTo>
                  <a:pt x="106147" y="191641"/>
                </a:lnTo>
                <a:lnTo>
                  <a:pt x="101985" y="194278"/>
                </a:lnTo>
                <a:lnTo>
                  <a:pt x="78422" y="20336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9"/>
          <p:cNvSpPr/>
          <p:nvPr/>
        </p:nvSpPr>
        <p:spPr>
          <a:xfrm>
            <a:off x="1406888" y="4332108"/>
            <a:ext cx="307591" cy="285418"/>
          </a:xfrm>
          <a:custGeom>
            <a:avLst/>
            <a:gdLst/>
            <a:ahLst/>
            <a:cxnLst/>
            <a:rect l="0" t="0" r="0" b="0"/>
            <a:pathLst>
              <a:path w="307591" h="285418">
                <a:moveTo>
                  <a:pt x="101872" y="11292"/>
                </a:moveTo>
                <a:lnTo>
                  <a:pt x="120075" y="5224"/>
                </a:lnTo>
                <a:lnTo>
                  <a:pt x="127977" y="3436"/>
                </a:lnTo>
                <a:lnTo>
                  <a:pt x="135785" y="2244"/>
                </a:lnTo>
                <a:lnTo>
                  <a:pt x="143531" y="1450"/>
                </a:lnTo>
                <a:lnTo>
                  <a:pt x="151234" y="2191"/>
                </a:lnTo>
                <a:lnTo>
                  <a:pt x="158910" y="3954"/>
                </a:lnTo>
                <a:lnTo>
                  <a:pt x="166567" y="6400"/>
                </a:lnTo>
                <a:lnTo>
                  <a:pt x="179292" y="8030"/>
                </a:lnTo>
                <a:lnTo>
                  <a:pt x="195395" y="9118"/>
                </a:lnTo>
                <a:lnTo>
                  <a:pt x="213751" y="9842"/>
                </a:lnTo>
                <a:lnTo>
                  <a:pt x="254466" y="10647"/>
                </a:lnTo>
                <a:lnTo>
                  <a:pt x="300218" y="11164"/>
                </a:lnTo>
                <a:lnTo>
                  <a:pt x="300143" y="9937"/>
                </a:lnTo>
                <a:lnTo>
                  <a:pt x="293285" y="5186"/>
                </a:lnTo>
                <a:lnTo>
                  <a:pt x="285361" y="3411"/>
                </a:lnTo>
                <a:lnTo>
                  <a:pt x="274998" y="2228"/>
                </a:lnTo>
                <a:lnTo>
                  <a:pt x="263009" y="1439"/>
                </a:lnTo>
                <a:lnTo>
                  <a:pt x="205662" y="563"/>
                </a:lnTo>
                <a:lnTo>
                  <a:pt x="107133" y="0"/>
                </a:lnTo>
                <a:lnTo>
                  <a:pt x="95219" y="2494"/>
                </a:lnTo>
                <a:lnTo>
                  <a:pt x="84737" y="6696"/>
                </a:lnTo>
                <a:lnTo>
                  <a:pt x="75208" y="12038"/>
                </a:lnTo>
                <a:lnTo>
                  <a:pt x="67586" y="16869"/>
                </a:lnTo>
                <a:lnTo>
                  <a:pt x="61235" y="21360"/>
                </a:lnTo>
                <a:lnTo>
                  <a:pt x="47983" y="31625"/>
                </a:lnTo>
                <a:lnTo>
                  <a:pt x="46896" y="33737"/>
                </a:lnTo>
                <a:lnTo>
                  <a:pt x="44096" y="45318"/>
                </a:lnTo>
                <a:lnTo>
                  <a:pt x="38940" y="61974"/>
                </a:lnTo>
                <a:lnTo>
                  <a:pt x="37057" y="71750"/>
                </a:lnTo>
                <a:lnTo>
                  <a:pt x="35802" y="82077"/>
                </a:lnTo>
                <a:lnTo>
                  <a:pt x="34965" y="92772"/>
                </a:lnTo>
                <a:lnTo>
                  <a:pt x="35677" y="101172"/>
                </a:lnTo>
                <a:lnTo>
                  <a:pt x="37422" y="108042"/>
                </a:lnTo>
                <a:lnTo>
                  <a:pt x="39855" y="113892"/>
                </a:lnTo>
                <a:lnTo>
                  <a:pt x="42747" y="117792"/>
                </a:lnTo>
                <a:lnTo>
                  <a:pt x="45945" y="120391"/>
                </a:lnTo>
                <a:lnTo>
                  <a:pt x="49348" y="122125"/>
                </a:lnTo>
                <a:lnTo>
                  <a:pt x="56696" y="124550"/>
                </a:lnTo>
                <a:lnTo>
                  <a:pt x="66674" y="127437"/>
                </a:lnTo>
                <a:lnTo>
                  <a:pt x="78407" y="130632"/>
                </a:lnTo>
                <a:lnTo>
                  <a:pt x="88768" y="132762"/>
                </a:lnTo>
                <a:lnTo>
                  <a:pt x="98216" y="134182"/>
                </a:lnTo>
                <a:lnTo>
                  <a:pt x="107055" y="135129"/>
                </a:lnTo>
                <a:lnTo>
                  <a:pt x="118027" y="135759"/>
                </a:lnTo>
                <a:lnTo>
                  <a:pt x="143765" y="136461"/>
                </a:lnTo>
                <a:lnTo>
                  <a:pt x="155201" y="137917"/>
                </a:lnTo>
                <a:lnTo>
                  <a:pt x="165364" y="140159"/>
                </a:lnTo>
                <a:lnTo>
                  <a:pt x="174680" y="142923"/>
                </a:lnTo>
                <a:lnTo>
                  <a:pt x="198578" y="149381"/>
                </a:lnTo>
                <a:lnTo>
                  <a:pt x="255312" y="163875"/>
                </a:lnTo>
                <a:lnTo>
                  <a:pt x="266395" y="167624"/>
                </a:lnTo>
                <a:lnTo>
                  <a:pt x="275054" y="171393"/>
                </a:lnTo>
                <a:lnTo>
                  <a:pt x="282096" y="175176"/>
                </a:lnTo>
                <a:lnTo>
                  <a:pt x="288062" y="178968"/>
                </a:lnTo>
                <a:lnTo>
                  <a:pt x="293308" y="182766"/>
                </a:lnTo>
                <a:lnTo>
                  <a:pt x="298076" y="186568"/>
                </a:lnTo>
                <a:lnTo>
                  <a:pt x="301255" y="190372"/>
                </a:lnTo>
                <a:lnTo>
                  <a:pt x="303374" y="194179"/>
                </a:lnTo>
                <a:lnTo>
                  <a:pt x="305728" y="201795"/>
                </a:lnTo>
                <a:lnTo>
                  <a:pt x="306774" y="209413"/>
                </a:lnTo>
                <a:lnTo>
                  <a:pt x="307240" y="217032"/>
                </a:lnTo>
                <a:lnTo>
                  <a:pt x="307446" y="224652"/>
                </a:lnTo>
                <a:lnTo>
                  <a:pt x="307590" y="243701"/>
                </a:lnTo>
                <a:lnTo>
                  <a:pt x="306327" y="246242"/>
                </a:lnTo>
                <a:lnTo>
                  <a:pt x="304215" y="247935"/>
                </a:lnTo>
                <a:lnTo>
                  <a:pt x="295942" y="251086"/>
                </a:lnTo>
                <a:lnTo>
                  <a:pt x="279565" y="256720"/>
                </a:lnTo>
                <a:lnTo>
                  <a:pt x="268594" y="260001"/>
                </a:lnTo>
                <a:lnTo>
                  <a:pt x="242857" y="267032"/>
                </a:lnTo>
                <a:lnTo>
                  <a:pt x="232692" y="270685"/>
                </a:lnTo>
                <a:lnTo>
                  <a:pt x="224645" y="274391"/>
                </a:lnTo>
                <a:lnTo>
                  <a:pt x="218011" y="278131"/>
                </a:lnTo>
                <a:lnTo>
                  <a:pt x="211048" y="280624"/>
                </a:lnTo>
                <a:lnTo>
                  <a:pt x="203866" y="282287"/>
                </a:lnTo>
                <a:lnTo>
                  <a:pt x="196538" y="283395"/>
                </a:lnTo>
                <a:lnTo>
                  <a:pt x="187842" y="284134"/>
                </a:lnTo>
                <a:lnTo>
                  <a:pt x="178235" y="284626"/>
                </a:lnTo>
                <a:lnTo>
                  <a:pt x="156131" y="285174"/>
                </a:lnTo>
                <a:lnTo>
                  <a:pt x="129374" y="285417"/>
                </a:lnTo>
                <a:lnTo>
                  <a:pt x="115126" y="284212"/>
                </a:lnTo>
                <a:lnTo>
                  <a:pt x="100548" y="282138"/>
                </a:lnTo>
                <a:lnTo>
                  <a:pt x="85749" y="279486"/>
                </a:lnTo>
                <a:lnTo>
                  <a:pt x="74613" y="277718"/>
                </a:lnTo>
                <a:lnTo>
                  <a:pt x="65919" y="276539"/>
                </a:lnTo>
                <a:lnTo>
                  <a:pt x="58854" y="275753"/>
                </a:lnTo>
                <a:lnTo>
                  <a:pt x="50333" y="273959"/>
                </a:lnTo>
                <a:lnTo>
                  <a:pt x="40843" y="271493"/>
                </a:lnTo>
                <a:lnTo>
                  <a:pt x="30705" y="268579"/>
                </a:lnTo>
                <a:lnTo>
                  <a:pt x="22678" y="265367"/>
                </a:lnTo>
                <a:lnTo>
                  <a:pt x="16056" y="261955"/>
                </a:lnTo>
                <a:lnTo>
                  <a:pt x="10371" y="258411"/>
                </a:lnTo>
                <a:lnTo>
                  <a:pt x="6581" y="254777"/>
                </a:lnTo>
                <a:lnTo>
                  <a:pt x="4055" y="251085"/>
                </a:lnTo>
                <a:lnTo>
                  <a:pt x="1247" y="243596"/>
                </a:lnTo>
                <a:lnTo>
                  <a:pt x="0" y="236035"/>
                </a:lnTo>
                <a:lnTo>
                  <a:pt x="937" y="234781"/>
                </a:lnTo>
                <a:lnTo>
                  <a:pt x="2832" y="235214"/>
                </a:lnTo>
                <a:lnTo>
                  <a:pt x="5365" y="236773"/>
                </a:lnTo>
                <a:lnTo>
                  <a:pt x="14953" y="238506"/>
                </a:lnTo>
                <a:lnTo>
                  <a:pt x="21066" y="238968"/>
                </a:lnTo>
                <a:lnTo>
                  <a:pt x="26411" y="239275"/>
                </a:lnTo>
                <a:lnTo>
                  <a:pt x="44722" y="23989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40"/>
          <p:cNvSpPr/>
          <p:nvPr/>
        </p:nvSpPr>
        <p:spPr>
          <a:xfrm>
            <a:off x="1805940" y="4309667"/>
            <a:ext cx="708661" cy="385610"/>
          </a:xfrm>
          <a:custGeom>
            <a:avLst/>
            <a:gdLst/>
            <a:ahLst/>
            <a:cxnLst/>
            <a:rect l="0" t="0" r="0" b="0"/>
            <a:pathLst>
              <a:path w="708661" h="385610">
                <a:moveTo>
                  <a:pt x="0" y="205183"/>
                </a:moveTo>
                <a:lnTo>
                  <a:pt x="18203" y="211250"/>
                </a:lnTo>
                <a:lnTo>
                  <a:pt x="30527" y="217616"/>
                </a:lnTo>
                <a:lnTo>
                  <a:pt x="35591" y="221092"/>
                </a:lnTo>
                <a:lnTo>
                  <a:pt x="38967" y="224678"/>
                </a:lnTo>
                <a:lnTo>
                  <a:pt x="41218" y="228340"/>
                </a:lnTo>
                <a:lnTo>
                  <a:pt x="42719" y="232051"/>
                </a:lnTo>
                <a:lnTo>
                  <a:pt x="50898" y="243341"/>
                </a:lnTo>
                <a:lnTo>
                  <a:pt x="56792" y="252211"/>
                </a:lnTo>
                <a:lnTo>
                  <a:pt x="73501" y="279001"/>
                </a:lnTo>
                <a:lnTo>
                  <a:pt x="80750" y="289955"/>
                </a:lnTo>
                <a:lnTo>
                  <a:pt x="86853" y="298527"/>
                </a:lnTo>
                <a:lnTo>
                  <a:pt x="92192" y="305512"/>
                </a:lnTo>
                <a:lnTo>
                  <a:pt x="97021" y="312709"/>
                </a:lnTo>
                <a:lnTo>
                  <a:pt x="101511" y="320047"/>
                </a:lnTo>
                <a:lnTo>
                  <a:pt x="105774" y="327479"/>
                </a:lnTo>
                <a:lnTo>
                  <a:pt x="111156" y="334973"/>
                </a:lnTo>
                <a:lnTo>
                  <a:pt x="117284" y="342510"/>
                </a:lnTo>
                <a:lnTo>
                  <a:pt x="129596" y="356387"/>
                </a:lnTo>
                <a:lnTo>
                  <a:pt x="139301" y="366788"/>
                </a:lnTo>
                <a:lnTo>
                  <a:pt x="151235" y="375644"/>
                </a:lnTo>
                <a:lnTo>
                  <a:pt x="167456" y="385609"/>
                </a:lnTo>
                <a:lnTo>
                  <a:pt x="170058" y="385157"/>
                </a:lnTo>
                <a:lnTo>
                  <a:pt x="176334" y="381268"/>
                </a:lnTo>
                <a:lnTo>
                  <a:pt x="178516" y="378453"/>
                </a:lnTo>
                <a:lnTo>
                  <a:pt x="179971" y="375306"/>
                </a:lnTo>
                <a:lnTo>
                  <a:pt x="181587" y="367153"/>
                </a:lnTo>
                <a:lnTo>
                  <a:pt x="182018" y="361423"/>
                </a:lnTo>
                <a:lnTo>
                  <a:pt x="182497" y="349553"/>
                </a:lnTo>
                <a:lnTo>
                  <a:pt x="182709" y="340044"/>
                </a:lnTo>
                <a:lnTo>
                  <a:pt x="182865" y="299896"/>
                </a:lnTo>
                <a:lnTo>
                  <a:pt x="181600" y="287375"/>
                </a:lnTo>
                <a:lnTo>
                  <a:pt x="176807" y="253142"/>
                </a:lnTo>
                <a:lnTo>
                  <a:pt x="173751" y="235886"/>
                </a:lnTo>
                <a:lnTo>
                  <a:pt x="170444" y="219301"/>
                </a:lnTo>
                <a:lnTo>
                  <a:pt x="166969" y="203165"/>
                </a:lnTo>
                <a:lnTo>
                  <a:pt x="160843" y="183518"/>
                </a:lnTo>
                <a:lnTo>
                  <a:pt x="152948" y="161529"/>
                </a:lnTo>
                <a:lnTo>
                  <a:pt x="136557" y="119741"/>
                </a:lnTo>
                <a:lnTo>
                  <a:pt x="130408" y="105041"/>
                </a:lnTo>
                <a:lnTo>
                  <a:pt x="125038" y="92702"/>
                </a:lnTo>
                <a:lnTo>
                  <a:pt x="120189" y="83205"/>
                </a:lnTo>
                <a:lnTo>
                  <a:pt x="115686" y="75604"/>
                </a:lnTo>
                <a:lnTo>
                  <a:pt x="93266" y="42144"/>
                </a:lnTo>
                <a:lnTo>
                  <a:pt x="88847" y="34260"/>
                </a:lnTo>
                <a:lnTo>
                  <a:pt x="85901" y="27734"/>
                </a:lnTo>
                <a:lnTo>
                  <a:pt x="81173" y="14203"/>
                </a:lnTo>
                <a:lnTo>
                  <a:pt x="80354" y="5792"/>
                </a:lnTo>
                <a:lnTo>
                  <a:pt x="81509" y="3675"/>
                </a:lnTo>
                <a:lnTo>
                  <a:pt x="83550" y="2264"/>
                </a:lnTo>
                <a:lnTo>
                  <a:pt x="86180" y="1324"/>
                </a:lnTo>
                <a:lnTo>
                  <a:pt x="96823" y="697"/>
                </a:lnTo>
                <a:lnTo>
                  <a:pt x="132356" y="0"/>
                </a:lnTo>
                <a:lnTo>
                  <a:pt x="149197" y="1084"/>
                </a:lnTo>
                <a:lnTo>
                  <a:pt x="164234" y="3077"/>
                </a:lnTo>
                <a:lnTo>
                  <a:pt x="178070" y="5675"/>
                </a:lnTo>
                <a:lnTo>
                  <a:pt x="196183" y="7408"/>
                </a:lnTo>
                <a:lnTo>
                  <a:pt x="217148" y="8563"/>
                </a:lnTo>
                <a:lnTo>
                  <a:pt x="240015" y="9333"/>
                </a:lnTo>
                <a:lnTo>
                  <a:pt x="260340" y="11116"/>
                </a:lnTo>
                <a:lnTo>
                  <a:pt x="278970" y="13575"/>
                </a:lnTo>
                <a:lnTo>
                  <a:pt x="296470" y="16484"/>
                </a:lnTo>
                <a:lnTo>
                  <a:pt x="313216" y="18424"/>
                </a:lnTo>
                <a:lnTo>
                  <a:pt x="329461" y="19717"/>
                </a:lnTo>
                <a:lnTo>
                  <a:pt x="345370" y="20579"/>
                </a:lnTo>
                <a:lnTo>
                  <a:pt x="366137" y="23693"/>
                </a:lnTo>
                <a:lnTo>
                  <a:pt x="390141" y="28310"/>
                </a:lnTo>
                <a:lnTo>
                  <a:pt x="513804" y="53969"/>
                </a:lnTo>
                <a:lnTo>
                  <a:pt x="539386" y="58653"/>
                </a:lnTo>
                <a:lnTo>
                  <a:pt x="558980" y="61777"/>
                </a:lnTo>
                <a:lnTo>
                  <a:pt x="574583" y="63859"/>
                </a:lnTo>
                <a:lnTo>
                  <a:pt x="588795" y="66517"/>
                </a:lnTo>
                <a:lnTo>
                  <a:pt x="602080" y="69559"/>
                </a:lnTo>
                <a:lnTo>
                  <a:pt x="614747" y="72856"/>
                </a:lnTo>
                <a:lnTo>
                  <a:pt x="635594" y="76521"/>
                </a:lnTo>
                <a:lnTo>
                  <a:pt x="652056" y="78150"/>
                </a:lnTo>
                <a:lnTo>
                  <a:pt x="669734" y="79067"/>
                </a:lnTo>
                <a:lnTo>
                  <a:pt x="693107" y="79401"/>
                </a:lnTo>
                <a:lnTo>
                  <a:pt x="695751" y="80689"/>
                </a:lnTo>
                <a:lnTo>
                  <a:pt x="708660" y="9088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41"/>
          <p:cNvSpPr/>
          <p:nvPr/>
        </p:nvSpPr>
        <p:spPr>
          <a:xfrm>
            <a:off x="2106230" y="4469269"/>
            <a:ext cx="259549" cy="194171"/>
          </a:xfrm>
          <a:custGeom>
            <a:avLst/>
            <a:gdLst/>
            <a:ahLst/>
            <a:cxnLst/>
            <a:rect l="0" t="0" r="0" b="0"/>
            <a:pathLst>
              <a:path w="259549" h="194171">
                <a:moveTo>
                  <a:pt x="19750" y="11290"/>
                </a:moveTo>
                <a:lnTo>
                  <a:pt x="31885" y="5223"/>
                </a:lnTo>
                <a:lnTo>
                  <a:pt x="36730" y="3435"/>
                </a:lnTo>
                <a:lnTo>
                  <a:pt x="41230" y="2244"/>
                </a:lnTo>
                <a:lnTo>
                  <a:pt x="45500" y="1449"/>
                </a:lnTo>
                <a:lnTo>
                  <a:pt x="50886" y="920"/>
                </a:lnTo>
                <a:lnTo>
                  <a:pt x="57017" y="566"/>
                </a:lnTo>
                <a:lnTo>
                  <a:pt x="63645" y="331"/>
                </a:lnTo>
                <a:lnTo>
                  <a:pt x="97243" y="0"/>
                </a:lnTo>
                <a:lnTo>
                  <a:pt x="112052" y="1224"/>
                </a:lnTo>
                <a:lnTo>
                  <a:pt x="128275" y="3309"/>
                </a:lnTo>
                <a:lnTo>
                  <a:pt x="145440" y="5969"/>
                </a:lnTo>
                <a:lnTo>
                  <a:pt x="159423" y="7743"/>
                </a:lnTo>
                <a:lnTo>
                  <a:pt x="171285" y="8926"/>
                </a:lnTo>
                <a:lnTo>
                  <a:pt x="181733" y="9714"/>
                </a:lnTo>
                <a:lnTo>
                  <a:pt x="192509" y="11509"/>
                </a:lnTo>
                <a:lnTo>
                  <a:pt x="203502" y="13976"/>
                </a:lnTo>
                <a:lnTo>
                  <a:pt x="214641" y="16891"/>
                </a:lnTo>
                <a:lnTo>
                  <a:pt x="223338" y="18834"/>
                </a:lnTo>
                <a:lnTo>
                  <a:pt x="230405" y="20130"/>
                </a:lnTo>
                <a:lnTo>
                  <a:pt x="236387" y="20993"/>
                </a:lnTo>
                <a:lnTo>
                  <a:pt x="241644" y="22839"/>
                </a:lnTo>
                <a:lnTo>
                  <a:pt x="246419" y="25339"/>
                </a:lnTo>
                <a:lnTo>
                  <a:pt x="250873" y="28276"/>
                </a:lnTo>
                <a:lnTo>
                  <a:pt x="253842" y="31505"/>
                </a:lnTo>
                <a:lnTo>
                  <a:pt x="255821" y="34926"/>
                </a:lnTo>
                <a:lnTo>
                  <a:pt x="258998" y="43476"/>
                </a:lnTo>
                <a:lnTo>
                  <a:pt x="259432" y="48032"/>
                </a:lnTo>
                <a:lnTo>
                  <a:pt x="259548" y="51025"/>
                </a:lnTo>
                <a:lnTo>
                  <a:pt x="258355" y="53020"/>
                </a:lnTo>
                <a:lnTo>
                  <a:pt x="256290" y="54350"/>
                </a:lnTo>
                <a:lnTo>
                  <a:pt x="253643" y="55237"/>
                </a:lnTo>
                <a:lnTo>
                  <a:pt x="247316" y="59609"/>
                </a:lnTo>
                <a:lnTo>
                  <a:pt x="243850" y="62553"/>
                </a:lnTo>
                <a:lnTo>
                  <a:pt x="239000" y="64515"/>
                </a:lnTo>
                <a:lnTo>
                  <a:pt x="233227" y="65823"/>
                </a:lnTo>
                <a:lnTo>
                  <a:pt x="226838" y="66696"/>
                </a:lnTo>
                <a:lnTo>
                  <a:pt x="217498" y="68547"/>
                </a:lnTo>
                <a:lnTo>
                  <a:pt x="193574" y="73992"/>
                </a:lnTo>
                <a:lnTo>
                  <a:pt x="159235" y="80644"/>
                </a:lnTo>
                <a:lnTo>
                  <a:pt x="139410" y="84196"/>
                </a:lnTo>
                <a:lnTo>
                  <a:pt x="123653" y="86564"/>
                </a:lnTo>
                <a:lnTo>
                  <a:pt x="110609" y="88143"/>
                </a:lnTo>
                <a:lnTo>
                  <a:pt x="99372" y="89196"/>
                </a:lnTo>
                <a:lnTo>
                  <a:pt x="93151" y="89897"/>
                </a:lnTo>
                <a:lnTo>
                  <a:pt x="90274" y="90365"/>
                </a:lnTo>
                <a:lnTo>
                  <a:pt x="89626" y="90677"/>
                </a:lnTo>
                <a:lnTo>
                  <a:pt x="95679" y="94410"/>
                </a:lnTo>
                <a:lnTo>
                  <a:pt x="106836" y="100303"/>
                </a:lnTo>
                <a:lnTo>
                  <a:pt x="120261" y="107155"/>
                </a:lnTo>
                <a:lnTo>
                  <a:pt x="126127" y="110760"/>
                </a:lnTo>
                <a:lnTo>
                  <a:pt x="131308" y="114434"/>
                </a:lnTo>
                <a:lnTo>
                  <a:pt x="136032" y="118152"/>
                </a:lnTo>
                <a:lnTo>
                  <a:pt x="142991" y="121902"/>
                </a:lnTo>
                <a:lnTo>
                  <a:pt x="151441" y="125671"/>
                </a:lnTo>
                <a:lnTo>
                  <a:pt x="160884" y="129454"/>
                </a:lnTo>
                <a:lnTo>
                  <a:pt x="169719" y="134516"/>
                </a:lnTo>
                <a:lnTo>
                  <a:pt x="178149" y="140431"/>
                </a:lnTo>
                <a:lnTo>
                  <a:pt x="186309" y="146914"/>
                </a:lnTo>
                <a:lnTo>
                  <a:pt x="193019" y="152507"/>
                </a:lnTo>
                <a:lnTo>
                  <a:pt x="198763" y="157504"/>
                </a:lnTo>
                <a:lnTo>
                  <a:pt x="203862" y="162106"/>
                </a:lnTo>
                <a:lnTo>
                  <a:pt x="205991" y="165174"/>
                </a:lnTo>
                <a:lnTo>
                  <a:pt x="206141" y="167220"/>
                </a:lnTo>
                <a:lnTo>
                  <a:pt x="204970" y="168583"/>
                </a:lnTo>
                <a:lnTo>
                  <a:pt x="204190" y="170762"/>
                </a:lnTo>
                <a:lnTo>
                  <a:pt x="203323" y="176570"/>
                </a:lnTo>
                <a:lnTo>
                  <a:pt x="201822" y="178627"/>
                </a:lnTo>
                <a:lnTo>
                  <a:pt x="199551" y="179998"/>
                </a:lnTo>
                <a:lnTo>
                  <a:pt x="196767" y="180912"/>
                </a:lnTo>
                <a:lnTo>
                  <a:pt x="190287" y="185315"/>
                </a:lnTo>
                <a:lnTo>
                  <a:pt x="186782" y="188266"/>
                </a:lnTo>
                <a:lnTo>
                  <a:pt x="181904" y="190234"/>
                </a:lnTo>
                <a:lnTo>
                  <a:pt x="176113" y="191546"/>
                </a:lnTo>
                <a:lnTo>
                  <a:pt x="169712" y="192421"/>
                </a:lnTo>
                <a:lnTo>
                  <a:pt x="162904" y="193004"/>
                </a:lnTo>
                <a:lnTo>
                  <a:pt x="155826" y="193393"/>
                </a:lnTo>
                <a:lnTo>
                  <a:pt x="148567" y="193652"/>
                </a:lnTo>
                <a:lnTo>
                  <a:pt x="0" y="194166"/>
                </a:lnTo>
                <a:lnTo>
                  <a:pt x="8320" y="19417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42"/>
          <p:cNvSpPr/>
          <p:nvPr/>
        </p:nvSpPr>
        <p:spPr>
          <a:xfrm>
            <a:off x="2320471" y="3714750"/>
            <a:ext cx="34110" cy="364778"/>
          </a:xfrm>
          <a:custGeom>
            <a:avLst/>
            <a:gdLst/>
            <a:ahLst/>
            <a:cxnLst/>
            <a:rect l="0" t="0" r="0" b="0"/>
            <a:pathLst>
              <a:path w="34110" h="364778">
                <a:moveTo>
                  <a:pt x="34109" y="0"/>
                </a:moveTo>
                <a:lnTo>
                  <a:pt x="34109" y="28044"/>
                </a:lnTo>
                <a:lnTo>
                  <a:pt x="32839" y="36476"/>
                </a:lnTo>
                <a:lnTo>
                  <a:pt x="30722" y="44637"/>
                </a:lnTo>
                <a:lnTo>
                  <a:pt x="28041" y="52618"/>
                </a:lnTo>
                <a:lnTo>
                  <a:pt x="26253" y="59208"/>
                </a:lnTo>
                <a:lnTo>
                  <a:pt x="25062" y="64872"/>
                </a:lnTo>
                <a:lnTo>
                  <a:pt x="24267" y="69918"/>
                </a:lnTo>
                <a:lnTo>
                  <a:pt x="23738" y="75822"/>
                </a:lnTo>
                <a:lnTo>
                  <a:pt x="23385" y="82298"/>
                </a:lnTo>
                <a:lnTo>
                  <a:pt x="22992" y="96266"/>
                </a:lnTo>
                <a:lnTo>
                  <a:pt x="22720" y="139551"/>
                </a:lnTo>
                <a:lnTo>
                  <a:pt x="21436" y="159074"/>
                </a:lnTo>
                <a:lnTo>
                  <a:pt x="16623" y="214633"/>
                </a:lnTo>
                <a:lnTo>
                  <a:pt x="13562" y="240878"/>
                </a:lnTo>
                <a:lnTo>
                  <a:pt x="10251" y="264725"/>
                </a:lnTo>
                <a:lnTo>
                  <a:pt x="6773" y="286973"/>
                </a:lnTo>
                <a:lnTo>
                  <a:pt x="4455" y="304346"/>
                </a:lnTo>
                <a:lnTo>
                  <a:pt x="2910" y="318466"/>
                </a:lnTo>
                <a:lnTo>
                  <a:pt x="429" y="347245"/>
                </a:lnTo>
                <a:lnTo>
                  <a:pt x="0" y="358298"/>
                </a:lnTo>
                <a:lnTo>
                  <a:pt x="1209" y="360785"/>
                </a:lnTo>
                <a:lnTo>
                  <a:pt x="3286" y="362443"/>
                </a:lnTo>
                <a:lnTo>
                  <a:pt x="8889" y="364777"/>
                </a:lnTo>
                <a:lnTo>
                  <a:pt x="11249" y="35432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43"/>
          <p:cNvSpPr/>
          <p:nvPr/>
        </p:nvSpPr>
        <p:spPr>
          <a:xfrm>
            <a:off x="2474481" y="3760470"/>
            <a:ext cx="325169" cy="308365"/>
          </a:xfrm>
          <a:custGeom>
            <a:avLst/>
            <a:gdLst/>
            <a:ahLst/>
            <a:cxnLst/>
            <a:rect l="0" t="0" r="0" b="0"/>
            <a:pathLst>
              <a:path w="325169" h="308365">
                <a:moveTo>
                  <a:pt x="62979" y="0"/>
                </a:moveTo>
                <a:lnTo>
                  <a:pt x="62979" y="15909"/>
                </a:lnTo>
                <a:lnTo>
                  <a:pt x="61708" y="19495"/>
                </a:lnTo>
                <a:lnTo>
                  <a:pt x="56911" y="26868"/>
                </a:lnTo>
                <a:lnTo>
                  <a:pt x="50545" y="34378"/>
                </a:lnTo>
                <a:lnTo>
                  <a:pt x="47070" y="38158"/>
                </a:lnTo>
                <a:lnTo>
                  <a:pt x="43483" y="44488"/>
                </a:lnTo>
                <a:lnTo>
                  <a:pt x="39821" y="52519"/>
                </a:lnTo>
                <a:lnTo>
                  <a:pt x="36110" y="61683"/>
                </a:lnTo>
                <a:lnTo>
                  <a:pt x="31096" y="72871"/>
                </a:lnTo>
                <a:lnTo>
                  <a:pt x="18752" y="98851"/>
                </a:lnTo>
                <a:lnTo>
                  <a:pt x="14444" y="112890"/>
                </a:lnTo>
                <a:lnTo>
                  <a:pt x="11572" y="127330"/>
                </a:lnTo>
                <a:lnTo>
                  <a:pt x="9658" y="142037"/>
                </a:lnTo>
                <a:lnTo>
                  <a:pt x="7111" y="158191"/>
                </a:lnTo>
                <a:lnTo>
                  <a:pt x="896" y="193073"/>
                </a:lnTo>
                <a:lnTo>
                  <a:pt x="0" y="206185"/>
                </a:lnTo>
                <a:lnTo>
                  <a:pt x="673" y="216197"/>
                </a:lnTo>
                <a:lnTo>
                  <a:pt x="2391" y="224141"/>
                </a:lnTo>
                <a:lnTo>
                  <a:pt x="4807" y="231977"/>
                </a:lnTo>
                <a:lnTo>
                  <a:pt x="7688" y="239741"/>
                </a:lnTo>
                <a:lnTo>
                  <a:pt x="10878" y="247457"/>
                </a:lnTo>
                <a:lnTo>
                  <a:pt x="15545" y="253871"/>
                </a:lnTo>
                <a:lnTo>
                  <a:pt x="21196" y="259417"/>
                </a:lnTo>
                <a:lnTo>
                  <a:pt x="27504" y="264385"/>
                </a:lnTo>
                <a:lnTo>
                  <a:pt x="35519" y="270236"/>
                </a:lnTo>
                <a:lnTo>
                  <a:pt x="54584" y="283511"/>
                </a:lnTo>
                <a:lnTo>
                  <a:pt x="63732" y="289337"/>
                </a:lnTo>
                <a:lnTo>
                  <a:pt x="72371" y="294491"/>
                </a:lnTo>
                <a:lnTo>
                  <a:pt x="80670" y="299198"/>
                </a:lnTo>
                <a:lnTo>
                  <a:pt x="87473" y="302335"/>
                </a:lnTo>
                <a:lnTo>
                  <a:pt x="93278" y="304426"/>
                </a:lnTo>
                <a:lnTo>
                  <a:pt x="98418" y="305820"/>
                </a:lnTo>
                <a:lnTo>
                  <a:pt x="105655" y="306750"/>
                </a:lnTo>
                <a:lnTo>
                  <a:pt x="114290" y="307370"/>
                </a:lnTo>
                <a:lnTo>
                  <a:pt x="132774" y="308059"/>
                </a:lnTo>
                <a:lnTo>
                  <a:pt x="149455" y="308364"/>
                </a:lnTo>
                <a:lnTo>
                  <a:pt x="157460" y="307176"/>
                </a:lnTo>
                <a:lnTo>
                  <a:pt x="165336" y="305114"/>
                </a:lnTo>
                <a:lnTo>
                  <a:pt x="173127" y="302469"/>
                </a:lnTo>
                <a:lnTo>
                  <a:pt x="183401" y="299436"/>
                </a:lnTo>
                <a:lnTo>
                  <a:pt x="208363" y="292679"/>
                </a:lnTo>
                <a:lnTo>
                  <a:pt x="219591" y="287829"/>
                </a:lnTo>
                <a:lnTo>
                  <a:pt x="229617" y="282056"/>
                </a:lnTo>
                <a:lnTo>
                  <a:pt x="270026" y="254540"/>
                </a:lnTo>
                <a:lnTo>
                  <a:pt x="278480" y="247163"/>
                </a:lnTo>
                <a:lnTo>
                  <a:pt x="285386" y="239705"/>
                </a:lnTo>
                <a:lnTo>
                  <a:pt x="291260" y="232193"/>
                </a:lnTo>
                <a:lnTo>
                  <a:pt x="296446" y="225915"/>
                </a:lnTo>
                <a:lnTo>
                  <a:pt x="301174" y="220460"/>
                </a:lnTo>
                <a:lnTo>
                  <a:pt x="305596" y="215553"/>
                </a:lnTo>
                <a:lnTo>
                  <a:pt x="309813" y="209742"/>
                </a:lnTo>
                <a:lnTo>
                  <a:pt x="313895" y="203328"/>
                </a:lnTo>
                <a:lnTo>
                  <a:pt x="317886" y="196512"/>
                </a:lnTo>
                <a:lnTo>
                  <a:pt x="320547" y="189428"/>
                </a:lnTo>
                <a:lnTo>
                  <a:pt x="322321" y="182165"/>
                </a:lnTo>
                <a:lnTo>
                  <a:pt x="323503" y="174783"/>
                </a:lnTo>
                <a:lnTo>
                  <a:pt x="324292" y="166052"/>
                </a:lnTo>
                <a:lnTo>
                  <a:pt x="324817" y="156421"/>
                </a:lnTo>
                <a:lnTo>
                  <a:pt x="325168" y="146191"/>
                </a:lnTo>
                <a:lnTo>
                  <a:pt x="324131" y="136830"/>
                </a:lnTo>
                <a:lnTo>
                  <a:pt x="322170" y="128050"/>
                </a:lnTo>
                <a:lnTo>
                  <a:pt x="319593" y="119657"/>
                </a:lnTo>
                <a:lnTo>
                  <a:pt x="316605" y="112791"/>
                </a:lnTo>
                <a:lnTo>
                  <a:pt x="313343" y="106943"/>
                </a:lnTo>
                <a:lnTo>
                  <a:pt x="309898" y="101776"/>
                </a:lnTo>
                <a:lnTo>
                  <a:pt x="302684" y="92647"/>
                </a:lnTo>
                <a:lnTo>
                  <a:pt x="295244" y="84356"/>
                </a:lnTo>
                <a:lnTo>
                  <a:pt x="287704" y="76438"/>
                </a:lnTo>
                <a:lnTo>
                  <a:pt x="282646" y="72549"/>
                </a:lnTo>
                <a:lnTo>
                  <a:pt x="276734" y="68685"/>
                </a:lnTo>
                <a:lnTo>
                  <a:pt x="270252" y="64840"/>
                </a:lnTo>
                <a:lnTo>
                  <a:pt x="259581" y="59737"/>
                </a:lnTo>
                <a:lnTo>
                  <a:pt x="246117" y="53794"/>
                </a:lnTo>
                <a:lnTo>
                  <a:pt x="230791" y="47292"/>
                </a:lnTo>
                <a:lnTo>
                  <a:pt x="218033" y="42958"/>
                </a:lnTo>
                <a:lnTo>
                  <a:pt x="206988" y="40068"/>
                </a:lnTo>
                <a:lnTo>
                  <a:pt x="197085" y="38142"/>
                </a:lnTo>
                <a:lnTo>
                  <a:pt x="187943" y="36858"/>
                </a:lnTo>
                <a:lnTo>
                  <a:pt x="179308" y="36002"/>
                </a:lnTo>
                <a:lnTo>
                  <a:pt x="171012" y="35431"/>
                </a:lnTo>
                <a:lnTo>
                  <a:pt x="161671" y="35051"/>
                </a:lnTo>
                <a:lnTo>
                  <a:pt x="141132" y="34628"/>
                </a:lnTo>
                <a:lnTo>
                  <a:pt x="74246" y="34319"/>
                </a:lnTo>
                <a:lnTo>
                  <a:pt x="65410" y="35579"/>
                </a:lnTo>
                <a:lnTo>
                  <a:pt x="58250" y="37689"/>
                </a:lnTo>
                <a:lnTo>
                  <a:pt x="43700" y="44133"/>
                </a:lnTo>
                <a:lnTo>
                  <a:pt x="38324" y="48401"/>
                </a:lnTo>
                <a:lnTo>
                  <a:pt x="28689" y="5715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44"/>
          <p:cNvSpPr/>
          <p:nvPr/>
        </p:nvSpPr>
        <p:spPr>
          <a:xfrm>
            <a:off x="1659975" y="4880609"/>
            <a:ext cx="65816" cy="434342"/>
          </a:xfrm>
          <a:custGeom>
            <a:avLst/>
            <a:gdLst/>
            <a:ahLst/>
            <a:cxnLst/>
            <a:rect l="0" t="0" r="0" b="0"/>
            <a:pathLst>
              <a:path w="65816" h="434342">
                <a:moveTo>
                  <a:pt x="54525" y="0"/>
                </a:moveTo>
                <a:lnTo>
                  <a:pt x="54525" y="6068"/>
                </a:lnTo>
                <a:lnTo>
                  <a:pt x="55795" y="7856"/>
                </a:lnTo>
                <a:lnTo>
                  <a:pt x="57911" y="9047"/>
                </a:lnTo>
                <a:lnTo>
                  <a:pt x="60592" y="9842"/>
                </a:lnTo>
                <a:lnTo>
                  <a:pt x="62380" y="12911"/>
                </a:lnTo>
                <a:lnTo>
                  <a:pt x="64366" y="23095"/>
                </a:lnTo>
                <a:lnTo>
                  <a:pt x="65248" y="32701"/>
                </a:lnTo>
                <a:lnTo>
                  <a:pt x="65484" y="37041"/>
                </a:lnTo>
                <a:lnTo>
                  <a:pt x="65815" y="79556"/>
                </a:lnTo>
                <a:lnTo>
                  <a:pt x="64592" y="93677"/>
                </a:lnTo>
                <a:lnTo>
                  <a:pt x="62506" y="105631"/>
                </a:lnTo>
                <a:lnTo>
                  <a:pt x="59845" y="116141"/>
                </a:lnTo>
                <a:lnTo>
                  <a:pt x="43966" y="173407"/>
                </a:lnTo>
                <a:lnTo>
                  <a:pt x="39865" y="194345"/>
                </a:lnTo>
                <a:lnTo>
                  <a:pt x="37132" y="214653"/>
                </a:lnTo>
                <a:lnTo>
                  <a:pt x="35309" y="234543"/>
                </a:lnTo>
                <a:lnTo>
                  <a:pt x="31554" y="261772"/>
                </a:lnTo>
                <a:lnTo>
                  <a:pt x="20609" y="329280"/>
                </a:lnTo>
                <a:lnTo>
                  <a:pt x="15404" y="355410"/>
                </a:lnTo>
                <a:lnTo>
                  <a:pt x="10664" y="375370"/>
                </a:lnTo>
                <a:lnTo>
                  <a:pt x="0" y="413520"/>
                </a:lnTo>
                <a:lnTo>
                  <a:pt x="395" y="419190"/>
                </a:lnTo>
                <a:lnTo>
                  <a:pt x="1928" y="425510"/>
                </a:lnTo>
                <a:lnTo>
                  <a:pt x="8805" y="43434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45"/>
          <p:cNvSpPr/>
          <p:nvPr/>
        </p:nvSpPr>
        <p:spPr>
          <a:xfrm>
            <a:off x="1840432" y="4926331"/>
            <a:ext cx="273900" cy="297076"/>
          </a:xfrm>
          <a:custGeom>
            <a:avLst/>
            <a:gdLst/>
            <a:ahLst/>
            <a:cxnLst/>
            <a:rect l="0" t="0" r="0" b="0"/>
            <a:pathLst>
              <a:path w="273900" h="297076">
                <a:moveTo>
                  <a:pt x="34088" y="22858"/>
                </a:moveTo>
                <a:lnTo>
                  <a:pt x="46223" y="16791"/>
                </a:lnTo>
                <a:lnTo>
                  <a:pt x="51068" y="15003"/>
                </a:lnTo>
                <a:lnTo>
                  <a:pt x="55568" y="13812"/>
                </a:lnTo>
                <a:lnTo>
                  <a:pt x="59838" y="13017"/>
                </a:lnTo>
                <a:lnTo>
                  <a:pt x="67764" y="12488"/>
                </a:lnTo>
                <a:lnTo>
                  <a:pt x="78129" y="12135"/>
                </a:lnTo>
                <a:lnTo>
                  <a:pt x="90118" y="11899"/>
                </a:lnTo>
                <a:lnTo>
                  <a:pt x="103191" y="10472"/>
                </a:lnTo>
                <a:lnTo>
                  <a:pt x="116987" y="8251"/>
                </a:lnTo>
                <a:lnTo>
                  <a:pt x="131264" y="5500"/>
                </a:lnTo>
                <a:lnTo>
                  <a:pt x="143322" y="3666"/>
                </a:lnTo>
                <a:lnTo>
                  <a:pt x="153900" y="2444"/>
                </a:lnTo>
                <a:lnTo>
                  <a:pt x="163493" y="1629"/>
                </a:lnTo>
                <a:lnTo>
                  <a:pt x="172428" y="1085"/>
                </a:lnTo>
                <a:lnTo>
                  <a:pt x="189129" y="481"/>
                </a:lnTo>
                <a:lnTo>
                  <a:pt x="206744" y="142"/>
                </a:lnTo>
                <a:lnTo>
                  <a:pt x="228118" y="27"/>
                </a:lnTo>
                <a:lnTo>
                  <a:pt x="183439" y="0"/>
                </a:lnTo>
                <a:lnTo>
                  <a:pt x="170485" y="1269"/>
                </a:lnTo>
                <a:lnTo>
                  <a:pt x="156769" y="3386"/>
                </a:lnTo>
                <a:lnTo>
                  <a:pt x="142545" y="6066"/>
                </a:lnTo>
                <a:lnTo>
                  <a:pt x="129253" y="7854"/>
                </a:lnTo>
                <a:lnTo>
                  <a:pt x="116581" y="9045"/>
                </a:lnTo>
                <a:lnTo>
                  <a:pt x="104323" y="9840"/>
                </a:lnTo>
                <a:lnTo>
                  <a:pt x="94882" y="11640"/>
                </a:lnTo>
                <a:lnTo>
                  <a:pt x="87317" y="14109"/>
                </a:lnTo>
                <a:lnTo>
                  <a:pt x="81004" y="17025"/>
                </a:lnTo>
                <a:lnTo>
                  <a:pt x="75525" y="20240"/>
                </a:lnTo>
                <a:lnTo>
                  <a:pt x="70602" y="23653"/>
                </a:lnTo>
                <a:lnTo>
                  <a:pt x="66051" y="27198"/>
                </a:lnTo>
                <a:lnTo>
                  <a:pt x="60476" y="30831"/>
                </a:lnTo>
                <a:lnTo>
                  <a:pt x="54220" y="34524"/>
                </a:lnTo>
                <a:lnTo>
                  <a:pt x="47509" y="38255"/>
                </a:lnTo>
                <a:lnTo>
                  <a:pt x="41765" y="42013"/>
                </a:lnTo>
                <a:lnTo>
                  <a:pt x="36666" y="45788"/>
                </a:lnTo>
                <a:lnTo>
                  <a:pt x="31997" y="49575"/>
                </a:lnTo>
                <a:lnTo>
                  <a:pt x="27614" y="54639"/>
                </a:lnTo>
                <a:lnTo>
                  <a:pt x="23422" y="60556"/>
                </a:lnTo>
                <a:lnTo>
                  <a:pt x="19357" y="67040"/>
                </a:lnTo>
                <a:lnTo>
                  <a:pt x="15377" y="72633"/>
                </a:lnTo>
                <a:lnTo>
                  <a:pt x="11454" y="77631"/>
                </a:lnTo>
                <a:lnTo>
                  <a:pt x="7568" y="82233"/>
                </a:lnTo>
                <a:lnTo>
                  <a:pt x="3251" y="90734"/>
                </a:lnTo>
                <a:lnTo>
                  <a:pt x="1333" y="98745"/>
                </a:lnTo>
                <a:lnTo>
                  <a:pt x="480" y="106539"/>
                </a:lnTo>
                <a:lnTo>
                  <a:pt x="101" y="114237"/>
                </a:lnTo>
                <a:lnTo>
                  <a:pt x="0" y="118067"/>
                </a:lnTo>
                <a:lnTo>
                  <a:pt x="1202" y="120621"/>
                </a:lnTo>
                <a:lnTo>
                  <a:pt x="3274" y="122324"/>
                </a:lnTo>
                <a:lnTo>
                  <a:pt x="5925" y="123458"/>
                </a:lnTo>
                <a:lnTo>
                  <a:pt x="12258" y="124719"/>
                </a:lnTo>
                <a:lnTo>
                  <a:pt x="19306" y="125280"/>
                </a:lnTo>
                <a:lnTo>
                  <a:pt x="26671" y="125529"/>
                </a:lnTo>
                <a:lnTo>
                  <a:pt x="31683" y="126865"/>
                </a:lnTo>
                <a:lnTo>
                  <a:pt x="37565" y="129027"/>
                </a:lnTo>
                <a:lnTo>
                  <a:pt x="44026" y="131737"/>
                </a:lnTo>
                <a:lnTo>
                  <a:pt x="49603" y="133544"/>
                </a:lnTo>
                <a:lnTo>
                  <a:pt x="54591" y="134749"/>
                </a:lnTo>
                <a:lnTo>
                  <a:pt x="59187" y="135552"/>
                </a:lnTo>
                <a:lnTo>
                  <a:pt x="64790" y="136087"/>
                </a:lnTo>
                <a:lnTo>
                  <a:pt x="71066" y="136445"/>
                </a:lnTo>
                <a:lnTo>
                  <a:pt x="77790" y="136683"/>
                </a:lnTo>
                <a:lnTo>
                  <a:pt x="111524" y="137018"/>
                </a:lnTo>
                <a:lnTo>
                  <a:pt x="122542" y="138335"/>
                </a:lnTo>
                <a:lnTo>
                  <a:pt x="132427" y="140482"/>
                </a:lnTo>
                <a:lnTo>
                  <a:pt x="141557" y="143185"/>
                </a:lnTo>
                <a:lnTo>
                  <a:pt x="152724" y="147526"/>
                </a:lnTo>
                <a:lnTo>
                  <a:pt x="165249" y="152960"/>
                </a:lnTo>
                <a:lnTo>
                  <a:pt x="178678" y="159122"/>
                </a:lnTo>
                <a:lnTo>
                  <a:pt x="190171" y="163231"/>
                </a:lnTo>
                <a:lnTo>
                  <a:pt x="200374" y="165970"/>
                </a:lnTo>
                <a:lnTo>
                  <a:pt x="209715" y="167796"/>
                </a:lnTo>
                <a:lnTo>
                  <a:pt x="218483" y="170284"/>
                </a:lnTo>
                <a:lnTo>
                  <a:pt x="226867" y="173212"/>
                </a:lnTo>
                <a:lnTo>
                  <a:pt x="234998" y="176434"/>
                </a:lnTo>
                <a:lnTo>
                  <a:pt x="241688" y="179853"/>
                </a:lnTo>
                <a:lnTo>
                  <a:pt x="247418" y="183401"/>
                </a:lnTo>
                <a:lnTo>
                  <a:pt x="252508" y="187037"/>
                </a:lnTo>
                <a:lnTo>
                  <a:pt x="257171" y="192001"/>
                </a:lnTo>
                <a:lnTo>
                  <a:pt x="261550" y="197850"/>
                </a:lnTo>
                <a:lnTo>
                  <a:pt x="265739" y="204289"/>
                </a:lnTo>
                <a:lnTo>
                  <a:pt x="268532" y="209852"/>
                </a:lnTo>
                <a:lnTo>
                  <a:pt x="270394" y="214831"/>
                </a:lnTo>
                <a:lnTo>
                  <a:pt x="272463" y="223749"/>
                </a:lnTo>
                <a:lnTo>
                  <a:pt x="273382" y="231947"/>
                </a:lnTo>
                <a:lnTo>
                  <a:pt x="273627" y="237180"/>
                </a:lnTo>
                <a:lnTo>
                  <a:pt x="273899" y="249769"/>
                </a:lnTo>
                <a:lnTo>
                  <a:pt x="272702" y="255413"/>
                </a:lnTo>
                <a:lnTo>
                  <a:pt x="270634" y="260445"/>
                </a:lnTo>
                <a:lnTo>
                  <a:pt x="267985" y="265069"/>
                </a:lnTo>
                <a:lnTo>
                  <a:pt x="263679" y="270692"/>
                </a:lnTo>
                <a:lnTo>
                  <a:pt x="258269" y="276981"/>
                </a:lnTo>
                <a:lnTo>
                  <a:pt x="252122" y="283714"/>
                </a:lnTo>
                <a:lnTo>
                  <a:pt x="246754" y="288202"/>
                </a:lnTo>
                <a:lnTo>
                  <a:pt x="241905" y="291194"/>
                </a:lnTo>
                <a:lnTo>
                  <a:pt x="237402" y="293189"/>
                </a:lnTo>
                <a:lnTo>
                  <a:pt x="231861" y="294519"/>
                </a:lnTo>
                <a:lnTo>
                  <a:pt x="225626" y="295405"/>
                </a:lnTo>
                <a:lnTo>
                  <a:pt x="218930" y="295997"/>
                </a:lnTo>
                <a:lnTo>
                  <a:pt x="211926" y="296390"/>
                </a:lnTo>
                <a:lnTo>
                  <a:pt x="197370" y="296828"/>
                </a:lnTo>
                <a:lnTo>
                  <a:pt x="174895" y="297075"/>
                </a:lnTo>
                <a:lnTo>
                  <a:pt x="166059" y="295839"/>
                </a:lnTo>
                <a:lnTo>
                  <a:pt x="156359" y="293746"/>
                </a:lnTo>
                <a:lnTo>
                  <a:pt x="146082" y="291079"/>
                </a:lnTo>
                <a:lnTo>
                  <a:pt x="131610" y="288033"/>
                </a:lnTo>
                <a:lnTo>
                  <a:pt x="95211" y="281260"/>
                </a:lnTo>
                <a:lnTo>
                  <a:pt x="79917" y="277676"/>
                </a:lnTo>
                <a:lnTo>
                  <a:pt x="67180" y="274017"/>
                </a:lnTo>
                <a:lnTo>
                  <a:pt x="56149" y="270308"/>
                </a:lnTo>
                <a:lnTo>
                  <a:pt x="47526" y="267834"/>
                </a:lnTo>
                <a:lnTo>
                  <a:pt x="40506" y="266186"/>
                </a:lnTo>
                <a:lnTo>
                  <a:pt x="34557" y="265087"/>
                </a:lnTo>
                <a:lnTo>
                  <a:pt x="28050" y="263084"/>
                </a:lnTo>
                <a:lnTo>
                  <a:pt x="21173" y="260479"/>
                </a:lnTo>
                <a:lnTo>
                  <a:pt x="14048" y="257472"/>
                </a:lnTo>
                <a:lnTo>
                  <a:pt x="9298" y="254198"/>
                </a:lnTo>
                <a:lnTo>
                  <a:pt x="6131" y="250745"/>
                </a:lnTo>
                <a:lnTo>
                  <a:pt x="11228" y="24002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46"/>
          <p:cNvSpPr/>
          <p:nvPr/>
        </p:nvSpPr>
        <p:spPr>
          <a:xfrm>
            <a:off x="1611630" y="2565164"/>
            <a:ext cx="45581" cy="400026"/>
          </a:xfrm>
          <a:custGeom>
            <a:avLst/>
            <a:gdLst/>
            <a:ahLst/>
            <a:cxnLst/>
            <a:rect l="0" t="0" r="0" b="0"/>
            <a:pathLst>
              <a:path w="45581" h="400026">
                <a:moveTo>
                  <a:pt x="34290" y="6586"/>
                </a:moveTo>
                <a:lnTo>
                  <a:pt x="40357" y="518"/>
                </a:lnTo>
                <a:lnTo>
                  <a:pt x="42145" y="0"/>
                </a:lnTo>
                <a:lnTo>
                  <a:pt x="43336" y="925"/>
                </a:lnTo>
                <a:lnTo>
                  <a:pt x="44131" y="2812"/>
                </a:lnTo>
                <a:lnTo>
                  <a:pt x="45249" y="11535"/>
                </a:lnTo>
                <a:lnTo>
                  <a:pt x="45580" y="22163"/>
                </a:lnTo>
                <a:lnTo>
                  <a:pt x="44357" y="27131"/>
                </a:lnTo>
                <a:lnTo>
                  <a:pt x="42271" y="32982"/>
                </a:lnTo>
                <a:lnTo>
                  <a:pt x="39611" y="39423"/>
                </a:lnTo>
                <a:lnTo>
                  <a:pt x="37837" y="46257"/>
                </a:lnTo>
                <a:lnTo>
                  <a:pt x="36654" y="53353"/>
                </a:lnTo>
                <a:lnTo>
                  <a:pt x="35866" y="60624"/>
                </a:lnTo>
                <a:lnTo>
                  <a:pt x="34071" y="71821"/>
                </a:lnTo>
                <a:lnTo>
                  <a:pt x="28689" y="101196"/>
                </a:lnTo>
                <a:lnTo>
                  <a:pt x="25476" y="114109"/>
                </a:lnTo>
                <a:lnTo>
                  <a:pt x="22064" y="125258"/>
                </a:lnTo>
                <a:lnTo>
                  <a:pt x="18519" y="135231"/>
                </a:lnTo>
                <a:lnTo>
                  <a:pt x="16156" y="145689"/>
                </a:lnTo>
                <a:lnTo>
                  <a:pt x="14581" y="156471"/>
                </a:lnTo>
                <a:lnTo>
                  <a:pt x="13530" y="167469"/>
                </a:lnTo>
                <a:lnTo>
                  <a:pt x="12830" y="178611"/>
                </a:lnTo>
                <a:lnTo>
                  <a:pt x="12052" y="201151"/>
                </a:lnTo>
                <a:lnTo>
                  <a:pt x="10574" y="215036"/>
                </a:lnTo>
                <a:lnTo>
                  <a:pt x="8320" y="230643"/>
                </a:lnTo>
                <a:lnTo>
                  <a:pt x="5546" y="247397"/>
                </a:lnTo>
                <a:lnTo>
                  <a:pt x="3697" y="261106"/>
                </a:lnTo>
                <a:lnTo>
                  <a:pt x="2465" y="272786"/>
                </a:lnTo>
                <a:lnTo>
                  <a:pt x="1643" y="283112"/>
                </a:lnTo>
                <a:lnTo>
                  <a:pt x="1095" y="293807"/>
                </a:lnTo>
                <a:lnTo>
                  <a:pt x="487" y="315849"/>
                </a:lnTo>
                <a:lnTo>
                  <a:pt x="2" y="400025"/>
                </a:lnTo>
                <a:lnTo>
                  <a:pt x="0" y="39520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47"/>
          <p:cNvSpPr/>
          <p:nvPr/>
        </p:nvSpPr>
        <p:spPr>
          <a:xfrm>
            <a:off x="1783080" y="2571795"/>
            <a:ext cx="283290" cy="297077"/>
          </a:xfrm>
          <a:custGeom>
            <a:avLst/>
            <a:gdLst/>
            <a:ahLst/>
            <a:cxnLst/>
            <a:rect l="0" t="0" r="0" b="0"/>
            <a:pathLst>
              <a:path w="283290" h="297077">
                <a:moveTo>
                  <a:pt x="0" y="34244"/>
                </a:moveTo>
                <a:lnTo>
                  <a:pt x="12135" y="28177"/>
                </a:lnTo>
                <a:lnTo>
                  <a:pt x="18250" y="26389"/>
                </a:lnTo>
                <a:lnTo>
                  <a:pt x="24867" y="25198"/>
                </a:lnTo>
                <a:lnTo>
                  <a:pt x="31817" y="24403"/>
                </a:lnTo>
                <a:lnTo>
                  <a:pt x="41532" y="22604"/>
                </a:lnTo>
                <a:lnTo>
                  <a:pt x="65872" y="17218"/>
                </a:lnTo>
                <a:lnTo>
                  <a:pt x="78204" y="15273"/>
                </a:lnTo>
                <a:lnTo>
                  <a:pt x="90236" y="13977"/>
                </a:lnTo>
                <a:lnTo>
                  <a:pt x="102067" y="13113"/>
                </a:lnTo>
                <a:lnTo>
                  <a:pt x="116305" y="11267"/>
                </a:lnTo>
                <a:lnTo>
                  <a:pt x="132146" y="8766"/>
                </a:lnTo>
                <a:lnTo>
                  <a:pt x="149058" y="5829"/>
                </a:lnTo>
                <a:lnTo>
                  <a:pt x="164142" y="3871"/>
                </a:lnTo>
                <a:lnTo>
                  <a:pt x="178008" y="2565"/>
                </a:lnTo>
                <a:lnTo>
                  <a:pt x="191062" y="1695"/>
                </a:lnTo>
                <a:lnTo>
                  <a:pt x="204844" y="1115"/>
                </a:lnTo>
                <a:lnTo>
                  <a:pt x="253305" y="184"/>
                </a:lnTo>
                <a:lnTo>
                  <a:pt x="263710" y="56"/>
                </a:lnTo>
                <a:lnTo>
                  <a:pt x="264707" y="23"/>
                </a:lnTo>
                <a:lnTo>
                  <a:pt x="264101" y="0"/>
                </a:lnTo>
                <a:lnTo>
                  <a:pt x="259887" y="1255"/>
                </a:lnTo>
                <a:lnTo>
                  <a:pt x="245045" y="6036"/>
                </a:lnTo>
                <a:lnTo>
                  <a:pt x="234483" y="9088"/>
                </a:lnTo>
                <a:lnTo>
                  <a:pt x="209201" y="15867"/>
                </a:lnTo>
                <a:lnTo>
                  <a:pt x="199157" y="18183"/>
                </a:lnTo>
                <a:lnTo>
                  <a:pt x="191191" y="19727"/>
                </a:lnTo>
                <a:lnTo>
                  <a:pt x="184611" y="20756"/>
                </a:lnTo>
                <a:lnTo>
                  <a:pt x="177684" y="22712"/>
                </a:lnTo>
                <a:lnTo>
                  <a:pt x="170526" y="25286"/>
                </a:lnTo>
                <a:lnTo>
                  <a:pt x="163214" y="28272"/>
                </a:lnTo>
                <a:lnTo>
                  <a:pt x="155799" y="30263"/>
                </a:lnTo>
                <a:lnTo>
                  <a:pt x="148316" y="31590"/>
                </a:lnTo>
                <a:lnTo>
                  <a:pt x="140787" y="32475"/>
                </a:lnTo>
                <a:lnTo>
                  <a:pt x="131958" y="34335"/>
                </a:lnTo>
                <a:lnTo>
                  <a:pt x="122262" y="36845"/>
                </a:lnTo>
                <a:lnTo>
                  <a:pt x="111988" y="39788"/>
                </a:lnTo>
                <a:lnTo>
                  <a:pt x="103868" y="43020"/>
                </a:lnTo>
                <a:lnTo>
                  <a:pt x="97185" y="46445"/>
                </a:lnTo>
                <a:lnTo>
                  <a:pt x="91460" y="49998"/>
                </a:lnTo>
                <a:lnTo>
                  <a:pt x="65199" y="67135"/>
                </a:lnTo>
                <a:lnTo>
                  <a:pt x="57436" y="72681"/>
                </a:lnTo>
                <a:lnTo>
                  <a:pt x="50990" y="77649"/>
                </a:lnTo>
                <a:lnTo>
                  <a:pt x="45423" y="82231"/>
                </a:lnTo>
                <a:lnTo>
                  <a:pt x="39172" y="87825"/>
                </a:lnTo>
                <a:lnTo>
                  <a:pt x="25453" y="100815"/>
                </a:lnTo>
                <a:lnTo>
                  <a:pt x="20779" y="106565"/>
                </a:lnTo>
                <a:lnTo>
                  <a:pt x="17662" y="111668"/>
                </a:lnTo>
                <a:lnTo>
                  <a:pt x="14200" y="120725"/>
                </a:lnTo>
                <a:lnTo>
                  <a:pt x="12661" y="128983"/>
                </a:lnTo>
                <a:lnTo>
                  <a:pt x="11977" y="136887"/>
                </a:lnTo>
                <a:lnTo>
                  <a:pt x="11794" y="140773"/>
                </a:lnTo>
                <a:lnTo>
                  <a:pt x="12943" y="143364"/>
                </a:lnTo>
                <a:lnTo>
                  <a:pt x="14978" y="145091"/>
                </a:lnTo>
                <a:lnTo>
                  <a:pt x="21303" y="147862"/>
                </a:lnTo>
                <a:lnTo>
                  <a:pt x="28466" y="148342"/>
                </a:lnTo>
                <a:lnTo>
                  <a:pt x="38632" y="148484"/>
                </a:lnTo>
                <a:lnTo>
                  <a:pt x="49687" y="148527"/>
                </a:lnTo>
                <a:lnTo>
                  <a:pt x="58525" y="147263"/>
                </a:lnTo>
                <a:lnTo>
                  <a:pt x="85278" y="142471"/>
                </a:lnTo>
                <a:lnTo>
                  <a:pt x="101301" y="140686"/>
                </a:lnTo>
                <a:lnTo>
                  <a:pt x="118334" y="139495"/>
                </a:lnTo>
                <a:lnTo>
                  <a:pt x="150383" y="138173"/>
                </a:lnTo>
                <a:lnTo>
                  <a:pt x="173093" y="137585"/>
                </a:lnTo>
                <a:lnTo>
                  <a:pt x="182705" y="138698"/>
                </a:lnTo>
                <a:lnTo>
                  <a:pt x="191653" y="140710"/>
                </a:lnTo>
                <a:lnTo>
                  <a:pt x="200159" y="143322"/>
                </a:lnTo>
                <a:lnTo>
                  <a:pt x="208369" y="145063"/>
                </a:lnTo>
                <a:lnTo>
                  <a:pt x="216383" y="146223"/>
                </a:lnTo>
                <a:lnTo>
                  <a:pt x="224265" y="146997"/>
                </a:lnTo>
                <a:lnTo>
                  <a:pt x="232060" y="148783"/>
                </a:lnTo>
                <a:lnTo>
                  <a:pt x="239796" y="151243"/>
                </a:lnTo>
                <a:lnTo>
                  <a:pt x="247494" y="154154"/>
                </a:lnTo>
                <a:lnTo>
                  <a:pt x="253896" y="157364"/>
                </a:lnTo>
                <a:lnTo>
                  <a:pt x="259434" y="160774"/>
                </a:lnTo>
                <a:lnTo>
                  <a:pt x="264396" y="164318"/>
                </a:lnTo>
                <a:lnTo>
                  <a:pt x="268974" y="169220"/>
                </a:lnTo>
                <a:lnTo>
                  <a:pt x="273296" y="175028"/>
                </a:lnTo>
                <a:lnTo>
                  <a:pt x="277447" y="181440"/>
                </a:lnTo>
                <a:lnTo>
                  <a:pt x="280214" y="188255"/>
                </a:lnTo>
                <a:lnTo>
                  <a:pt x="282060" y="195338"/>
                </a:lnTo>
                <a:lnTo>
                  <a:pt x="283289" y="202600"/>
                </a:lnTo>
                <a:lnTo>
                  <a:pt x="282840" y="208712"/>
                </a:lnTo>
                <a:lnTo>
                  <a:pt x="281269" y="214056"/>
                </a:lnTo>
                <a:lnTo>
                  <a:pt x="278953" y="218889"/>
                </a:lnTo>
                <a:lnTo>
                  <a:pt x="272992" y="227645"/>
                </a:lnTo>
                <a:lnTo>
                  <a:pt x="266110" y="235770"/>
                </a:lnTo>
                <a:lnTo>
                  <a:pt x="258817" y="243615"/>
                </a:lnTo>
                <a:lnTo>
                  <a:pt x="247572" y="255171"/>
                </a:lnTo>
                <a:lnTo>
                  <a:pt x="242518" y="258999"/>
                </a:lnTo>
                <a:lnTo>
                  <a:pt x="236608" y="262821"/>
                </a:lnTo>
                <a:lnTo>
                  <a:pt x="230129" y="266639"/>
                </a:lnTo>
                <a:lnTo>
                  <a:pt x="223269" y="270454"/>
                </a:lnTo>
                <a:lnTo>
                  <a:pt x="208874" y="278080"/>
                </a:lnTo>
                <a:lnTo>
                  <a:pt x="186489" y="289513"/>
                </a:lnTo>
                <a:lnTo>
                  <a:pt x="178936" y="292054"/>
                </a:lnTo>
                <a:lnTo>
                  <a:pt x="171361" y="293747"/>
                </a:lnTo>
                <a:lnTo>
                  <a:pt x="163770" y="294876"/>
                </a:lnTo>
                <a:lnTo>
                  <a:pt x="154900" y="295629"/>
                </a:lnTo>
                <a:lnTo>
                  <a:pt x="145177" y="296131"/>
                </a:lnTo>
                <a:lnTo>
                  <a:pt x="124213" y="296688"/>
                </a:lnTo>
                <a:lnTo>
                  <a:pt x="74448" y="297076"/>
                </a:lnTo>
                <a:lnTo>
                  <a:pt x="67412" y="295825"/>
                </a:lnTo>
                <a:lnTo>
                  <a:pt x="61451" y="293722"/>
                </a:lnTo>
                <a:lnTo>
                  <a:pt x="46640" y="286174"/>
                </a:lnTo>
                <a:lnTo>
                  <a:pt x="46129" y="282526"/>
                </a:lnTo>
                <a:lnTo>
                  <a:pt x="45720" y="27427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48"/>
          <p:cNvSpPr/>
          <p:nvPr/>
        </p:nvSpPr>
        <p:spPr>
          <a:xfrm>
            <a:off x="2171895" y="2720810"/>
            <a:ext cx="51593" cy="28875"/>
          </a:xfrm>
          <a:custGeom>
            <a:avLst/>
            <a:gdLst/>
            <a:ahLst/>
            <a:cxnLst/>
            <a:rect l="0" t="0" r="0" b="0"/>
            <a:pathLst>
              <a:path w="51593" h="28875">
                <a:moveTo>
                  <a:pt x="45525" y="10959"/>
                </a:moveTo>
                <a:lnTo>
                  <a:pt x="51592" y="4892"/>
                </a:lnTo>
                <a:lnTo>
                  <a:pt x="50840" y="3104"/>
                </a:lnTo>
                <a:lnTo>
                  <a:pt x="47798" y="1913"/>
                </a:lnTo>
                <a:lnTo>
                  <a:pt x="36801" y="0"/>
                </a:lnTo>
                <a:lnTo>
                  <a:pt x="34629" y="1113"/>
                </a:lnTo>
                <a:lnTo>
                  <a:pt x="31911" y="3125"/>
                </a:lnTo>
                <a:lnTo>
                  <a:pt x="28829" y="5737"/>
                </a:lnTo>
                <a:lnTo>
                  <a:pt x="25504" y="7478"/>
                </a:lnTo>
                <a:lnTo>
                  <a:pt x="22018" y="8638"/>
                </a:lnTo>
                <a:lnTo>
                  <a:pt x="18423" y="9412"/>
                </a:lnTo>
                <a:lnTo>
                  <a:pt x="14757" y="11198"/>
                </a:lnTo>
                <a:lnTo>
                  <a:pt x="11043" y="13658"/>
                </a:lnTo>
                <a:lnTo>
                  <a:pt x="462" y="21878"/>
                </a:lnTo>
                <a:lnTo>
                  <a:pt x="243" y="23319"/>
                </a:lnTo>
                <a:lnTo>
                  <a:pt x="97" y="25549"/>
                </a:lnTo>
                <a:lnTo>
                  <a:pt x="0" y="28306"/>
                </a:lnTo>
                <a:lnTo>
                  <a:pt x="1205" y="28874"/>
                </a:lnTo>
                <a:lnTo>
                  <a:pt x="3278" y="27982"/>
                </a:lnTo>
                <a:lnTo>
                  <a:pt x="5930" y="26118"/>
                </a:lnTo>
                <a:lnTo>
                  <a:pt x="8968" y="24875"/>
                </a:lnTo>
                <a:lnTo>
                  <a:pt x="12264" y="24047"/>
                </a:lnTo>
                <a:lnTo>
                  <a:pt x="15731" y="23494"/>
                </a:lnTo>
                <a:lnTo>
                  <a:pt x="19312" y="23126"/>
                </a:lnTo>
                <a:lnTo>
                  <a:pt x="22969" y="22881"/>
                </a:lnTo>
                <a:lnTo>
                  <a:pt x="26678" y="22717"/>
                </a:lnTo>
                <a:lnTo>
                  <a:pt x="29150" y="21338"/>
                </a:lnTo>
                <a:lnTo>
                  <a:pt x="30798" y="19148"/>
                </a:lnTo>
                <a:lnTo>
                  <a:pt x="34095" y="1095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49"/>
          <p:cNvSpPr/>
          <p:nvPr/>
        </p:nvSpPr>
        <p:spPr>
          <a:xfrm>
            <a:off x="2388870" y="2640329"/>
            <a:ext cx="250731" cy="274322"/>
          </a:xfrm>
          <a:custGeom>
            <a:avLst/>
            <a:gdLst/>
            <a:ahLst/>
            <a:cxnLst/>
            <a:rect l="0" t="0" r="0" b="0"/>
            <a:pathLst>
              <a:path w="250731" h="274322">
                <a:moveTo>
                  <a:pt x="22860" y="11430"/>
                </a:moveTo>
                <a:lnTo>
                  <a:pt x="41063" y="5363"/>
                </a:lnTo>
                <a:lnTo>
                  <a:pt x="48965" y="3575"/>
                </a:lnTo>
                <a:lnTo>
                  <a:pt x="56773" y="2384"/>
                </a:lnTo>
                <a:lnTo>
                  <a:pt x="64519" y="1589"/>
                </a:lnTo>
                <a:lnTo>
                  <a:pt x="77302" y="1060"/>
                </a:lnTo>
                <a:lnTo>
                  <a:pt x="139024" y="210"/>
                </a:lnTo>
                <a:lnTo>
                  <a:pt x="225955" y="1"/>
                </a:lnTo>
                <a:lnTo>
                  <a:pt x="130197" y="0"/>
                </a:lnTo>
                <a:lnTo>
                  <a:pt x="121088" y="1271"/>
                </a:lnTo>
                <a:lnTo>
                  <a:pt x="115015" y="3387"/>
                </a:lnTo>
                <a:lnTo>
                  <a:pt x="110967" y="6068"/>
                </a:lnTo>
                <a:lnTo>
                  <a:pt x="106998" y="7856"/>
                </a:lnTo>
                <a:lnTo>
                  <a:pt x="99201" y="9842"/>
                </a:lnTo>
                <a:lnTo>
                  <a:pt x="96614" y="11641"/>
                </a:lnTo>
                <a:lnTo>
                  <a:pt x="94889" y="14111"/>
                </a:lnTo>
                <a:lnTo>
                  <a:pt x="93739" y="17027"/>
                </a:lnTo>
                <a:lnTo>
                  <a:pt x="89075" y="23655"/>
                </a:lnTo>
                <a:lnTo>
                  <a:pt x="86053" y="27200"/>
                </a:lnTo>
                <a:lnTo>
                  <a:pt x="82769" y="29564"/>
                </a:lnTo>
                <a:lnTo>
                  <a:pt x="75733" y="32190"/>
                </a:lnTo>
                <a:lnTo>
                  <a:pt x="73348" y="34160"/>
                </a:lnTo>
                <a:lnTo>
                  <a:pt x="71759" y="36744"/>
                </a:lnTo>
                <a:lnTo>
                  <a:pt x="70699" y="39736"/>
                </a:lnTo>
                <a:lnTo>
                  <a:pt x="66135" y="46447"/>
                </a:lnTo>
                <a:lnTo>
                  <a:pt x="59873" y="53663"/>
                </a:lnTo>
                <a:lnTo>
                  <a:pt x="52857" y="61104"/>
                </a:lnTo>
                <a:lnTo>
                  <a:pt x="50478" y="64866"/>
                </a:lnTo>
                <a:lnTo>
                  <a:pt x="47834" y="72433"/>
                </a:lnTo>
                <a:lnTo>
                  <a:pt x="43273" y="80029"/>
                </a:lnTo>
                <a:lnTo>
                  <a:pt x="37012" y="87639"/>
                </a:lnTo>
                <a:lnTo>
                  <a:pt x="29996" y="95254"/>
                </a:lnTo>
                <a:lnTo>
                  <a:pt x="13645" y="112043"/>
                </a:lnTo>
                <a:lnTo>
                  <a:pt x="12906" y="114066"/>
                </a:lnTo>
                <a:lnTo>
                  <a:pt x="11867" y="121710"/>
                </a:lnTo>
                <a:lnTo>
                  <a:pt x="11516" y="128323"/>
                </a:lnTo>
                <a:lnTo>
                  <a:pt x="11487" y="131269"/>
                </a:lnTo>
                <a:lnTo>
                  <a:pt x="12738" y="133233"/>
                </a:lnTo>
                <a:lnTo>
                  <a:pt x="14842" y="134542"/>
                </a:lnTo>
                <a:lnTo>
                  <a:pt x="20566" y="135997"/>
                </a:lnTo>
                <a:lnTo>
                  <a:pt x="27344" y="136643"/>
                </a:lnTo>
                <a:lnTo>
                  <a:pt x="34589" y="136931"/>
                </a:lnTo>
                <a:lnTo>
                  <a:pt x="38299" y="137007"/>
                </a:lnTo>
                <a:lnTo>
                  <a:pt x="45853" y="135788"/>
                </a:lnTo>
                <a:lnTo>
                  <a:pt x="55968" y="133706"/>
                </a:lnTo>
                <a:lnTo>
                  <a:pt x="67792" y="131047"/>
                </a:lnTo>
                <a:lnTo>
                  <a:pt x="79485" y="129275"/>
                </a:lnTo>
                <a:lnTo>
                  <a:pt x="91090" y="128094"/>
                </a:lnTo>
                <a:lnTo>
                  <a:pt x="102636" y="127306"/>
                </a:lnTo>
                <a:lnTo>
                  <a:pt x="114144" y="128051"/>
                </a:lnTo>
                <a:lnTo>
                  <a:pt x="125626" y="129817"/>
                </a:lnTo>
                <a:lnTo>
                  <a:pt x="137090" y="132265"/>
                </a:lnTo>
                <a:lnTo>
                  <a:pt x="147274" y="133897"/>
                </a:lnTo>
                <a:lnTo>
                  <a:pt x="156602" y="134985"/>
                </a:lnTo>
                <a:lnTo>
                  <a:pt x="165361" y="135710"/>
                </a:lnTo>
                <a:lnTo>
                  <a:pt x="173741" y="137464"/>
                </a:lnTo>
                <a:lnTo>
                  <a:pt x="181867" y="139903"/>
                </a:lnTo>
                <a:lnTo>
                  <a:pt x="189825" y="142798"/>
                </a:lnTo>
                <a:lnTo>
                  <a:pt x="197669" y="144729"/>
                </a:lnTo>
                <a:lnTo>
                  <a:pt x="205440" y="146016"/>
                </a:lnTo>
                <a:lnTo>
                  <a:pt x="213160" y="146874"/>
                </a:lnTo>
                <a:lnTo>
                  <a:pt x="219576" y="148716"/>
                </a:lnTo>
                <a:lnTo>
                  <a:pt x="225124" y="151214"/>
                </a:lnTo>
                <a:lnTo>
                  <a:pt x="230093" y="154150"/>
                </a:lnTo>
                <a:lnTo>
                  <a:pt x="234675" y="157377"/>
                </a:lnTo>
                <a:lnTo>
                  <a:pt x="239000" y="160798"/>
                </a:lnTo>
                <a:lnTo>
                  <a:pt x="243153" y="164349"/>
                </a:lnTo>
                <a:lnTo>
                  <a:pt x="245922" y="167986"/>
                </a:lnTo>
                <a:lnTo>
                  <a:pt x="248998" y="175414"/>
                </a:lnTo>
                <a:lnTo>
                  <a:pt x="250366" y="182949"/>
                </a:lnTo>
                <a:lnTo>
                  <a:pt x="250730" y="186736"/>
                </a:lnTo>
                <a:lnTo>
                  <a:pt x="249704" y="190531"/>
                </a:lnTo>
                <a:lnTo>
                  <a:pt x="245176" y="198134"/>
                </a:lnTo>
                <a:lnTo>
                  <a:pt x="240920" y="203209"/>
                </a:lnTo>
                <a:lnTo>
                  <a:pt x="235543" y="209133"/>
                </a:lnTo>
                <a:lnTo>
                  <a:pt x="229419" y="215622"/>
                </a:lnTo>
                <a:lnTo>
                  <a:pt x="222796" y="221218"/>
                </a:lnTo>
                <a:lnTo>
                  <a:pt x="215840" y="226219"/>
                </a:lnTo>
                <a:lnTo>
                  <a:pt x="208664" y="230823"/>
                </a:lnTo>
                <a:lnTo>
                  <a:pt x="201339" y="233892"/>
                </a:lnTo>
                <a:lnTo>
                  <a:pt x="193916" y="235938"/>
                </a:lnTo>
                <a:lnTo>
                  <a:pt x="186427" y="237302"/>
                </a:lnTo>
                <a:lnTo>
                  <a:pt x="175085" y="240752"/>
                </a:lnTo>
                <a:lnTo>
                  <a:pt x="161173" y="245591"/>
                </a:lnTo>
                <a:lnTo>
                  <a:pt x="145549" y="251358"/>
                </a:lnTo>
                <a:lnTo>
                  <a:pt x="132592" y="256472"/>
                </a:lnTo>
                <a:lnTo>
                  <a:pt x="121415" y="261151"/>
                </a:lnTo>
                <a:lnTo>
                  <a:pt x="111423" y="265541"/>
                </a:lnTo>
                <a:lnTo>
                  <a:pt x="102222" y="268468"/>
                </a:lnTo>
                <a:lnTo>
                  <a:pt x="93548" y="270419"/>
                </a:lnTo>
                <a:lnTo>
                  <a:pt x="85225" y="271719"/>
                </a:lnTo>
                <a:lnTo>
                  <a:pt x="77137" y="272586"/>
                </a:lnTo>
                <a:lnTo>
                  <a:pt x="69204" y="273164"/>
                </a:lnTo>
                <a:lnTo>
                  <a:pt x="54887" y="273807"/>
                </a:lnTo>
                <a:lnTo>
                  <a:pt x="44291" y="274092"/>
                </a:lnTo>
                <a:lnTo>
                  <a:pt x="0" y="27432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50"/>
          <p:cNvSpPr/>
          <p:nvPr/>
        </p:nvSpPr>
        <p:spPr>
          <a:xfrm>
            <a:off x="2720339" y="2571750"/>
            <a:ext cx="571502" cy="376978"/>
          </a:xfrm>
          <a:custGeom>
            <a:avLst/>
            <a:gdLst/>
            <a:ahLst/>
            <a:cxnLst/>
            <a:rect l="0" t="0" r="0" b="0"/>
            <a:pathLst>
              <a:path w="571502" h="376978">
                <a:moveTo>
                  <a:pt x="0" y="217169"/>
                </a:moveTo>
                <a:lnTo>
                  <a:pt x="26869" y="244038"/>
                </a:lnTo>
                <a:lnTo>
                  <a:pt x="29343" y="249052"/>
                </a:lnTo>
                <a:lnTo>
                  <a:pt x="30992" y="254934"/>
                </a:lnTo>
                <a:lnTo>
                  <a:pt x="32092" y="261396"/>
                </a:lnTo>
                <a:lnTo>
                  <a:pt x="36700" y="271962"/>
                </a:lnTo>
                <a:lnTo>
                  <a:pt x="39707" y="276558"/>
                </a:lnTo>
                <a:lnTo>
                  <a:pt x="44251" y="285972"/>
                </a:lnTo>
                <a:lnTo>
                  <a:pt x="49821" y="298598"/>
                </a:lnTo>
                <a:lnTo>
                  <a:pt x="56074" y="313365"/>
                </a:lnTo>
                <a:lnTo>
                  <a:pt x="61513" y="324480"/>
                </a:lnTo>
                <a:lnTo>
                  <a:pt x="66409" y="333160"/>
                </a:lnTo>
                <a:lnTo>
                  <a:pt x="70943" y="340216"/>
                </a:lnTo>
                <a:lnTo>
                  <a:pt x="77775" y="346191"/>
                </a:lnTo>
                <a:lnTo>
                  <a:pt x="95527" y="356216"/>
                </a:lnTo>
                <a:lnTo>
                  <a:pt x="109344" y="364905"/>
                </a:lnTo>
                <a:lnTo>
                  <a:pt x="119718" y="371729"/>
                </a:lnTo>
                <a:lnTo>
                  <a:pt x="128561" y="374763"/>
                </a:lnTo>
                <a:lnTo>
                  <a:pt x="144587" y="376710"/>
                </a:lnTo>
                <a:lnTo>
                  <a:pt x="152314" y="376977"/>
                </a:lnTo>
                <a:lnTo>
                  <a:pt x="156153" y="375777"/>
                </a:lnTo>
                <a:lnTo>
                  <a:pt x="181321" y="361262"/>
                </a:lnTo>
                <a:lnTo>
                  <a:pt x="196530" y="350316"/>
                </a:lnTo>
                <a:lnTo>
                  <a:pt x="199600" y="346574"/>
                </a:lnTo>
                <a:lnTo>
                  <a:pt x="201647" y="342809"/>
                </a:lnTo>
                <a:lnTo>
                  <a:pt x="203011" y="339029"/>
                </a:lnTo>
                <a:lnTo>
                  <a:pt x="204528" y="328056"/>
                </a:lnTo>
                <a:lnTo>
                  <a:pt x="204932" y="321574"/>
                </a:lnTo>
                <a:lnTo>
                  <a:pt x="205381" y="304211"/>
                </a:lnTo>
                <a:lnTo>
                  <a:pt x="205501" y="294247"/>
                </a:lnTo>
                <a:lnTo>
                  <a:pt x="204311" y="281255"/>
                </a:lnTo>
                <a:lnTo>
                  <a:pt x="202247" y="266243"/>
                </a:lnTo>
                <a:lnTo>
                  <a:pt x="199602" y="249885"/>
                </a:lnTo>
                <a:lnTo>
                  <a:pt x="196568" y="233900"/>
                </a:lnTo>
                <a:lnTo>
                  <a:pt x="189811" y="202592"/>
                </a:lnTo>
                <a:lnTo>
                  <a:pt x="186231" y="189671"/>
                </a:lnTo>
                <a:lnTo>
                  <a:pt x="182574" y="178517"/>
                </a:lnTo>
                <a:lnTo>
                  <a:pt x="175124" y="158081"/>
                </a:lnTo>
                <a:lnTo>
                  <a:pt x="167580" y="136298"/>
                </a:lnTo>
                <a:lnTo>
                  <a:pt x="163790" y="126425"/>
                </a:lnTo>
                <a:lnTo>
                  <a:pt x="159994" y="117303"/>
                </a:lnTo>
                <a:lnTo>
                  <a:pt x="156193" y="108682"/>
                </a:lnTo>
                <a:lnTo>
                  <a:pt x="148582" y="92330"/>
                </a:lnTo>
                <a:lnTo>
                  <a:pt x="144775" y="84413"/>
                </a:lnTo>
                <a:lnTo>
                  <a:pt x="142237" y="76595"/>
                </a:lnTo>
                <a:lnTo>
                  <a:pt x="140545" y="68843"/>
                </a:lnTo>
                <a:lnTo>
                  <a:pt x="139417" y="61135"/>
                </a:lnTo>
                <a:lnTo>
                  <a:pt x="139935" y="53457"/>
                </a:lnTo>
                <a:lnTo>
                  <a:pt x="141550" y="45797"/>
                </a:lnTo>
                <a:lnTo>
                  <a:pt x="143897" y="38151"/>
                </a:lnTo>
                <a:lnTo>
                  <a:pt x="146732" y="33054"/>
                </a:lnTo>
                <a:lnTo>
                  <a:pt x="149891" y="29656"/>
                </a:lnTo>
                <a:lnTo>
                  <a:pt x="163793" y="21487"/>
                </a:lnTo>
                <a:lnTo>
                  <a:pt x="179477" y="14629"/>
                </a:lnTo>
                <a:lnTo>
                  <a:pt x="190772" y="11023"/>
                </a:lnTo>
                <a:lnTo>
                  <a:pt x="203381" y="7348"/>
                </a:lnTo>
                <a:lnTo>
                  <a:pt x="218138" y="4899"/>
                </a:lnTo>
                <a:lnTo>
                  <a:pt x="234325" y="3266"/>
                </a:lnTo>
                <a:lnTo>
                  <a:pt x="251467" y="2177"/>
                </a:lnTo>
                <a:lnTo>
                  <a:pt x="270515" y="1451"/>
                </a:lnTo>
                <a:lnTo>
                  <a:pt x="311999" y="645"/>
                </a:lnTo>
                <a:lnTo>
                  <a:pt x="557113" y="0"/>
                </a:lnTo>
                <a:lnTo>
                  <a:pt x="562143" y="3386"/>
                </a:lnTo>
                <a:lnTo>
                  <a:pt x="569652" y="9841"/>
                </a:lnTo>
                <a:lnTo>
                  <a:pt x="570268" y="11640"/>
                </a:lnTo>
                <a:lnTo>
                  <a:pt x="571501" y="2285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51"/>
          <p:cNvSpPr/>
          <p:nvPr/>
        </p:nvSpPr>
        <p:spPr>
          <a:xfrm>
            <a:off x="3006089" y="2687819"/>
            <a:ext cx="239777" cy="202197"/>
          </a:xfrm>
          <a:custGeom>
            <a:avLst/>
            <a:gdLst/>
            <a:ahLst/>
            <a:cxnLst/>
            <a:rect l="0" t="0" r="0" b="0"/>
            <a:pathLst>
              <a:path w="239777" h="202197">
                <a:moveTo>
                  <a:pt x="0" y="32520"/>
                </a:moveTo>
                <a:lnTo>
                  <a:pt x="12136" y="26453"/>
                </a:lnTo>
                <a:lnTo>
                  <a:pt x="16981" y="23395"/>
                </a:lnTo>
                <a:lnTo>
                  <a:pt x="21481" y="20087"/>
                </a:lnTo>
                <a:lnTo>
                  <a:pt x="25751" y="16612"/>
                </a:lnTo>
                <a:lnTo>
                  <a:pt x="32407" y="14294"/>
                </a:lnTo>
                <a:lnTo>
                  <a:pt x="40655" y="12750"/>
                </a:lnTo>
                <a:lnTo>
                  <a:pt x="49963" y="11720"/>
                </a:lnTo>
                <a:lnTo>
                  <a:pt x="62519" y="9764"/>
                </a:lnTo>
                <a:lnTo>
                  <a:pt x="93403" y="4203"/>
                </a:lnTo>
                <a:lnTo>
                  <a:pt x="106719" y="2212"/>
                </a:lnTo>
                <a:lnTo>
                  <a:pt x="118136" y="885"/>
                </a:lnTo>
                <a:lnTo>
                  <a:pt x="128288" y="0"/>
                </a:lnTo>
                <a:lnTo>
                  <a:pt x="140135" y="680"/>
                </a:lnTo>
                <a:lnTo>
                  <a:pt x="153114" y="2404"/>
                </a:lnTo>
                <a:lnTo>
                  <a:pt x="166846" y="4823"/>
                </a:lnTo>
                <a:lnTo>
                  <a:pt x="177271" y="6435"/>
                </a:lnTo>
                <a:lnTo>
                  <a:pt x="185491" y="7510"/>
                </a:lnTo>
                <a:lnTo>
                  <a:pt x="192241" y="8227"/>
                </a:lnTo>
                <a:lnTo>
                  <a:pt x="199281" y="9975"/>
                </a:lnTo>
                <a:lnTo>
                  <a:pt x="206514" y="12410"/>
                </a:lnTo>
                <a:lnTo>
                  <a:pt x="213876" y="15303"/>
                </a:lnTo>
                <a:lnTo>
                  <a:pt x="218784" y="18503"/>
                </a:lnTo>
                <a:lnTo>
                  <a:pt x="222056" y="21905"/>
                </a:lnTo>
                <a:lnTo>
                  <a:pt x="227308" y="30424"/>
                </a:lnTo>
                <a:lnTo>
                  <a:pt x="228026" y="34975"/>
                </a:lnTo>
                <a:lnTo>
                  <a:pt x="228345" y="41231"/>
                </a:lnTo>
                <a:lnTo>
                  <a:pt x="228487" y="48245"/>
                </a:lnTo>
                <a:lnTo>
                  <a:pt x="227255" y="51894"/>
                </a:lnTo>
                <a:lnTo>
                  <a:pt x="225164" y="55596"/>
                </a:lnTo>
                <a:lnTo>
                  <a:pt x="222499" y="59334"/>
                </a:lnTo>
                <a:lnTo>
                  <a:pt x="218183" y="63096"/>
                </a:lnTo>
                <a:lnTo>
                  <a:pt x="212766" y="66874"/>
                </a:lnTo>
                <a:lnTo>
                  <a:pt x="206614" y="70663"/>
                </a:lnTo>
                <a:lnTo>
                  <a:pt x="199973" y="73189"/>
                </a:lnTo>
                <a:lnTo>
                  <a:pt x="193005" y="74873"/>
                </a:lnTo>
                <a:lnTo>
                  <a:pt x="185821" y="75995"/>
                </a:lnTo>
                <a:lnTo>
                  <a:pt x="175951" y="78014"/>
                </a:lnTo>
                <a:lnTo>
                  <a:pt x="151437" y="83643"/>
                </a:lnTo>
                <a:lnTo>
                  <a:pt x="140329" y="86922"/>
                </a:lnTo>
                <a:lnTo>
                  <a:pt x="130382" y="90378"/>
                </a:lnTo>
                <a:lnTo>
                  <a:pt x="121212" y="93952"/>
                </a:lnTo>
                <a:lnTo>
                  <a:pt x="111288" y="96335"/>
                </a:lnTo>
                <a:lnTo>
                  <a:pt x="100862" y="97924"/>
                </a:lnTo>
                <a:lnTo>
                  <a:pt x="74957" y="100473"/>
                </a:lnTo>
                <a:lnTo>
                  <a:pt x="68028" y="100822"/>
                </a:lnTo>
                <a:lnTo>
                  <a:pt x="63255" y="100977"/>
                </a:lnTo>
                <a:lnTo>
                  <a:pt x="70539" y="101076"/>
                </a:lnTo>
                <a:lnTo>
                  <a:pt x="73696" y="101084"/>
                </a:lnTo>
                <a:lnTo>
                  <a:pt x="82151" y="102359"/>
                </a:lnTo>
                <a:lnTo>
                  <a:pt x="108479" y="107163"/>
                </a:lnTo>
                <a:lnTo>
                  <a:pt x="120579" y="110222"/>
                </a:lnTo>
                <a:lnTo>
                  <a:pt x="131186" y="113532"/>
                </a:lnTo>
                <a:lnTo>
                  <a:pt x="140798" y="117008"/>
                </a:lnTo>
                <a:lnTo>
                  <a:pt x="184664" y="134036"/>
                </a:lnTo>
                <a:lnTo>
                  <a:pt x="196769" y="139567"/>
                </a:lnTo>
                <a:lnTo>
                  <a:pt x="206110" y="144525"/>
                </a:lnTo>
                <a:lnTo>
                  <a:pt x="213607" y="149100"/>
                </a:lnTo>
                <a:lnTo>
                  <a:pt x="219875" y="153420"/>
                </a:lnTo>
                <a:lnTo>
                  <a:pt x="225323" y="157570"/>
                </a:lnTo>
                <a:lnTo>
                  <a:pt x="237126" y="167288"/>
                </a:lnTo>
                <a:lnTo>
                  <a:pt x="238094" y="169356"/>
                </a:lnTo>
                <a:lnTo>
                  <a:pt x="239170" y="175039"/>
                </a:lnTo>
                <a:lnTo>
                  <a:pt x="239457" y="178333"/>
                </a:lnTo>
                <a:lnTo>
                  <a:pt x="239648" y="181799"/>
                </a:lnTo>
                <a:lnTo>
                  <a:pt x="239776" y="185380"/>
                </a:lnTo>
                <a:lnTo>
                  <a:pt x="238591" y="187767"/>
                </a:lnTo>
                <a:lnTo>
                  <a:pt x="236531" y="189358"/>
                </a:lnTo>
                <a:lnTo>
                  <a:pt x="229585" y="192396"/>
                </a:lnTo>
                <a:lnTo>
                  <a:pt x="218031" y="197980"/>
                </a:lnTo>
                <a:lnTo>
                  <a:pt x="211395" y="199977"/>
                </a:lnTo>
                <a:lnTo>
                  <a:pt x="204430" y="201308"/>
                </a:lnTo>
                <a:lnTo>
                  <a:pt x="197247" y="202196"/>
                </a:lnTo>
                <a:lnTo>
                  <a:pt x="187378" y="201517"/>
                </a:lnTo>
                <a:lnTo>
                  <a:pt x="175719" y="199795"/>
                </a:lnTo>
                <a:lnTo>
                  <a:pt x="162866" y="197377"/>
                </a:lnTo>
                <a:lnTo>
                  <a:pt x="149218" y="195765"/>
                </a:lnTo>
                <a:lnTo>
                  <a:pt x="135039" y="194690"/>
                </a:lnTo>
                <a:lnTo>
                  <a:pt x="120506" y="193974"/>
                </a:lnTo>
                <a:lnTo>
                  <a:pt x="108278" y="192226"/>
                </a:lnTo>
                <a:lnTo>
                  <a:pt x="97585" y="189791"/>
                </a:lnTo>
                <a:lnTo>
                  <a:pt x="87917" y="186897"/>
                </a:lnTo>
                <a:lnTo>
                  <a:pt x="77662" y="184968"/>
                </a:lnTo>
                <a:lnTo>
                  <a:pt x="67015" y="183682"/>
                </a:lnTo>
                <a:lnTo>
                  <a:pt x="34291" y="18111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52"/>
          <p:cNvSpPr/>
          <p:nvPr/>
        </p:nvSpPr>
        <p:spPr>
          <a:xfrm>
            <a:off x="3589020" y="2697479"/>
            <a:ext cx="285751" cy="22861"/>
          </a:xfrm>
          <a:custGeom>
            <a:avLst/>
            <a:gdLst/>
            <a:ahLst/>
            <a:cxnLst/>
            <a:rect l="0" t="0" r="0" b="0"/>
            <a:pathLst>
              <a:path w="285751" h="22861">
                <a:moveTo>
                  <a:pt x="0" y="22860"/>
                </a:moveTo>
                <a:lnTo>
                  <a:pt x="9841" y="13019"/>
                </a:lnTo>
                <a:lnTo>
                  <a:pt x="11641" y="12490"/>
                </a:lnTo>
                <a:lnTo>
                  <a:pt x="17026" y="11901"/>
                </a:lnTo>
                <a:lnTo>
                  <a:pt x="23654" y="11640"/>
                </a:lnTo>
                <a:lnTo>
                  <a:pt x="33372" y="11523"/>
                </a:lnTo>
                <a:lnTo>
                  <a:pt x="81394" y="11443"/>
                </a:lnTo>
                <a:lnTo>
                  <a:pt x="102522" y="10169"/>
                </a:lnTo>
                <a:lnTo>
                  <a:pt x="202943" y="2385"/>
                </a:lnTo>
                <a:lnTo>
                  <a:pt x="28575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53"/>
          <p:cNvSpPr/>
          <p:nvPr/>
        </p:nvSpPr>
        <p:spPr>
          <a:xfrm>
            <a:off x="3554729" y="2754629"/>
            <a:ext cx="262892" cy="68581"/>
          </a:xfrm>
          <a:custGeom>
            <a:avLst/>
            <a:gdLst/>
            <a:ahLst/>
            <a:cxnLst/>
            <a:rect l="0" t="0" r="0" b="0"/>
            <a:pathLst>
              <a:path w="262892" h="68581">
                <a:moveTo>
                  <a:pt x="0" y="68580"/>
                </a:moveTo>
                <a:lnTo>
                  <a:pt x="6069" y="56445"/>
                </a:lnTo>
                <a:lnTo>
                  <a:pt x="9126" y="52870"/>
                </a:lnTo>
                <a:lnTo>
                  <a:pt x="12434" y="50487"/>
                </a:lnTo>
                <a:lnTo>
                  <a:pt x="15910" y="48898"/>
                </a:lnTo>
                <a:lnTo>
                  <a:pt x="22037" y="46569"/>
                </a:lnTo>
                <a:lnTo>
                  <a:pt x="39004" y="40594"/>
                </a:lnTo>
                <a:lnTo>
                  <a:pt x="51403" y="38493"/>
                </a:lnTo>
                <a:lnTo>
                  <a:pt x="66019" y="37092"/>
                </a:lnTo>
                <a:lnTo>
                  <a:pt x="95382" y="35536"/>
                </a:lnTo>
                <a:lnTo>
                  <a:pt x="116899" y="34844"/>
                </a:lnTo>
                <a:lnTo>
                  <a:pt x="126193" y="33389"/>
                </a:lnTo>
                <a:lnTo>
                  <a:pt x="134929" y="31150"/>
                </a:lnTo>
                <a:lnTo>
                  <a:pt x="143293" y="28387"/>
                </a:lnTo>
                <a:lnTo>
                  <a:pt x="151409" y="26545"/>
                </a:lnTo>
                <a:lnTo>
                  <a:pt x="159359" y="25317"/>
                </a:lnTo>
                <a:lnTo>
                  <a:pt x="167200" y="24498"/>
                </a:lnTo>
                <a:lnTo>
                  <a:pt x="180047" y="21412"/>
                </a:lnTo>
                <a:lnTo>
                  <a:pt x="196231" y="16815"/>
                </a:lnTo>
                <a:lnTo>
                  <a:pt x="214641" y="11210"/>
                </a:lnTo>
                <a:lnTo>
                  <a:pt x="228185" y="7474"/>
                </a:lnTo>
                <a:lnTo>
                  <a:pt x="238483" y="4982"/>
                </a:lnTo>
                <a:lnTo>
                  <a:pt x="262891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54"/>
          <p:cNvSpPr/>
          <p:nvPr/>
        </p:nvSpPr>
        <p:spPr>
          <a:xfrm>
            <a:off x="3966222" y="2553828"/>
            <a:ext cx="251401" cy="359613"/>
          </a:xfrm>
          <a:custGeom>
            <a:avLst/>
            <a:gdLst/>
            <a:ahLst/>
            <a:cxnLst/>
            <a:rect l="0" t="0" r="0" b="0"/>
            <a:pathLst>
              <a:path w="251401" h="359613">
                <a:moveTo>
                  <a:pt x="22848" y="63641"/>
                </a:moveTo>
                <a:lnTo>
                  <a:pt x="16780" y="75777"/>
                </a:lnTo>
                <a:lnTo>
                  <a:pt x="13800" y="85122"/>
                </a:lnTo>
                <a:lnTo>
                  <a:pt x="12477" y="93508"/>
                </a:lnTo>
                <a:lnTo>
                  <a:pt x="11888" y="101469"/>
                </a:lnTo>
                <a:lnTo>
                  <a:pt x="10462" y="107910"/>
                </a:lnTo>
                <a:lnTo>
                  <a:pt x="8240" y="116014"/>
                </a:lnTo>
                <a:lnTo>
                  <a:pt x="5489" y="125226"/>
                </a:lnTo>
                <a:lnTo>
                  <a:pt x="3655" y="133908"/>
                </a:lnTo>
                <a:lnTo>
                  <a:pt x="2433" y="142236"/>
                </a:lnTo>
                <a:lnTo>
                  <a:pt x="1617" y="150328"/>
                </a:lnTo>
                <a:lnTo>
                  <a:pt x="712" y="155932"/>
                </a:lnTo>
                <a:lnTo>
                  <a:pt x="131" y="155250"/>
                </a:lnTo>
                <a:lnTo>
                  <a:pt x="16" y="145989"/>
                </a:lnTo>
                <a:lnTo>
                  <a:pt x="0" y="139187"/>
                </a:lnTo>
                <a:lnTo>
                  <a:pt x="1266" y="135595"/>
                </a:lnTo>
                <a:lnTo>
                  <a:pt x="6059" y="128217"/>
                </a:lnTo>
                <a:lnTo>
                  <a:pt x="9036" y="117319"/>
                </a:lnTo>
                <a:lnTo>
                  <a:pt x="9830" y="110856"/>
                </a:lnTo>
                <a:lnTo>
                  <a:pt x="10359" y="104008"/>
                </a:lnTo>
                <a:lnTo>
                  <a:pt x="10712" y="96902"/>
                </a:lnTo>
                <a:lnTo>
                  <a:pt x="11209" y="78153"/>
                </a:lnTo>
                <a:lnTo>
                  <a:pt x="11279" y="73316"/>
                </a:lnTo>
                <a:lnTo>
                  <a:pt x="12595" y="68821"/>
                </a:lnTo>
                <a:lnTo>
                  <a:pt x="17444" y="60440"/>
                </a:lnTo>
                <a:lnTo>
                  <a:pt x="20446" y="52482"/>
                </a:lnTo>
                <a:lnTo>
                  <a:pt x="22373" y="43093"/>
                </a:lnTo>
                <a:lnTo>
                  <a:pt x="22754" y="32113"/>
                </a:lnTo>
                <a:lnTo>
                  <a:pt x="22835" y="20041"/>
                </a:lnTo>
                <a:lnTo>
                  <a:pt x="24110" y="19334"/>
                </a:lnTo>
                <a:lnTo>
                  <a:pt x="28912" y="18550"/>
                </a:lnTo>
                <a:lnTo>
                  <a:pt x="48826" y="18201"/>
                </a:lnTo>
                <a:lnTo>
                  <a:pt x="116979" y="17938"/>
                </a:lnTo>
                <a:lnTo>
                  <a:pt x="127511" y="16662"/>
                </a:lnTo>
                <a:lnTo>
                  <a:pt x="138344" y="14542"/>
                </a:lnTo>
                <a:lnTo>
                  <a:pt x="149375" y="11858"/>
                </a:lnTo>
                <a:lnTo>
                  <a:pt x="161809" y="10070"/>
                </a:lnTo>
                <a:lnTo>
                  <a:pt x="175179" y="8877"/>
                </a:lnTo>
                <a:lnTo>
                  <a:pt x="199770" y="7552"/>
                </a:lnTo>
                <a:lnTo>
                  <a:pt x="214933" y="6963"/>
                </a:lnTo>
                <a:lnTo>
                  <a:pt x="220754" y="5535"/>
                </a:lnTo>
                <a:lnTo>
                  <a:pt x="225905" y="3314"/>
                </a:lnTo>
                <a:lnTo>
                  <a:pt x="230610" y="563"/>
                </a:lnTo>
                <a:lnTo>
                  <a:pt x="233746" y="0"/>
                </a:lnTo>
                <a:lnTo>
                  <a:pt x="235836" y="893"/>
                </a:lnTo>
                <a:lnTo>
                  <a:pt x="237230" y="2759"/>
                </a:lnTo>
                <a:lnTo>
                  <a:pt x="239429" y="4003"/>
                </a:lnTo>
                <a:lnTo>
                  <a:pt x="245260" y="5386"/>
                </a:lnTo>
                <a:lnTo>
                  <a:pt x="247322" y="7024"/>
                </a:lnTo>
                <a:lnTo>
                  <a:pt x="248697" y="9387"/>
                </a:lnTo>
                <a:lnTo>
                  <a:pt x="250225" y="15398"/>
                </a:lnTo>
                <a:lnTo>
                  <a:pt x="251086" y="25923"/>
                </a:lnTo>
                <a:lnTo>
                  <a:pt x="251340" y="37084"/>
                </a:lnTo>
                <a:lnTo>
                  <a:pt x="251400" y="44642"/>
                </a:lnTo>
                <a:lnTo>
                  <a:pt x="248040" y="55620"/>
                </a:lnTo>
                <a:lnTo>
                  <a:pt x="245365" y="62104"/>
                </a:lnTo>
                <a:lnTo>
                  <a:pt x="242313" y="70237"/>
                </a:lnTo>
                <a:lnTo>
                  <a:pt x="235535" y="89433"/>
                </a:lnTo>
                <a:lnTo>
                  <a:pt x="231949" y="101156"/>
                </a:lnTo>
                <a:lnTo>
                  <a:pt x="224578" y="127728"/>
                </a:lnTo>
                <a:lnTo>
                  <a:pt x="220835" y="138116"/>
                </a:lnTo>
                <a:lnTo>
                  <a:pt x="217069" y="146311"/>
                </a:lnTo>
                <a:lnTo>
                  <a:pt x="213288" y="153044"/>
                </a:lnTo>
                <a:lnTo>
                  <a:pt x="205702" y="167300"/>
                </a:lnTo>
                <a:lnTo>
                  <a:pt x="179056" y="219898"/>
                </a:lnTo>
                <a:lnTo>
                  <a:pt x="175246" y="226232"/>
                </a:lnTo>
                <a:lnTo>
                  <a:pt x="167627" y="236657"/>
                </a:lnTo>
                <a:lnTo>
                  <a:pt x="165087" y="242485"/>
                </a:lnTo>
                <a:lnTo>
                  <a:pt x="163394" y="248911"/>
                </a:lnTo>
                <a:lnTo>
                  <a:pt x="162265" y="255734"/>
                </a:lnTo>
                <a:lnTo>
                  <a:pt x="158973" y="264093"/>
                </a:lnTo>
                <a:lnTo>
                  <a:pt x="154238" y="273476"/>
                </a:lnTo>
                <a:lnTo>
                  <a:pt x="143473" y="292791"/>
                </a:lnTo>
                <a:lnTo>
                  <a:pt x="134456" y="309842"/>
                </a:lnTo>
                <a:lnTo>
                  <a:pt x="131543" y="316676"/>
                </a:lnTo>
                <a:lnTo>
                  <a:pt x="128306" y="327654"/>
                </a:lnTo>
                <a:lnTo>
                  <a:pt x="127444" y="333630"/>
                </a:lnTo>
                <a:lnTo>
                  <a:pt x="126868" y="340154"/>
                </a:lnTo>
                <a:lnTo>
                  <a:pt x="125785" y="359612"/>
                </a:lnTo>
                <a:lnTo>
                  <a:pt x="129134" y="353511"/>
                </a:lnTo>
                <a:lnTo>
                  <a:pt x="133586" y="343602"/>
                </a:lnTo>
                <a:lnTo>
                  <a:pt x="134773" y="339182"/>
                </a:lnTo>
                <a:lnTo>
                  <a:pt x="148578" y="32653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55"/>
          <p:cNvSpPr/>
          <p:nvPr/>
        </p:nvSpPr>
        <p:spPr>
          <a:xfrm>
            <a:off x="4206662" y="2560323"/>
            <a:ext cx="367378" cy="274272"/>
          </a:xfrm>
          <a:custGeom>
            <a:avLst/>
            <a:gdLst/>
            <a:ahLst/>
            <a:cxnLst/>
            <a:rect l="0" t="0" r="0" b="0"/>
            <a:pathLst>
              <a:path w="367378" h="274272">
                <a:moveTo>
                  <a:pt x="113878" y="11427"/>
                </a:moveTo>
                <a:lnTo>
                  <a:pt x="126013" y="5359"/>
                </a:lnTo>
                <a:lnTo>
                  <a:pt x="135358" y="2380"/>
                </a:lnTo>
                <a:lnTo>
                  <a:pt x="145014" y="1056"/>
                </a:lnTo>
                <a:lnTo>
                  <a:pt x="151146" y="703"/>
                </a:lnTo>
                <a:lnTo>
                  <a:pt x="157773" y="467"/>
                </a:lnTo>
                <a:lnTo>
                  <a:pt x="363259" y="0"/>
                </a:lnTo>
                <a:lnTo>
                  <a:pt x="366492" y="1269"/>
                </a:lnTo>
                <a:lnTo>
                  <a:pt x="367377" y="3385"/>
                </a:lnTo>
                <a:lnTo>
                  <a:pt x="365740" y="9838"/>
                </a:lnTo>
                <a:lnTo>
                  <a:pt x="364336" y="10367"/>
                </a:lnTo>
                <a:lnTo>
                  <a:pt x="359389" y="10956"/>
                </a:lnTo>
                <a:lnTo>
                  <a:pt x="293575" y="11364"/>
                </a:lnTo>
                <a:lnTo>
                  <a:pt x="238538" y="11423"/>
                </a:lnTo>
                <a:lnTo>
                  <a:pt x="231275" y="12694"/>
                </a:lnTo>
                <a:lnTo>
                  <a:pt x="222622" y="14812"/>
                </a:lnTo>
                <a:lnTo>
                  <a:pt x="213044" y="17493"/>
                </a:lnTo>
                <a:lnTo>
                  <a:pt x="205389" y="20551"/>
                </a:lnTo>
                <a:lnTo>
                  <a:pt x="199015" y="23859"/>
                </a:lnTo>
                <a:lnTo>
                  <a:pt x="188546" y="29652"/>
                </a:lnTo>
                <a:lnTo>
                  <a:pt x="179660" y="32227"/>
                </a:lnTo>
                <a:lnTo>
                  <a:pt x="171478" y="33371"/>
                </a:lnTo>
                <a:lnTo>
                  <a:pt x="167518" y="33676"/>
                </a:lnTo>
                <a:lnTo>
                  <a:pt x="164878" y="35150"/>
                </a:lnTo>
                <a:lnTo>
                  <a:pt x="163118" y="37402"/>
                </a:lnTo>
                <a:lnTo>
                  <a:pt x="161944" y="40173"/>
                </a:lnTo>
                <a:lnTo>
                  <a:pt x="159892" y="42021"/>
                </a:lnTo>
                <a:lnTo>
                  <a:pt x="157254" y="43253"/>
                </a:lnTo>
                <a:lnTo>
                  <a:pt x="154225" y="44074"/>
                </a:lnTo>
                <a:lnTo>
                  <a:pt x="147473" y="48373"/>
                </a:lnTo>
                <a:lnTo>
                  <a:pt x="140239" y="54517"/>
                </a:lnTo>
                <a:lnTo>
                  <a:pt x="132790" y="61481"/>
                </a:lnTo>
                <a:lnTo>
                  <a:pt x="126486" y="68926"/>
                </a:lnTo>
                <a:lnTo>
                  <a:pt x="101950" y="99865"/>
                </a:lnTo>
                <a:lnTo>
                  <a:pt x="95766" y="107216"/>
                </a:lnTo>
                <a:lnTo>
                  <a:pt x="90373" y="113386"/>
                </a:lnTo>
                <a:lnTo>
                  <a:pt x="86778" y="118770"/>
                </a:lnTo>
                <a:lnTo>
                  <a:pt x="84381" y="123629"/>
                </a:lnTo>
                <a:lnTo>
                  <a:pt x="82783" y="128138"/>
                </a:lnTo>
                <a:lnTo>
                  <a:pt x="81008" y="136535"/>
                </a:lnTo>
                <a:lnTo>
                  <a:pt x="80535" y="140552"/>
                </a:lnTo>
                <a:lnTo>
                  <a:pt x="81489" y="143230"/>
                </a:lnTo>
                <a:lnTo>
                  <a:pt x="83395" y="145016"/>
                </a:lnTo>
                <a:lnTo>
                  <a:pt x="85936" y="146206"/>
                </a:lnTo>
                <a:lnTo>
                  <a:pt x="92146" y="147528"/>
                </a:lnTo>
                <a:lnTo>
                  <a:pt x="100409" y="148116"/>
                </a:lnTo>
                <a:lnTo>
                  <a:pt x="112548" y="148377"/>
                </a:lnTo>
                <a:lnTo>
                  <a:pt x="120611" y="149717"/>
                </a:lnTo>
                <a:lnTo>
                  <a:pt x="129797" y="151880"/>
                </a:lnTo>
                <a:lnTo>
                  <a:pt x="139730" y="154592"/>
                </a:lnTo>
                <a:lnTo>
                  <a:pt x="152703" y="156400"/>
                </a:lnTo>
                <a:lnTo>
                  <a:pt x="167701" y="157606"/>
                </a:lnTo>
                <a:lnTo>
                  <a:pt x="184050" y="158409"/>
                </a:lnTo>
                <a:lnTo>
                  <a:pt x="215762" y="159302"/>
                </a:lnTo>
                <a:lnTo>
                  <a:pt x="231331" y="159540"/>
                </a:lnTo>
                <a:lnTo>
                  <a:pt x="242979" y="160969"/>
                </a:lnTo>
                <a:lnTo>
                  <a:pt x="252016" y="163191"/>
                </a:lnTo>
                <a:lnTo>
                  <a:pt x="259309" y="165943"/>
                </a:lnTo>
                <a:lnTo>
                  <a:pt x="265442" y="167778"/>
                </a:lnTo>
                <a:lnTo>
                  <a:pt x="275643" y="169816"/>
                </a:lnTo>
                <a:lnTo>
                  <a:pt x="284410" y="174108"/>
                </a:lnTo>
                <a:lnTo>
                  <a:pt x="292540" y="180250"/>
                </a:lnTo>
                <a:lnTo>
                  <a:pt x="300386" y="187212"/>
                </a:lnTo>
                <a:lnTo>
                  <a:pt x="305876" y="192204"/>
                </a:lnTo>
                <a:lnTo>
                  <a:pt x="307160" y="200146"/>
                </a:lnTo>
                <a:lnTo>
                  <a:pt x="307503" y="205819"/>
                </a:lnTo>
                <a:lnTo>
                  <a:pt x="306461" y="210871"/>
                </a:lnTo>
                <a:lnTo>
                  <a:pt x="304497" y="215510"/>
                </a:lnTo>
                <a:lnTo>
                  <a:pt x="298927" y="224050"/>
                </a:lnTo>
                <a:lnTo>
                  <a:pt x="292218" y="232079"/>
                </a:lnTo>
                <a:lnTo>
                  <a:pt x="285004" y="239881"/>
                </a:lnTo>
                <a:lnTo>
                  <a:pt x="281302" y="243740"/>
                </a:lnTo>
                <a:lnTo>
                  <a:pt x="276294" y="246312"/>
                </a:lnTo>
                <a:lnTo>
                  <a:pt x="270415" y="248027"/>
                </a:lnTo>
                <a:lnTo>
                  <a:pt x="263956" y="249170"/>
                </a:lnTo>
                <a:lnTo>
                  <a:pt x="255840" y="251202"/>
                </a:lnTo>
                <a:lnTo>
                  <a:pt x="246619" y="253827"/>
                </a:lnTo>
                <a:lnTo>
                  <a:pt x="236662" y="256847"/>
                </a:lnTo>
                <a:lnTo>
                  <a:pt x="227484" y="258860"/>
                </a:lnTo>
                <a:lnTo>
                  <a:pt x="218825" y="260202"/>
                </a:lnTo>
                <a:lnTo>
                  <a:pt x="210512" y="261097"/>
                </a:lnTo>
                <a:lnTo>
                  <a:pt x="201161" y="262963"/>
                </a:lnTo>
                <a:lnTo>
                  <a:pt x="191116" y="265478"/>
                </a:lnTo>
                <a:lnTo>
                  <a:pt x="180610" y="268424"/>
                </a:lnTo>
                <a:lnTo>
                  <a:pt x="169796" y="270388"/>
                </a:lnTo>
                <a:lnTo>
                  <a:pt x="158776" y="271698"/>
                </a:lnTo>
                <a:lnTo>
                  <a:pt x="147620" y="272571"/>
                </a:lnTo>
                <a:lnTo>
                  <a:pt x="133833" y="273153"/>
                </a:lnTo>
                <a:lnTo>
                  <a:pt x="101580" y="273799"/>
                </a:lnTo>
                <a:lnTo>
                  <a:pt x="15818" y="274271"/>
                </a:lnTo>
                <a:lnTo>
                  <a:pt x="10405" y="273016"/>
                </a:lnTo>
                <a:lnTo>
                  <a:pt x="6795" y="270910"/>
                </a:lnTo>
                <a:lnTo>
                  <a:pt x="1004" y="264471"/>
                </a:lnTo>
                <a:lnTo>
                  <a:pt x="211" y="260204"/>
                </a:lnTo>
                <a:lnTo>
                  <a:pt x="0" y="257288"/>
                </a:lnTo>
                <a:lnTo>
                  <a:pt x="1129" y="255344"/>
                </a:lnTo>
                <a:lnTo>
                  <a:pt x="3152" y="254048"/>
                </a:lnTo>
                <a:lnTo>
                  <a:pt x="22438" y="25145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56"/>
          <p:cNvSpPr/>
          <p:nvPr/>
        </p:nvSpPr>
        <p:spPr>
          <a:xfrm>
            <a:off x="4526279" y="2526182"/>
            <a:ext cx="623751" cy="376985"/>
          </a:xfrm>
          <a:custGeom>
            <a:avLst/>
            <a:gdLst/>
            <a:ahLst/>
            <a:cxnLst/>
            <a:rect l="0" t="0" r="0" b="0"/>
            <a:pathLst>
              <a:path w="623751" h="376985">
                <a:moveTo>
                  <a:pt x="0" y="217018"/>
                </a:moveTo>
                <a:lnTo>
                  <a:pt x="6069" y="229153"/>
                </a:lnTo>
                <a:lnTo>
                  <a:pt x="12434" y="238498"/>
                </a:lnTo>
                <a:lnTo>
                  <a:pt x="15910" y="242767"/>
                </a:lnTo>
                <a:lnTo>
                  <a:pt x="19771" y="250899"/>
                </a:lnTo>
                <a:lnTo>
                  <a:pt x="20801" y="254845"/>
                </a:lnTo>
                <a:lnTo>
                  <a:pt x="25332" y="262616"/>
                </a:lnTo>
                <a:lnTo>
                  <a:pt x="32849" y="272844"/>
                </a:lnTo>
                <a:lnTo>
                  <a:pt x="44657" y="290089"/>
                </a:lnTo>
                <a:lnTo>
                  <a:pt x="50091" y="297482"/>
                </a:lnTo>
                <a:lnTo>
                  <a:pt x="59517" y="309083"/>
                </a:lnTo>
                <a:lnTo>
                  <a:pt x="67939" y="318472"/>
                </a:lnTo>
                <a:lnTo>
                  <a:pt x="77185" y="329418"/>
                </a:lnTo>
                <a:lnTo>
                  <a:pt x="83207" y="337671"/>
                </a:lnTo>
                <a:lnTo>
                  <a:pt x="89761" y="346983"/>
                </a:lnTo>
                <a:lnTo>
                  <a:pt x="100431" y="357330"/>
                </a:lnTo>
                <a:lnTo>
                  <a:pt x="113578" y="366542"/>
                </a:lnTo>
                <a:lnTo>
                  <a:pt x="117629" y="370040"/>
                </a:lnTo>
                <a:lnTo>
                  <a:pt x="121600" y="372373"/>
                </a:lnTo>
                <a:lnTo>
                  <a:pt x="134860" y="376423"/>
                </a:lnTo>
                <a:lnTo>
                  <a:pt x="146800" y="376984"/>
                </a:lnTo>
                <a:lnTo>
                  <a:pt x="147397" y="375731"/>
                </a:lnTo>
                <a:lnTo>
                  <a:pt x="149507" y="366632"/>
                </a:lnTo>
                <a:lnTo>
                  <a:pt x="154501" y="355056"/>
                </a:lnTo>
                <a:lnTo>
                  <a:pt x="157568" y="344831"/>
                </a:lnTo>
                <a:lnTo>
                  <a:pt x="158385" y="340327"/>
                </a:lnTo>
                <a:lnTo>
                  <a:pt x="157660" y="336054"/>
                </a:lnTo>
                <a:lnTo>
                  <a:pt x="151842" y="323972"/>
                </a:lnTo>
                <a:lnTo>
                  <a:pt x="150036" y="316199"/>
                </a:lnTo>
                <a:lnTo>
                  <a:pt x="149233" y="305125"/>
                </a:lnTo>
                <a:lnTo>
                  <a:pt x="148781" y="287997"/>
                </a:lnTo>
                <a:lnTo>
                  <a:pt x="148717" y="283387"/>
                </a:lnTo>
                <a:lnTo>
                  <a:pt x="147405" y="277774"/>
                </a:lnTo>
                <a:lnTo>
                  <a:pt x="145260" y="271492"/>
                </a:lnTo>
                <a:lnTo>
                  <a:pt x="142560" y="264764"/>
                </a:lnTo>
                <a:lnTo>
                  <a:pt x="138221" y="251388"/>
                </a:lnTo>
                <a:lnTo>
                  <a:pt x="126625" y="212820"/>
                </a:lnTo>
                <a:lnTo>
                  <a:pt x="121247" y="196439"/>
                </a:lnTo>
                <a:lnTo>
                  <a:pt x="116391" y="182978"/>
                </a:lnTo>
                <a:lnTo>
                  <a:pt x="111885" y="171465"/>
                </a:lnTo>
                <a:lnTo>
                  <a:pt x="107610" y="157439"/>
                </a:lnTo>
                <a:lnTo>
                  <a:pt x="103490" y="141739"/>
                </a:lnTo>
                <a:lnTo>
                  <a:pt x="99473" y="124922"/>
                </a:lnTo>
                <a:lnTo>
                  <a:pt x="95526" y="111170"/>
                </a:lnTo>
                <a:lnTo>
                  <a:pt x="91624" y="99463"/>
                </a:lnTo>
                <a:lnTo>
                  <a:pt x="87753" y="89118"/>
                </a:lnTo>
                <a:lnTo>
                  <a:pt x="86442" y="80951"/>
                </a:lnTo>
                <a:lnTo>
                  <a:pt x="86838" y="74236"/>
                </a:lnTo>
                <a:lnTo>
                  <a:pt x="89395" y="63389"/>
                </a:lnTo>
                <a:lnTo>
                  <a:pt x="90531" y="54335"/>
                </a:lnTo>
                <a:lnTo>
                  <a:pt x="92104" y="50142"/>
                </a:lnTo>
                <a:lnTo>
                  <a:pt x="97239" y="42097"/>
                </a:lnTo>
                <a:lnTo>
                  <a:pt x="100386" y="39444"/>
                </a:lnTo>
                <a:lnTo>
                  <a:pt x="103755" y="37675"/>
                </a:lnTo>
                <a:lnTo>
                  <a:pt x="107270" y="36496"/>
                </a:lnTo>
                <a:lnTo>
                  <a:pt x="114562" y="31799"/>
                </a:lnTo>
                <a:lnTo>
                  <a:pt x="118285" y="28769"/>
                </a:lnTo>
                <a:lnTo>
                  <a:pt x="135968" y="25401"/>
                </a:lnTo>
                <a:lnTo>
                  <a:pt x="147796" y="24503"/>
                </a:lnTo>
                <a:lnTo>
                  <a:pt x="158221" y="23905"/>
                </a:lnTo>
                <a:lnTo>
                  <a:pt x="176577" y="23240"/>
                </a:lnTo>
                <a:lnTo>
                  <a:pt x="190108" y="21792"/>
                </a:lnTo>
                <a:lnTo>
                  <a:pt x="225463" y="16797"/>
                </a:lnTo>
                <a:lnTo>
                  <a:pt x="241749" y="14957"/>
                </a:lnTo>
                <a:lnTo>
                  <a:pt x="256416" y="13731"/>
                </a:lnTo>
                <a:lnTo>
                  <a:pt x="439556" y="3745"/>
                </a:lnTo>
                <a:lnTo>
                  <a:pt x="502275" y="1580"/>
                </a:lnTo>
                <a:lnTo>
                  <a:pt x="601080" y="76"/>
                </a:lnTo>
                <a:lnTo>
                  <a:pt x="610270" y="0"/>
                </a:lnTo>
                <a:lnTo>
                  <a:pt x="616397" y="1219"/>
                </a:lnTo>
                <a:lnTo>
                  <a:pt x="620482" y="3302"/>
                </a:lnTo>
                <a:lnTo>
                  <a:pt x="623204" y="5960"/>
                </a:lnTo>
                <a:lnTo>
                  <a:pt x="623750" y="9003"/>
                </a:lnTo>
                <a:lnTo>
                  <a:pt x="622843" y="12301"/>
                </a:lnTo>
                <a:lnTo>
                  <a:pt x="617221" y="2270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57"/>
          <p:cNvSpPr/>
          <p:nvPr/>
        </p:nvSpPr>
        <p:spPr>
          <a:xfrm>
            <a:off x="4711329" y="2629388"/>
            <a:ext cx="305611" cy="262258"/>
          </a:xfrm>
          <a:custGeom>
            <a:avLst/>
            <a:gdLst/>
            <a:ahLst/>
            <a:cxnLst/>
            <a:rect l="0" t="0" r="0" b="0"/>
            <a:pathLst>
              <a:path w="305611" h="262258">
                <a:moveTo>
                  <a:pt x="43550" y="56662"/>
                </a:moveTo>
                <a:lnTo>
                  <a:pt x="37483" y="44526"/>
                </a:lnTo>
                <a:lnTo>
                  <a:pt x="35695" y="39681"/>
                </a:lnTo>
                <a:lnTo>
                  <a:pt x="34504" y="35181"/>
                </a:lnTo>
                <a:lnTo>
                  <a:pt x="33709" y="30911"/>
                </a:lnTo>
                <a:lnTo>
                  <a:pt x="34449" y="26795"/>
                </a:lnTo>
                <a:lnTo>
                  <a:pt x="38659" y="18834"/>
                </a:lnTo>
                <a:lnTo>
                  <a:pt x="41559" y="16203"/>
                </a:lnTo>
                <a:lnTo>
                  <a:pt x="44763" y="14449"/>
                </a:lnTo>
                <a:lnTo>
                  <a:pt x="51710" y="12501"/>
                </a:lnTo>
                <a:lnTo>
                  <a:pt x="59030" y="11634"/>
                </a:lnTo>
                <a:lnTo>
                  <a:pt x="62760" y="10133"/>
                </a:lnTo>
                <a:lnTo>
                  <a:pt x="70292" y="5079"/>
                </a:lnTo>
                <a:lnTo>
                  <a:pt x="77888" y="3223"/>
                </a:lnTo>
                <a:lnTo>
                  <a:pt x="88032" y="1986"/>
                </a:lnTo>
                <a:lnTo>
                  <a:pt x="99875" y="1161"/>
                </a:lnTo>
                <a:lnTo>
                  <a:pt x="119807" y="245"/>
                </a:lnTo>
                <a:lnTo>
                  <a:pt x="128678" y="0"/>
                </a:lnTo>
                <a:lnTo>
                  <a:pt x="139672" y="1108"/>
                </a:lnTo>
                <a:lnTo>
                  <a:pt x="152082" y="3115"/>
                </a:lnTo>
                <a:lnTo>
                  <a:pt x="165434" y="5724"/>
                </a:lnTo>
                <a:lnTo>
                  <a:pt x="176877" y="7463"/>
                </a:lnTo>
                <a:lnTo>
                  <a:pt x="187045" y="8623"/>
                </a:lnTo>
                <a:lnTo>
                  <a:pt x="196363" y="9395"/>
                </a:lnTo>
                <a:lnTo>
                  <a:pt x="203846" y="11181"/>
                </a:lnTo>
                <a:lnTo>
                  <a:pt x="210104" y="13641"/>
                </a:lnTo>
                <a:lnTo>
                  <a:pt x="215547" y="16551"/>
                </a:lnTo>
                <a:lnTo>
                  <a:pt x="224980" y="23171"/>
                </a:lnTo>
                <a:lnTo>
                  <a:pt x="235316" y="31702"/>
                </a:lnTo>
                <a:lnTo>
                  <a:pt x="243174" y="39247"/>
                </a:lnTo>
                <a:lnTo>
                  <a:pt x="245213" y="42512"/>
                </a:lnTo>
                <a:lnTo>
                  <a:pt x="247478" y="49526"/>
                </a:lnTo>
                <a:lnTo>
                  <a:pt x="248485" y="56877"/>
                </a:lnTo>
                <a:lnTo>
                  <a:pt x="248754" y="60615"/>
                </a:lnTo>
                <a:lnTo>
                  <a:pt x="248932" y="65647"/>
                </a:lnTo>
                <a:lnTo>
                  <a:pt x="249131" y="78012"/>
                </a:lnTo>
                <a:lnTo>
                  <a:pt x="246644" y="83595"/>
                </a:lnTo>
                <a:lnTo>
                  <a:pt x="242446" y="88587"/>
                </a:lnTo>
                <a:lnTo>
                  <a:pt x="237108" y="93185"/>
                </a:lnTo>
                <a:lnTo>
                  <a:pt x="232279" y="97521"/>
                </a:lnTo>
                <a:lnTo>
                  <a:pt x="223527" y="105724"/>
                </a:lnTo>
                <a:lnTo>
                  <a:pt x="219414" y="108420"/>
                </a:lnTo>
                <a:lnTo>
                  <a:pt x="211459" y="111415"/>
                </a:lnTo>
                <a:lnTo>
                  <a:pt x="187704" y="119169"/>
                </a:lnTo>
                <a:lnTo>
                  <a:pt x="176483" y="122463"/>
                </a:lnTo>
                <a:lnTo>
                  <a:pt x="150468" y="129510"/>
                </a:lnTo>
                <a:lnTo>
                  <a:pt x="137689" y="131897"/>
                </a:lnTo>
                <a:lnTo>
                  <a:pt x="125360" y="133489"/>
                </a:lnTo>
                <a:lnTo>
                  <a:pt x="96399" y="136043"/>
                </a:lnTo>
                <a:lnTo>
                  <a:pt x="94023" y="137522"/>
                </a:lnTo>
                <a:lnTo>
                  <a:pt x="92439" y="139779"/>
                </a:lnTo>
                <a:lnTo>
                  <a:pt x="91382" y="142553"/>
                </a:lnTo>
                <a:lnTo>
                  <a:pt x="93219" y="144403"/>
                </a:lnTo>
                <a:lnTo>
                  <a:pt x="96982" y="145636"/>
                </a:lnTo>
                <a:lnTo>
                  <a:pt x="102032" y="146457"/>
                </a:lnTo>
                <a:lnTo>
                  <a:pt x="111029" y="147371"/>
                </a:lnTo>
                <a:lnTo>
                  <a:pt x="115206" y="147614"/>
                </a:lnTo>
                <a:lnTo>
                  <a:pt x="128151" y="150317"/>
                </a:lnTo>
                <a:lnTo>
                  <a:pt x="169627" y="160093"/>
                </a:lnTo>
                <a:lnTo>
                  <a:pt x="187292" y="163716"/>
                </a:lnTo>
                <a:lnTo>
                  <a:pt x="201608" y="166131"/>
                </a:lnTo>
                <a:lnTo>
                  <a:pt x="213692" y="167741"/>
                </a:lnTo>
                <a:lnTo>
                  <a:pt x="226828" y="171354"/>
                </a:lnTo>
                <a:lnTo>
                  <a:pt x="240666" y="176304"/>
                </a:lnTo>
                <a:lnTo>
                  <a:pt x="254971" y="182143"/>
                </a:lnTo>
                <a:lnTo>
                  <a:pt x="265777" y="187306"/>
                </a:lnTo>
                <a:lnTo>
                  <a:pt x="274252" y="192018"/>
                </a:lnTo>
                <a:lnTo>
                  <a:pt x="281171" y="196429"/>
                </a:lnTo>
                <a:lnTo>
                  <a:pt x="287054" y="199370"/>
                </a:lnTo>
                <a:lnTo>
                  <a:pt x="292246" y="201330"/>
                </a:lnTo>
                <a:lnTo>
                  <a:pt x="296978" y="202637"/>
                </a:lnTo>
                <a:lnTo>
                  <a:pt x="300132" y="204779"/>
                </a:lnTo>
                <a:lnTo>
                  <a:pt x="302235" y="207476"/>
                </a:lnTo>
                <a:lnTo>
                  <a:pt x="303637" y="210545"/>
                </a:lnTo>
                <a:lnTo>
                  <a:pt x="305195" y="217341"/>
                </a:lnTo>
                <a:lnTo>
                  <a:pt x="305610" y="220931"/>
                </a:lnTo>
                <a:lnTo>
                  <a:pt x="304617" y="224594"/>
                </a:lnTo>
                <a:lnTo>
                  <a:pt x="300127" y="232052"/>
                </a:lnTo>
                <a:lnTo>
                  <a:pt x="295882" y="235818"/>
                </a:lnTo>
                <a:lnTo>
                  <a:pt x="290511" y="239599"/>
                </a:lnTo>
                <a:lnTo>
                  <a:pt x="284391" y="243390"/>
                </a:lnTo>
                <a:lnTo>
                  <a:pt x="277771" y="245917"/>
                </a:lnTo>
                <a:lnTo>
                  <a:pt x="270817" y="247602"/>
                </a:lnTo>
                <a:lnTo>
                  <a:pt x="263642" y="248725"/>
                </a:lnTo>
                <a:lnTo>
                  <a:pt x="255048" y="249474"/>
                </a:lnTo>
                <a:lnTo>
                  <a:pt x="245509" y="249973"/>
                </a:lnTo>
                <a:lnTo>
                  <a:pt x="235339" y="250306"/>
                </a:lnTo>
                <a:lnTo>
                  <a:pt x="220940" y="251798"/>
                </a:lnTo>
                <a:lnTo>
                  <a:pt x="184620" y="256842"/>
                </a:lnTo>
                <a:lnTo>
                  <a:pt x="161727" y="258695"/>
                </a:lnTo>
                <a:lnTo>
                  <a:pt x="136305" y="259931"/>
                </a:lnTo>
                <a:lnTo>
                  <a:pt x="65530" y="261670"/>
                </a:lnTo>
                <a:lnTo>
                  <a:pt x="14308" y="262257"/>
                </a:lnTo>
                <a:lnTo>
                  <a:pt x="8815" y="261035"/>
                </a:lnTo>
                <a:lnTo>
                  <a:pt x="5154" y="258951"/>
                </a:lnTo>
                <a:lnTo>
                  <a:pt x="0" y="253336"/>
                </a:lnTo>
                <a:lnTo>
                  <a:pt x="9261" y="25097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ooklet">
  <a:themeElements>
    <a:clrScheme name="Brooklet">
      <a:dk1>
        <a:sysClr val="windowText" lastClr="000000"/>
      </a:dk1>
      <a:lt1>
        <a:sysClr val="window" lastClr="FFFFFF"/>
      </a:lt1>
      <a:dk2>
        <a:srgbClr val="4062E3"/>
      </a:dk2>
      <a:lt2>
        <a:srgbClr val="C7E4F8"/>
      </a:lt2>
      <a:accent1>
        <a:srgbClr val="79498D"/>
      </a:accent1>
      <a:accent2>
        <a:srgbClr val="AE236A"/>
      </a:accent2>
      <a:accent3>
        <a:srgbClr val="F88941"/>
      </a:accent3>
      <a:accent4>
        <a:srgbClr val="DEC441"/>
      </a:accent4>
      <a:accent5>
        <a:srgbClr val="9FA500"/>
      </a:accent5>
      <a:accent6>
        <a:srgbClr val="707070"/>
      </a:accent6>
      <a:hlink>
        <a:srgbClr val="0000E1"/>
      </a:hlink>
      <a:folHlink>
        <a:srgbClr val="800080"/>
      </a:folHlink>
    </a:clrScheme>
    <a:fontScheme name="Brooklet">
      <a:majorFont>
        <a:latin typeface="Constantia"/>
        <a:ea typeface=""/>
        <a:cs typeface=""/>
        <a:font script="Jpan" typeface="HG明朝E"/>
        <a:font script="Hang" typeface="궁서"/>
        <a:font script="Hans" typeface="华文中宋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mbria"/>
        <a:ea typeface=""/>
        <a:cs typeface=""/>
        <a:font script="Jpan" typeface="ＭＳ 明朝"/>
        <a:font script="Hang" typeface="맑은 고딕"/>
        <a:font script="Hans" typeface="华文楷体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Brooklet">
      <a:fillStyleLst>
        <a:solidFill>
          <a:schemeClr val="phClr">
            <a:tint val="100000"/>
          </a:schemeClr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6175" cap="flat" cmpd="sng" algn="ctr">
          <a:solidFill>
            <a:schemeClr val="phClr">
              <a:alpha val="100000"/>
            </a:schemeClr>
          </a:solidFill>
          <a:prstDash val="solid"/>
        </a:ln>
        <a:ln w="16350" cap="flat" cmpd="sng" algn="ctr">
          <a:solidFill>
            <a:schemeClr val="phClr">
              <a:alpha val="100000"/>
            </a:schemeClr>
          </a:solidFill>
          <a:prstDash val="solid"/>
        </a:ln>
        <a:ln w="29525" cap="flat" cmpd="sng" algn="ctr">
          <a:solidFill>
            <a:schemeClr val="phClr">
              <a:alpha val="100000"/>
            </a:schemeClr>
          </a:solidFill>
          <a:prstDash val="solid"/>
        </a:ln>
      </a:lnStyleLst>
      <a:effectStyleLst>
        <a:effectStyle>
          <a:effectLst>
            <a:outerShdw blurRad="63000" dist="25400" dir="16000000" rotWithShape="0">
              <a:srgbClr val="000000">
                <a:alpha val="10000"/>
              </a:srgbClr>
            </a:outerShdw>
          </a:effectLst>
          <a:scene3d>
            <a:camera prst="orthographicFront"/>
            <a:lightRig rig="soft" dir="t">
              <a:rot lat="0" lon="0" rev="0"/>
            </a:lightRig>
          </a:scene3d>
        </a:effectStyle>
        <a:effectStyle>
          <a:effectLst>
            <a:outerShdw blurRad="63000" dist="25400" dir="16000000" rotWithShape="0">
              <a:srgbClr val="000000">
                <a:alpha val="10000"/>
              </a:srgbClr>
            </a:outerShdw>
          </a:effectLst>
          <a:scene3d>
            <a:camera prst="perspectiveFront" fov="7200000"/>
            <a:lightRig rig="glow" dir="t">
              <a:rot lat="0" lon="0" rev="21000000"/>
            </a:lightRig>
          </a:scene3d>
          <a:sp3d>
            <a:bevelT w="304800" h="44450"/>
            <a:bevelB w="304800" h="44450"/>
            <a:contourClr>
              <a:schemeClr val="phClr">
                <a:shade val="60000"/>
                <a:satMod val="110000"/>
              </a:schemeClr>
            </a:contourClr>
          </a:sp3d>
        </a:effectStyle>
        <a:effectStyle>
          <a:effectLst>
            <a:outerShdw blurRad="63000" dist="25400" dir="16000000" rotWithShape="0">
              <a:srgbClr val="000000">
                <a:alpha val="10000"/>
              </a:srgbClr>
            </a:outerShdw>
          </a:effectLst>
          <a:scene3d>
            <a:camera prst="perspectiveFront" fov="0"/>
            <a:lightRig rig="glow" dir="t">
              <a:rot lat="0" lon="0" rev="21000000"/>
            </a:lightRig>
          </a:scene3d>
          <a:sp3d>
            <a:bevelT w="342900" h="38100" prst="softRound"/>
            <a:bevelB w="342900" h="38100" prst="softRound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75000"/>
              </a:schemeClr>
            </a:gs>
            <a:gs pos="65000">
              <a:schemeClr val="phClr">
                <a:shade val="75000"/>
              </a:schemeClr>
            </a:gs>
            <a:gs pos="100000">
              <a:schemeClr val="phClr">
                <a:shade val="75000"/>
              </a:schemeClr>
            </a:gs>
          </a:gsLst>
          <a:lin ang="16200000" scaled="1"/>
        </a:gradFill>
        <a:blipFill rotWithShape="0">
          <a:blip xmlns:r="http://schemas.openxmlformats.org/officeDocument/2006/relationships" r:embed="rId1">
            <a:duotone>
              <a:schemeClr val="phClr">
                <a:shade val="50000"/>
              </a:schemeClr>
              <a:schemeClr val="phClr">
                <a:tint val="75000"/>
              </a:schemeClr>
            </a:duotone>
          </a:blip>
          <a:srcRect/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Brooklet</Template>
  <TotalTime>136</TotalTime>
  <Words>238</Words>
  <Application>Microsoft Office PowerPoint</Application>
  <PresentationFormat>On-screen Show (4:3)</PresentationFormat>
  <Paragraphs>44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Brooklet</vt:lpstr>
      <vt:lpstr>Calculating the Area of Trapezoids</vt:lpstr>
      <vt:lpstr>What is a trapezoid?</vt:lpstr>
      <vt:lpstr>There is a special type of trapezoid…</vt:lpstr>
      <vt:lpstr>The median of a trapezoid is…</vt:lpstr>
      <vt:lpstr>Area of a trapezoid</vt:lpstr>
      <vt:lpstr>Try a few…</vt:lpstr>
      <vt:lpstr>Making it trickier…</vt:lpstr>
      <vt:lpstr>And even harder…</vt:lpstr>
      <vt:lpstr>Last one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Calculating the Area of Trapezoids</dc:title>
  <dc:creator>Ameena</dc:creator>
  <cp:lastModifiedBy>Ameena</cp:lastModifiedBy>
  <cp:revision>14</cp:revision>
  <dcterms:created xsi:type="dcterms:W3CDTF">2008-05-26T23:56:11Z</dcterms:created>
  <dcterms:modified xsi:type="dcterms:W3CDTF">2008-05-27T16:57:36Z</dcterms:modified>
</cp:coreProperties>
</file>